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5D841-DD10-8151-0235-59B89818072C}" v="678" dt="2022-12-15T16:00:3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E NUR ZEREN" userId="S::02200201064@ogr.inonu.edu.tr::7d40a0bd-3563-42dc-ae4e-cf400732b7c1" providerId="AD" clId="Web-{9E95D841-DD10-8151-0235-59B89818072C}"/>
    <pc:docChg chg="addSld delSld modSld sldOrd addMainMaster delMainMaster">
      <pc:chgData name="AISE NUR ZEREN" userId="S::02200201064@ogr.inonu.edu.tr::7d40a0bd-3563-42dc-ae4e-cf400732b7c1" providerId="AD" clId="Web-{9E95D841-DD10-8151-0235-59B89818072C}" dt="2022-12-15T16:00:36.907" v="671" actId="20577"/>
      <pc:docMkLst>
        <pc:docMk/>
      </pc:docMkLst>
      <pc:sldChg chg="addSp delSp modSp mod setBg modClrScheme addAnim chgLayout">
        <pc:chgData name="AISE NUR ZEREN" userId="S::02200201064@ogr.inonu.edu.tr::7d40a0bd-3563-42dc-ae4e-cf400732b7c1" providerId="AD" clId="Web-{9E95D841-DD10-8151-0235-59B89818072C}" dt="2022-12-15T15:13:47.429" v="230"/>
        <pc:sldMkLst>
          <pc:docMk/>
          <pc:sldMk cId="1674425800" sldId="256"/>
        </pc:sldMkLst>
        <pc:spChg chg="mod">
          <ac:chgData name="AISE NUR ZEREN" userId="S::02200201064@ogr.inonu.edu.tr::7d40a0bd-3563-42dc-ae4e-cf400732b7c1" providerId="AD" clId="Web-{9E95D841-DD10-8151-0235-59B89818072C}" dt="2022-12-15T15:13:47.413" v="227"/>
          <ac:spMkLst>
            <pc:docMk/>
            <pc:sldMk cId="1674425800" sldId="256"/>
            <ac:spMk id="2" creationId="{00000000-0000-0000-0000-000000000000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13:47.413" v="227"/>
          <ac:spMkLst>
            <pc:docMk/>
            <pc:sldMk cId="1674425800" sldId="256"/>
            <ac:spMk id="3" creationId="{00000000-0000-0000-0000-000000000000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02:18.525" v="47"/>
          <ac:spMkLst>
            <pc:docMk/>
            <pc:sldMk cId="1674425800" sldId="256"/>
            <ac:spMk id="8" creationId="{99485AE2-6BE9-4DCA-A6C4-83F4EEFCCCC0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02:18.525" v="47"/>
          <ac:spMkLst>
            <pc:docMk/>
            <pc:sldMk cId="1674425800" sldId="256"/>
            <ac:spMk id="10" creationId="{65BA7CAF-5EE9-4EEE-9E12-B2CECCB94D62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02:18.525" v="47"/>
          <ac:spMkLst>
            <pc:docMk/>
            <pc:sldMk cId="1674425800" sldId="256"/>
            <ac:spMk id="12" creationId="{EC199F73-795E-469A-AF4B-13FA2C7AB76F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0:58.371" v="210"/>
          <ac:spMkLst>
            <pc:docMk/>
            <pc:sldMk cId="1674425800" sldId="256"/>
            <ac:spMk id="17" creationId="{8217BAF7-495D-4AE2-A669-84D390A78CA1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0:58.371" v="210"/>
          <ac:spMkLst>
            <pc:docMk/>
            <pc:sldMk cId="1674425800" sldId="256"/>
            <ac:spMk id="19" creationId="{0239B030-DB2E-426C-94C8-B23C31360475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0:55.902" v="207"/>
          <ac:spMkLst>
            <pc:docMk/>
            <pc:sldMk cId="1674425800" sldId="256"/>
            <ac:spMk id="24" creationId="{64E3A1DF-51EE-49BF-8A81-9D447BC462B9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0:58.355" v="209"/>
          <ac:spMkLst>
            <pc:docMk/>
            <pc:sldMk cId="1674425800" sldId="256"/>
            <ac:spMk id="28" creationId="{137ED6FA-A740-4E1A-8BE4-2C8582435280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1:17.513" v="212"/>
          <ac:spMkLst>
            <pc:docMk/>
            <pc:sldMk cId="1674425800" sldId="256"/>
            <ac:spMk id="31" creationId="{BDC533AA-B6B5-45C1-841D-B865E2FFF50F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1:17.513" v="212"/>
          <ac:spMkLst>
            <pc:docMk/>
            <pc:sldMk cId="1674425800" sldId="256"/>
            <ac:spMk id="32" creationId="{F04A0B6E-3C5F-4D45-8EC3-F7CCB53D053A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3:47.429" v="228"/>
          <ac:spMkLst>
            <pc:docMk/>
            <pc:sldMk cId="1674425800" sldId="256"/>
            <ac:spMk id="37" creationId="{04040724-76CA-4A2D-9F6B-C97097ECBD5F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3:47.429" v="228"/>
          <ac:spMkLst>
            <pc:docMk/>
            <pc:sldMk cId="1674425800" sldId="256"/>
            <ac:spMk id="39" creationId="{02A7FF43-8020-40F2-A76C-BA4E0C55E69F}"/>
          </ac:spMkLst>
        </pc:spChg>
        <pc:spChg chg="add">
          <ac:chgData name="AISE NUR ZEREN" userId="S::02200201064@ogr.inonu.edu.tr::7d40a0bd-3563-42dc-ae4e-cf400732b7c1" providerId="AD" clId="Web-{9E95D841-DD10-8151-0235-59B89818072C}" dt="2022-12-15T15:13:47.429" v="228"/>
          <ac:spMkLst>
            <pc:docMk/>
            <pc:sldMk cId="1674425800" sldId="256"/>
            <ac:spMk id="44" creationId="{04040724-76CA-4A2D-9F6B-C97097ECBD5F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3:47.413" v="227"/>
          <ac:spMkLst>
            <pc:docMk/>
            <pc:sldMk cId="1674425800" sldId="256"/>
            <ac:spMk id="45" creationId="{026B8213-9BA0-4B5C-8C36-33F36FB81E78}"/>
          </ac:spMkLst>
        </pc:spChg>
        <pc:spChg chg="add">
          <ac:chgData name="AISE NUR ZEREN" userId="S::02200201064@ogr.inonu.edu.tr::7d40a0bd-3563-42dc-ae4e-cf400732b7c1" providerId="AD" clId="Web-{9E95D841-DD10-8151-0235-59B89818072C}" dt="2022-12-15T15:13:47.429" v="228"/>
          <ac:spMkLst>
            <pc:docMk/>
            <pc:sldMk cId="1674425800" sldId="256"/>
            <ac:spMk id="46" creationId="{02A7FF43-8020-40F2-A76C-BA4E0C55E69F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3:47.413" v="227"/>
          <ac:spMkLst>
            <pc:docMk/>
            <pc:sldMk cId="1674425800" sldId="256"/>
            <ac:spMk id="47" creationId="{1FC8D519-5A24-4E2E-8D97-C6F37BD4892F}"/>
          </ac:spMkLst>
        </pc:spChg>
        <pc:spChg chg="add del">
          <ac:chgData name="AISE NUR ZEREN" userId="S::02200201064@ogr.inonu.edu.tr::7d40a0bd-3563-42dc-ae4e-cf400732b7c1" providerId="AD" clId="Web-{9E95D841-DD10-8151-0235-59B89818072C}" dt="2022-12-15T15:13:47.413" v="227"/>
          <ac:spMkLst>
            <pc:docMk/>
            <pc:sldMk cId="1674425800" sldId="256"/>
            <ac:spMk id="49" creationId="{CEB38E94-7AD1-4965-A70D-3F3098D23534}"/>
          </ac:spMkLst>
        </pc:spChg>
        <pc:picChg chg="add del mod ord">
          <ac:chgData name="AISE NUR ZEREN" userId="S::02200201064@ogr.inonu.edu.tr::7d40a0bd-3563-42dc-ae4e-cf400732b7c1" providerId="AD" clId="Web-{9E95D841-DD10-8151-0235-59B89818072C}" dt="2022-12-15T15:11:10.278" v="211"/>
          <ac:picMkLst>
            <pc:docMk/>
            <pc:sldMk cId="1674425800" sldId="256"/>
            <ac:picMk id="4" creationId="{E1E7EC04-0E95-2DE0-31D9-12104FD7F788}"/>
          </ac:picMkLst>
        </pc:picChg>
        <pc:picChg chg="add del">
          <ac:chgData name="AISE NUR ZEREN" userId="S::02200201064@ogr.inonu.edu.tr::7d40a0bd-3563-42dc-ae4e-cf400732b7c1" providerId="AD" clId="Web-{9E95D841-DD10-8151-0235-59B89818072C}" dt="2022-12-15T15:13:47.413" v="227"/>
          <ac:picMkLst>
            <pc:docMk/>
            <pc:sldMk cId="1674425800" sldId="256"/>
            <ac:picMk id="41" creationId="{6B9A465A-B667-2F3E-1A7F-101828B0B73A}"/>
          </ac:picMkLst>
        </pc:picChg>
        <pc:cxnChg chg="add del">
          <ac:chgData name="AISE NUR ZEREN" userId="S::02200201064@ogr.inonu.edu.tr::7d40a0bd-3563-42dc-ae4e-cf400732b7c1" providerId="AD" clId="Web-{9E95D841-DD10-8151-0235-59B89818072C}" dt="2022-12-15T15:10:55.902" v="207"/>
          <ac:cxnSpMkLst>
            <pc:docMk/>
            <pc:sldMk cId="1674425800" sldId="256"/>
            <ac:cxnSpMk id="26" creationId="{CC2FFC94-1F80-402F-B7DE-3E407ADB1E16}"/>
          </ac:cxnSpMkLst>
        </pc:cxnChg>
        <pc:cxnChg chg="add del">
          <ac:chgData name="AISE NUR ZEREN" userId="S::02200201064@ogr.inonu.edu.tr::7d40a0bd-3563-42dc-ae4e-cf400732b7c1" providerId="AD" clId="Web-{9E95D841-DD10-8151-0235-59B89818072C}" dt="2022-12-15T15:10:58.355" v="209"/>
          <ac:cxnSpMkLst>
            <pc:docMk/>
            <pc:sldMk cId="1674425800" sldId="256"/>
            <ac:cxnSpMk id="29" creationId="{BD1C99D0-461D-4A91-81EF-CCCD798B37A1}"/>
          </ac:cxnSpMkLst>
        </pc:cxnChg>
      </pc:sldChg>
      <pc:sldChg chg="modSp new mod modClrScheme chgLayout">
        <pc:chgData name="AISE NUR ZEREN" userId="S::02200201064@ogr.inonu.edu.tr::7d40a0bd-3563-42dc-ae4e-cf400732b7c1" providerId="AD" clId="Web-{9E95D841-DD10-8151-0235-59B89818072C}" dt="2022-12-15T15:14:10.805" v="232" actId="20577"/>
        <pc:sldMkLst>
          <pc:docMk/>
          <pc:sldMk cId="3259439164" sldId="257"/>
        </pc:sldMkLst>
        <pc:spChg chg="mod ord">
          <ac:chgData name="AISE NUR ZEREN" userId="S::02200201064@ogr.inonu.edu.tr::7d40a0bd-3563-42dc-ae4e-cf400732b7c1" providerId="AD" clId="Web-{9E95D841-DD10-8151-0235-59B89818072C}" dt="2022-12-15T15:14:10.805" v="232" actId="20577"/>
          <ac:spMkLst>
            <pc:docMk/>
            <pc:sldMk cId="3259439164" sldId="257"/>
            <ac:spMk id="2" creationId="{F021C86A-0212-59F4-4568-BFBF921A6AC5}"/>
          </ac:spMkLst>
        </pc:spChg>
        <pc:spChg chg="mod ord">
          <ac:chgData name="AISE NUR ZEREN" userId="S::02200201064@ogr.inonu.edu.tr::7d40a0bd-3563-42dc-ae4e-cf400732b7c1" providerId="AD" clId="Web-{9E95D841-DD10-8151-0235-59B89818072C}" dt="2022-12-15T15:12:48.940" v="221"/>
          <ac:spMkLst>
            <pc:docMk/>
            <pc:sldMk cId="3259439164" sldId="257"/>
            <ac:spMk id="3" creationId="{CB471F6D-544C-E03A-B641-A1B6D7C79916}"/>
          </ac:spMkLst>
        </pc:spChg>
        <pc:spChg chg="mod ord">
          <ac:chgData name="AISE NUR ZEREN" userId="S::02200201064@ogr.inonu.edu.tr::7d40a0bd-3563-42dc-ae4e-cf400732b7c1" providerId="AD" clId="Web-{9E95D841-DD10-8151-0235-59B89818072C}" dt="2022-12-15T15:12:48.940" v="221"/>
          <ac:spMkLst>
            <pc:docMk/>
            <pc:sldMk cId="3259439164" sldId="257"/>
            <ac:spMk id="4" creationId="{CF07362E-F966-A586-8C9D-EF582609DED7}"/>
          </ac:spMkLst>
        </pc:spChg>
      </pc:sldChg>
      <pc:sldChg chg="addSp modSp new">
        <pc:chgData name="AISE NUR ZEREN" userId="S::02200201064@ogr.inonu.edu.tr::7d40a0bd-3563-42dc-ae4e-cf400732b7c1" providerId="AD" clId="Web-{9E95D841-DD10-8151-0235-59B89818072C}" dt="2022-12-15T15:16:16.344" v="253" actId="1076"/>
        <pc:sldMkLst>
          <pc:docMk/>
          <pc:sldMk cId="1719372581" sldId="258"/>
        </pc:sldMkLst>
        <pc:spChg chg="mod">
          <ac:chgData name="AISE NUR ZEREN" userId="S::02200201064@ogr.inonu.edu.tr::7d40a0bd-3563-42dc-ae4e-cf400732b7c1" providerId="AD" clId="Web-{9E95D841-DD10-8151-0235-59B89818072C}" dt="2022-12-15T15:14:31.806" v="240" actId="20577"/>
          <ac:spMkLst>
            <pc:docMk/>
            <pc:sldMk cId="1719372581" sldId="258"/>
            <ac:spMk id="2" creationId="{216E25EE-E991-C622-CEC6-3BD8374BE473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16:02.328" v="249" actId="1076"/>
          <ac:spMkLst>
            <pc:docMk/>
            <pc:sldMk cId="1719372581" sldId="258"/>
            <ac:spMk id="3" creationId="{8F741C5B-8EAD-0C16-A4E5-74DD92855C62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15:58.781" v="248" actId="20577"/>
          <ac:spMkLst>
            <pc:docMk/>
            <pc:sldMk cId="1719372581" sldId="258"/>
            <ac:spMk id="4" creationId="{B85798DC-91C5-557D-2D0A-70E4B789AEAC}"/>
          </ac:spMkLst>
        </pc:spChg>
        <pc:picChg chg="add mod">
          <ac:chgData name="AISE NUR ZEREN" userId="S::02200201064@ogr.inonu.edu.tr::7d40a0bd-3563-42dc-ae4e-cf400732b7c1" providerId="AD" clId="Web-{9E95D841-DD10-8151-0235-59B89818072C}" dt="2022-12-15T15:16:16.344" v="253" actId="1076"/>
          <ac:picMkLst>
            <pc:docMk/>
            <pc:sldMk cId="1719372581" sldId="258"/>
            <ac:picMk id="5" creationId="{A69AE082-7BB1-23E8-F76D-9AEBB9C6AF2F}"/>
          </ac:picMkLst>
        </pc:picChg>
      </pc:sldChg>
      <pc:sldChg chg="addSp modSp new">
        <pc:chgData name="AISE NUR ZEREN" userId="S::02200201064@ogr.inonu.edu.tr::7d40a0bd-3563-42dc-ae4e-cf400732b7c1" providerId="AD" clId="Web-{9E95D841-DD10-8151-0235-59B89818072C}" dt="2022-12-15T15:21:54.054" v="303" actId="20577"/>
        <pc:sldMkLst>
          <pc:docMk/>
          <pc:sldMk cId="2086235062" sldId="259"/>
        </pc:sldMkLst>
        <pc:spChg chg="mod">
          <ac:chgData name="AISE NUR ZEREN" userId="S::02200201064@ogr.inonu.edu.tr::7d40a0bd-3563-42dc-ae4e-cf400732b7c1" providerId="AD" clId="Web-{9E95D841-DD10-8151-0235-59B89818072C}" dt="2022-12-15T15:17:00.316" v="284" actId="20577"/>
          <ac:spMkLst>
            <pc:docMk/>
            <pc:sldMk cId="2086235062" sldId="259"/>
            <ac:spMk id="2" creationId="{57FE5CCD-2685-D5CE-8605-4A0D3FD74FAC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21:54.054" v="303" actId="20577"/>
          <ac:spMkLst>
            <pc:docMk/>
            <pc:sldMk cId="2086235062" sldId="259"/>
            <ac:spMk id="3" creationId="{D1ECB42C-05F2-4D3C-9FDB-4FD1D25E55D0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21:47.710" v="302" actId="20577"/>
          <ac:spMkLst>
            <pc:docMk/>
            <pc:sldMk cId="2086235062" sldId="259"/>
            <ac:spMk id="4" creationId="{F6EB9A03-71F5-AA43-5515-516E55CDBF87}"/>
          </ac:spMkLst>
        </pc:spChg>
        <pc:picChg chg="add mod">
          <ac:chgData name="AISE NUR ZEREN" userId="S::02200201064@ogr.inonu.edu.tr::7d40a0bd-3563-42dc-ae4e-cf400732b7c1" providerId="AD" clId="Web-{9E95D841-DD10-8151-0235-59B89818072C}" dt="2022-12-15T15:21:40.787" v="300" actId="1076"/>
          <ac:picMkLst>
            <pc:docMk/>
            <pc:sldMk cId="2086235062" sldId="259"/>
            <ac:picMk id="5" creationId="{4625A47B-08D9-A467-D53D-B90658DDB296}"/>
          </ac:picMkLst>
        </pc:picChg>
      </pc:sldChg>
      <pc:sldChg chg="addSp delSp modSp new">
        <pc:chgData name="AISE NUR ZEREN" userId="S::02200201064@ogr.inonu.edu.tr::7d40a0bd-3563-42dc-ae4e-cf400732b7c1" providerId="AD" clId="Web-{9E95D841-DD10-8151-0235-59B89818072C}" dt="2022-12-15T15:32:23.626" v="360"/>
        <pc:sldMkLst>
          <pc:docMk/>
          <pc:sldMk cId="1970531339" sldId="260"/>
        </pc:sldMkLst>
        <pc:spChg chg="del mod">
          <ac:chgData name="AISE NUR ZEREN" userId="S::02200201064@ogr.inonu.edu.tr::7d40a0bd-3563-42dc-ae4e-cf400732b7c1" providerId="AD" clId="Web-{9E95D841-DD10-8151-0235-59B89818072C}" dt="2022-12-15T15:32:23.626" v="360"/>
          <ac:spMkLst>
            <pc:docMk/>
            <pc:sldMk cId="1970531339" sldId="260"/>
            <ac:spMk id="2" creationId="{8858E7F7-7116-5CC8-9A17-5A7BF6479896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29:56.163" v="335" actId="14100"/>
          <ac:spMkLst>
            <pc:docMk/>
            <pc:sldMk cId="1970531339" sldId="260"/>
            <ac:spMk id="3" creationId="{4DE8EE31-FCE7-4C21-0E7A-A3E69F083C63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29:56.163" v="335" actId="14100"/>
          <ac:spMkLst>
            <pc:docMk/>
            <pc:sldMk cId="1970531339" sldId="260"/>
            <ac:spMk id="4" creationId="{91AEE987-A685-B6FA-A9CD-8CF871E12305}"/>
          </ac:spMkLst>
        </pc:spChg>
        <pc:spChg chg="add mod">
          <ac:chgData name="AISE NUR ZEREN" userId="S::02200201064@ogr.inonu.edu.tr::7d40a0bd-3563-42dc-ae4e-cf400732b7c1" providerId="AD" clId="Web-{9E95D841-DD10-8151-0235-59B89818072C}" dt="2022-12-15T15:32:23.626" v="360"/>
          <ac:spMkLst>
            <pc:docMk/>
            <pc:sldMk cId="1970531339" sldId="260"/>
            <ac:spMk id="6" creationId="{3BC37741-E520-BB74-75F8-9A1AD526FF7A}"/>
          </ac:spMkLst>
        </pc:spChg>
      </pc:sldChg>
      <pc:sldChg chg="addSp delSp modSp new">
        <pc:chgData name="AISE NUR ZEREN" userId="S::02200201064@ogr.inonu.edu.tr::7d40a0bd-3563-42dc-ae4e-cf400732b7c1" providerId="AD" clId="Web-{9E95D841-DD10-8151-0235-59B89818072C}" dt="2022-12-15T15:32:16.219" v="359"/>
        <pc:sldMkLst>
          <pc:docMk/>
          <pc:sldMk cId="2085668940" sldId="261"/>
        </pc:sldMkLst>
        <pc:spChg chg="del mod">
          <ac:chgData name="AISE NUR ZEREN" userId="S::02200201064@ogr.inonu.edu.tr::7d40a0bd-3563-42dc-ae4e-cf400732b7c1" providerId="AD" clId="Web-{9E95D841-DD10-8151-0235-59B89818072C}" dt="2022-12-15T15:32:16.219" v="359"/>
          <ac:spMkLst>
            <pc:docMk/>
            <pc:sldMk cId="2085668940" sldId="261"/>
            <ac:spMk id="2" creationId="{67CA6CE9-17E4-436B-AE3F-05A7C0630D07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31:37.029" v="341" actId="14100"/>
          <ac:spMkLst>
            <pc:docMk/>
            <pc:sldMk cId="2085668940" sldId="261"/>
            <ac:spMk id="3" creationId="{D77255EB-F660-E0BB-DE9F-90C6A1C07F7E}"/>
          </ac:spMkLst>
        </pc:spChg>
        <pc:spChg chg="del">
          <ac:chgData name="AISE NUR ZEREN" userId="S::02200201064@ogr.inonu.edu.tr::7d40a0bd-3563-42dc-ae4e-cf400732b7c1" providerId="AD" clId="Web-{9E95D841-DD10-8151-0235-59B89818072C}" dt="2022-12-15T15:31:45.483" v="342"/>
          <ac:spMkLst>
            <pc:docMk/>
            <pc:sldMk cId="2085668940" sldId="261"/>
            <ac:spMk id="4" creationId="{3C9D8CAD-1C0A-905F-FFC5-FF0D15E15F61}"/>
          </ac:spMkLst>
        </pc:spChg>
        <pc:picChg chg="add mod ord">
          <ac:chgData name="AISE NUR ZEREN" userId="S::02200201064@ogr.inonu.edu.tr::7d40a0bd-3563-42dc-ae4e-cf400732b7c1" providerId="AD" clId="Web-{9E95D841-DD10-8151-0235-59B89818072C}" dt="2022-12-15T15:31:59.437" v="350" actId="1076"/>
          <ac:picMkLst>
            <pc:docMk/>
            <pc:sldMk cId="2085668940" sldId="261"/>
            <ac:picMk id="5" creationId="{B3B35C9F-8BDD-196A-3570-CBB6D97353FB}"/>
          </ac:picMkLst>
        </pc:picChg>
        <pc:picChg chg="add mod">
          <ac:chgData name="AISE NUR ZEREN" userId="S::02200201064@ogr.inonu.edu.tr::7d40a0bd-3563-42dc-ae4e-cf400732b7c1" providerId="AD" clId="Web-{9E95D841-DD10-8151-0235-59B89818072C}" dt="2022-12-15T15:32:04.093" v="352" actId="1076"/>
          <ac:picMkLst>
            <pc:docMk/>
            <pc:sldMk cId="2085668940" sldId="261"/>
            <ac:picMk id="6" creationId="{13617309-FDFF-AA79-220D-E472269FC30D}"/>
          </ac:picMkLst>
        </pc:picChg>
      </pc:sldChg>
      <pc:sldChg chg="addSp delSp modSp new">
        <pc:chgData name="AISE NUR ZEREN" userId="S::02200201064@ogr.inonu.edu.tr::7d40a0bd-3563-42dc-ae4e-cf400732b7c1" providerId="AD" clId="Web-{9E95D841-DD10-8151-0235-59B89818072C}" dt="2022-12-15T15:38:56.276" v="436" actId="20577"/>
        <pc:sldMkLst>
          <pc:docMk/>
          <pc:sldMk cId="3967882755" sldId="262"/>
        </pc:sldMkLst>
        <pc:spChg chg="mod">
          <ac:chgData name="AISE NUR ZEREN" userId="S::02200201064@ogr.inonu.edu.tr::7d40a0bd-3563-42dc-ae4e-cf400732b7c1" providerId="AD" clId="Web-{9E95D841-DD10-8151-0235-59B89818072C}" dt="2022-12-15T15:36:19.844" v="379" actId="1076"/>
          <ac:spMkLst>
            <pc:docMk/>
            <pc:sldMk cId="3967882755" sldId="262"/>
            <ac:spMk id="2" creationId="{5EEFCFF3-22EE-EBB1-A003-0B6C9977EE5B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38:51.088" v="435" actId="20577"/>
          <ac:spMkLst>
            <pc:docMk/>
            <pc:sldMk cId="3967882755" sldId="262"/>
            <ac:spMk id="3" creationId="{FBA93DA6-1DFD-E5BA-6E21-8A3E29D825E5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38:56.276" v="436" actId="20577"/>
          <ac:spMkLst>
            <pc:docMk/>
            <pc:sldMk cId="3967882755" sldId="262"/>
            <ac:spMk id="4" creationId="{781F49DF-C998-D18F-468F-334CF75AC99C}"/>
          </ac:spMkLst>
        </pc:spChg>
        <pc:spChg chg="add mod">
          <ac:chgData name="AISE NUR ZEREN" userId="S::02200201064@ogr.inonu.edu.tr::7d40a0bd-3563-42dc-ae4e-cf400732b7c1" providerId="AD" clId="Web-{9E95D841-DD10-8151-0235-59B89818072C}" dt="2022-12-15T15:35:54.077" v="378" actId="20577"/>
          <ac:spMkLst>
            <pc:docMk/>
            <pc:sldMk cId="3967882755" sldId="262"/>
            <ac:spMk id="6" creationId="{F8D0FC55-FA03-1416-3F4F-5588D14DB377}"/>
          </ac:spMkLst>
        </pc:spChg>
        <pc:spChg chg="add mod">
          <ac:chgData name="AISE NUR ZEREN" userId="S::02200201064@ogr.inonu.edu.tr::7d40a0bd-3563-42dc-ae4e-cf400732b7c1" providerId="AD" clId="Web-{9E95D841-DD10-8151-0235-59B89818072C}" dt="2022-12-15T15:36:35.126" v="382" actId="20577"/>
          <ac:spMkLst>
            <pc:docMk/>
            <pc:sldMk cId="3967882755" sldId="262"/>
            <ac:spMk id="8" creationId="{65E4EE6E-6367-D917-871E-E1ED9FE788DE}"/>
          </ac:spMkLst>
        </pc:spChg>
        <pc:spChg chg="add mod">
          <ac:chgData name="AISE NUR ZEREN" userId="S::02200201064@ogr.inonu.edu.tr::7d40a0bd-3563-42dc-ae4e-cf400732b7c1" providerId="AD" clId="Web-{9E95D841-DD10-8151-0235-59B89818072C}" dt="2022-12-15T15:36:55.065" v="385" actId="20577"/>
          <ac:spMkLst>
            <pc:docMk/>
            <pc:sldMk cId="3967882755" sldId="262"/>
            <ac:spMk id="10" creationId="{09F23F0F-18F7-3610-0245-63B35A3CB73A}"/>
          </ac:spMkLst>
        </pc:spChg>
        <pc:spChg chg="add del mod">
          <ac:chgData name="AISE NUR ZEREN" userId="S::02200201064@ogr.inonu.edu.tr::7d40a0bd-3563-42dc-ae4e-cf400732b7c1" providerId="AD" clId="Web-{9E95D841-DD10-8151-0235-59B89818072C}" dt="2022-12-15T15:37:17.098" v="393"/>
          <ac:spMkLst>
            <pc:docMk/>
            <pc:sldMk cId="3967882755" sldId="262"/>
            <ac:spMk id="12" creationId="{262C8CDB-6A03-8F59-C619-3B49FDB417F2}"/>
          </ac:spMkLst>
        </pc:spChg>
        <pc:spChg chg="add mod">
          <ac:chgData name="AISE NUR ZEREN" userId="S::02200201064@ogr.inonu.edu.tr::7d40a0bd-3563-42dc-ae4e-cf400732b7c1" providerId="AD" clId="Web-{9E95D841-DD10-8151-0235-59B89818072C}" dt="2022-12-15T15:37:06.378" v="389" actId="20577"/>
          <ac:spMkLst>
            <pc:docMk/>
            <pc:sldMk cId="3967882755" sldId="262"/>
            <ac:spMk id="14" creationId="{ECF15872-A383-A6CB-A434-0844FBD2CBE4}"/>
          </ac:spMkLst>
        </pc:spChg>
        <pc:spChg chg="add mod">
          <ac:chgData name="AISE NUR ZEREN" userId="S::02200201064@ogr.inonu.edu.tr::7d40a0bd-3563-42dc-ae4e-cf400732b7c1" providerId="AD" clId="Web-{9E95D841-DD10-8151-0235-59B89818072C}" dt="2022-12-15T15:38:06.710" v="430" actId="1076"/>
          <ac:spMkLst>
            <pc:docMk/>
            <pc:sldMk cId="3967882755" sldId="262"/>
            <ac:spMk id="16" creationId="{7CE23D98-5F9B-8F79-F8C9-8EF55D7D8631}"/>
          </ac:spMkLst>
        </pc:spChg>
      </pc:sldChg>
      <pc:sldChg chg="modSp new del ord">
        <pc:chgData name="AISE NUR ZEREN" userId="S::02200201064@ogr.inonu.edu.tr::7d40a0bd-3563-42dc-ae4e-cf400732b7c1" providerId="AD" clId="Web-{9E95D841-DD10-8151-0235-59B89818072C}" dt="2022-12-15T15:46:33.290" v="521"/>
        <pc:sldMkLst>
          <pc:docMk/>
          <pc:sldMk cId="2209830959" sldId="263"/>
        </pc:sldMkLst>
        <pc:spChg chg="mod">
          <ac:chgData name="AISE NUR ZEREN" userId="S::02200201064@ogr.inonu.edu.tr::7d40a0bd-3563-42dc-ae4e-cf400732b7c1" providerId="AD" clId="Web-{9E95D841-DD10-8151-0235-59B89818072C}" dt="2022-12-15T15:43:35.310" v="481" actId="20577"/>
          <ac:spMkLst>
            <pc:docMk/>
            <pc:sldMk cId="2209830959" sldId="263"/>
            <ac:spMk id="2" creationId="{C1222DFD-F31C-AA6F-0C6F-84E776F957DA}"/>
          </ac:spMkLst>
        </pc:spChg>
      </pc:sldChg>
      <pc:sldChg chg="addSp modSp new">
        <pc:chgData name="AISE NUR ZEREN" userId="S::02200201064@ogr.inonu.edu.tr::7d40a0bd-3563-42dc-ae4e-cf400732b7c1" providerId="AD" clId="Web-{9E95D841-DD10-8151-0235-59B89818072C}" dt="2022-12-15T15:43:01.636" v="475" actId="20577"/>
        <pc:sldMkLst>
          <pc:docMk/>
          <pc:sldMk cId="1998778722" sldId="264"/>
        </pc:sldMkLst>
        <pc:spChg chg="mod">
          <ac:chgData name="AISE NUR ZEREN" userId="S::02200201064@ogr.inonu.edu.tr::7d40a0bd-3563-42dc-ae4e-cf400732b7c1" providerId="AD" clId="Web-{9E95D841-DD10-8151-0235-59B89818072C}" dt="2022-12-15T15:39:50.748" v="442" actId="14100"/>
          <ac:spMkLst>
            <pc:docMk/>
            <pc:sldMk cId="1998778722" sldId="264"/>
            <ac:spMk id="2" creationId="{5000E0A0-73D0-3D17-B677-F9E367C83A59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42:58.948" v="474" actId="20577"/>
          <ac:spMkLst>
            <pc:docMk/>
            <pc:sldMk cId="1998778722" sldId="264"/>
            <ac:spMk id="3" creationId="{8933B373-0F66-6C53-ACBC-73C7533ADA67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43:01.636" v="475" actId="20577"/>
          <ac:spMkLst>
            <pc:docMk/>
            <pc:sldMk cId="1998778722" sldId="264"/>
            <ac:spMk id="4" creationId="{BCB932A2-41FD-45C8-404E-2A19C3D30B97}"/>
          </ac:spMkLst>
        </pc:spChg>
        <pc:spChg chg="add mod">
          <ac:chgData name="AISE NUR ZEREN" userId="S::02200201064@ogr.inonu.edu.tr::7d40a0bd-3563-42dc-ae4e-cf400732b7c1" providerId="AD" clId="Web-{9E95D841-DD10-8151-0235-59B89818072C}" dt="2022-12-15T15:42:43.837" v="468" actId="20577"/>
          <ac:spMkLst>
            <pc:docMk/>
            <pc:sldMk cId="1998778722" sldId="264"/>
            <ac:spMk id="6" creationId="{DE889E2F-D8BF-D3D8-F8C4-237221875F80}"/>
          </ac:spMkLst>
        </pc:spChg>
      </pc:sldChg>
      <pc:sldChg chg="addSp delSp modSp new ord">
        <pc:chgData name="AISE NUR ZEREN" userId="S::02200201064@ogr.inonu.edu.tr::7d40a0bd-3563-42dc-ae4e-cf400732b7c1" providerId="AD" clId="Web-{9E95D841-DD10-8151-0235-59B89818072C}" dt="2022-12-15T15:58:19.742" v="650"/>
        <pc:sldMkLst>
          <pc:docMk/>
          <pc:sldMk cId="2362530846" sldId="265"/>
        </pc:sldMkLst>
        <pc:spChg chg="mod">
          <ac:chgData name="AISE NUR ZEREN" userId="S::02200201064@ogr.inonu.edu.tr::7d40a0bd-3563-42dc-ae4e-cf400732b7c1" providerId="AD" clId="Web-{9E95D841-DD10-8151-0235-59B89818072C}" dt="2022-12-15T15:58:03.756" v="645" actId="14100"/>
          <ac:spMkLst>
            <pc:docMk/>
            <pc:sldMk cId="2362530846" sldId="265"/>
            <ac:spMk id="3" creationId="{510D502A-3C4D-831B-FE94-189C8E879DFF}"/>
          </ac:spMkLst>
        </pc:spChg>
        <pc:spChg chg="del">
          <ac:chgData name="AISE NUR ZEREN" userId="S::02200201064@ogr.inonu.edu.tr::7d40a0bd-3563-42dc-ae4e-cf400732b7c1" providerId="AD" clId="Web-{9E95D841-DD10-8151-0235-59B89818072C}" dt="2022-12-15T15:53:36.255" v="554"/>
          <ac:spMkLst>
            <pc:docMk/>
            <pc:sldMk cId="2362530846" sldId="265"/>
            <ac:spMk id="4" creationId="{C5FB350A-EBC1-BBBB-EE72-15B0C6D9852A}"/>
          </ac:spMkLst>
        </pc:spChg>
        <pc:spChg chg="add del mod">
          <ac:chgData name="AISE NUR ZEREN" userId="S::02200201064@ogr.inonu.edu.tr::7d40a0bd-3563-42dc-ae4e-cf400732b7c1" providerId="AD" clId="Web-{9E95D841-DD10-8151-0235-59B89818072C}" dt="2022-12-15T15:54:27.320" v="562"/>
          <ac:spMkLst>
            <pc:docMk/>
            <pc:sldMk cId="2362530846" sldId="265"/>
            <ac:spMk id="8" creationId="{A8E2C5FD-081D-D9A0-61A8-ED153E7C9243}"/>
          </ac:spMkLst>
        </pc:spChg>
        <pc:spChg chg="add mod">
          <ac:chgData name="AISE NUR ZEREN" userId="S::02200201064@ogr.inonu.edu.tr::7d40a0bd-3563-42dc-ae4e-cf400732b7c1" providerId="AD" clId="Web-{9E95D841-DD10-8151-0235-59B89818072C}" dt="2022-12-15T15:55:19.949" v="610" actId="1076"/>
          <ac:spMkLst>
            <pc:docMk/>
            <pc:sldMk cId="2362530846" sldId="265"/>
            <ac:spMk id="10" creationId="{46523637-7D75-912C-C612-2FED4570C25E}"/>
          </ac:spMkLst>
        </pc:spChg>
        <pc:picChg chg="add del mod ord">
          <ac:chgData name="AISE NUR ZEREN" userId="S::02200201064@ogr.inonu.edu.tr::7d40a0bd-3563-42dc-ae4e-cf400732b7c1" providerId="AD" clId="Web-{9E95D841-DD10-8151-0235-59B89818072C}" dt="2022-12-15T15:53:55.943" v="561"/>
          <ac:picMkLst>
            <pc:docMk/>
            <pc:sldMk cId="2362530846" sldId="265"/>
            <ac:picMk id="5" creationId="{A1D9682C-E6F9-61CF-BE8F-F617B7281A99}"/>
          </ac:picMkLst>
        </pc:picChg>
        <pc:picChg chg="add mod">
          <ac:chgData name="AISE NUR ZEREN" userId="S::02200201064@ogr.inonu.edu.tr::7d40a0bd-3563-42dc-ae4e-cf400732b7c1" providerId="AD" clId="Web-{9E95D841-DD10-8151-0235-59B89818072C}" dt="2022-12-15T15:57:25.066" v="632" actId="1076"/>
          <ac:picMkLst>
            <pc:docMk/>
            <pc:sldMk cId="2362530846" sldId="265"/>
            <ac:picMk id="6" creationId="{5120C0C4-C80A-C466-145D-96F2BFD6A622}"/>
          </ac:picMkLst>
        </pc:picChg>
        <pc:picChg chg="add mod ord">
          <ac:chgData name="AISE NUR ZEREN" userId="S::02200201064@ogr.inonu.edu.tr::7d40a0bd-3563-42dc-ae4e-cf400732b7c1" providerId="AD" clId="Web-{9E95D841-DD10-8151-0235-59B89818072C}" dt="2022-12-15T15:57:55.849" v="643" actId="1076"/>
          <ac:picMkLst>
            <pc:docMk/>
            <pc:sldMk cId="2362530846" sldId="265"/>
            <ac:picMk id="9" creationId="{74A623EB-3432-88A0-13D8-AA4219C315EE}"/>
          </ac:picMkLst>
        </pc:picChg>
        <pc:picChg chg="add mod">
          <ac:chgData name="AISE NUR ZEREN" userId="S::02200201064@ogr.inonu.edu.tr::7d40a0bd-3563-42dc-ae4e-cf400732b7c1" providerId="AD" clId="Web-{9E95D841-DD10-8151-0235-59B89818072C}" dt="2022-12-15T15:58:09.866" v="648" actId="1076"/>
          <ac:picMkLst>
            <pc:docMk/>
            <pc:sldMk cId="2362530846" sldId="265"/>
            <ac:picMk id="11" creationId="{B583D5D4-48A5-FC83-911A-6F20FFC716B7}"/>
          </ac:picMkLst>
        </pc:picChg>
      </pc:sldChg>
      <pc:sldChg chg="addSp delSp modSp new">
        <pc:chgData name="AISE NUR ZEREN" userId="S::02200201064@ogr.inonu.edu.tr::7d40a0bd-3563-42dc-ae4e-cf400732b7c1" providerId="AD" clId="Web-{9E95D841-DD10-8151-0235-59B89818072C}" dt="2022-12-15T15:51:51.842" v="547" actId="20577"/>
        <pc:sldMkLst>
          <pc:docMk/>
          <pc:sldMk cId="1928572968" sldId="266"/>
        </pc:sldMkLst>
        <pc:spChg chg="mod">
          <ac:chgData name="AISE NUR ZEREN" userId="S::02200201064@ogr.inonu.edu.tr::7d40a0bd-3563-42dc-ae4e-cf400732b7c1" providerId="AD" clId="Web-{9E95D841-DD10-8151-0235-59B89818072C}" dt="2022-12-15T15:43:51.592" v="486" actId="20577"/>
          <ac:spMkLst>
            <pc:docMk/>
            <pc:sldMk cId="1928572968" sldId="266"/>
            <ac:spMk id="2" creationId="{D5D9CCAB-C6A6-F280-098D-2904BEA1F2CB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5:51:51.842" v="547" actId="20577"/>
          <ac:spMkLst>
            <pc:docMk/>
            <pc:sldMk cId="1928572968" sldId="266"/>
            <ac:spMk id="3" creationId="{BC9DCF52-09D3-81D6-BA33-E9055A46638D}"/>
          </ac:spMkLst>
        </pc:spChg>
        <pc:spChg chg="del">
          <ac:chgData name="AISE NUR ZEREN" userId="S::02200201064@ogr.inonu.edu.tr::7d40a0bd-3563-42dc-ae4e-cf400732b7c1" providerId="AD" clId="Web-{9E95D841-DD10-8151-0235-59B89818072C}" dt="2022-12-15T15:46:43.947" v="522"/>
          <ac:spMkLst>
            <pc:docMk/>
            <pc:sldMk cId="1928572968" sldId="266"/>
            <ac:spMk id="4" creationId="{2A7641A9-ECD8-D719-0504-4D02D133DBAC}"/>
          </ac:spMkLst>
        </pc:spChg>
        <pc:spChg chg="add mod">
          <ac:chgData name="AISE NUR ZEREN" userId="S::02200201064@ogr.inonu.edu.tr::7d40a0bd-3563-42dc-ae4e-cf400732b7c1" providerId="AD" clId="Web-{9E95D841-DD10-8151-0235-59B89818072C}" dt="2022-12-15T15:51:43.685" v="546" actId="20577"/>
          <ac:spMkLst>
            <pc:docMk/>
            <pc:sldMk cId="1928572968" sldId="266"/>
            <ac:spMk id="6" creationId="{A2CBFCB6-DFE1-D545-FBB5-EEE8B65961D0}"/>
          </ac:spMkLst>
        </pc:spChg>
        <pc:picChg chg="add mod ord">
          <ac:chgData name="AISE NUR ZEREN" userId="S::02200201064@ogr.inonu.edu.tr::7d40a0bd-3563-42dc-ae4e-cf400732b7c1" providerId="AD" clId="Web-{9E95D841-DD10-8151-0235-59B89818072C}" dt="2022-12-15T15:46:50.994" v="525" actId="1076"/>
          <ac:picMkLst>
            <pc:docMk/>
            <pc:sldMk cId="1928572968" sldId="266"/>
            <ac:picMk id="5" creationId="{37B94357-73C5-FAF1-7237-589B9DE37734}"/>
          </ac:picMkLst>
        </pc:picChg>
      </pc:sldChg>
      <pc:sldChg chg="modSp new ord">
        <pc:chgData name="AISE NUR ZEREN" userId="S::02200201064@ogr.inonu.edu.tr::7d40a0bd-3563-42dc-ae4e-cf400732b7c1" providerId="AD" clId="Web-{9E95D841-DD10-8151-0235-59B89818072C}" dt="2022-12-15T16:00:36.907" v="671" actId="20577"/>
        <pc:sldMkLst>
          <pc:docMk/>
          <pc:sldMk cId="2421972257" sldId="267"/>
        </pc:sldMkLst>
        <pc:spChg chg="mod">
          <ac:chgData name="AISE NUR ZEREN" userId="S::02200201064@ogr.inonu.edu.tr::7d40a0bd-3563-42dc-ae4e-cf400732b7c1" providerId="AD" clId="Web-{9E95D841-DD10-8151-0235-59B89818072C}" dt="2022-12-15T15:58:30.961" v="654" actId="20577"/>
          <ac:spMkLst>
            <pc:docMk/>
            <pc:sldMk cId="2421972257" sldId="267"/>
            <ac:spMk id="2" creationId="{09B9AE60-3776-2556-B852-4AFBF07C75FB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6:00:20.656" v="667" actId="20577"/>
          <ac:spMkLst>
            <pc:docMk/>
            <pc:sldMk cId="2421972257" sldId="267"/>
            <ac:spMk id="3" creationId="{FD11DF51-DB2C-01F3-DB67-8E0273977070}"/>
          </ac:spMkLst>
        </pc:spChg>
        <pc:spChg chg="mod">
          <ac:chgData name="AISE NUR ZEREN" userId="S::02200201064@ogr.inonu.edu.tr::7d40a0bd-3563-42dc-ae4e-cf400732b7c1" providerId="AD" clId="Web-{9E95D841-DD10-8151-0235-59B89818072C}" dt="2022-12-15T16:00:36.907" v="671" actId="20577"/>
          <ac:spMkLst>
            <pc:docMk/>
            <pc:sldMk cId="2421972257" sldId="267"/>
            <ac:spMk id="4" creationId="{4A3262A8-64CF-8BF1-F44F-5BEC03888C49}"/>
          </ac:spMkLst>
        </pc:spChg>
      </pc:sldChg>
      <pc:sldMasterChg chg="del delSldLayout">
        <pc:chgData name="AISE NUR ZEREN" userId="S::02200201064@ogr.inonu.edu.tr::7d40a0bd-3563-42dc-ae4e-cf400732b7c1" providerId="AD" clId="Web-{9E95D841-DD10-8151-0235-59B89818072C}" dt="2022-12-15T14:59:07.700" v="0"/>
        <pc:sldMasterMkLst>
          <pc:docMk/>
          <pc:sldMasterMk cId="3712468873" sldId="2147483648"/>
        </pc:sldMasterMkLst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3440994769" sldId="2147483649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3944319586" sldId="2147483650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1196833356" sldId="2147483651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3652797130" sldId="2147483652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846744319" sldId="2147483653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2861482750" sldId="2147483654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4199817435" sldId="2147483655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2700913065" sldId="2147483656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818175020" sldId="2147483657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847874827" sldId="2147483658"/>
          </pc:sldLayoutMkLst>
        </pc:sldLayoutChg>
        <pc:sldLayoutChg chg="del">
          <pc:chgData name="AISE NUR ZEREN" userId="S::02200201064@ogr.inonu.edu.tr::7d40a0bd-3563-42dc-ae4e-cf400732b7c1" providerId="AD" clId="Web-{9E95D841-DD10-8151-0235-59B89818072C}" dt="2022-12-15T14:59:07.700" v="0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">
        <pc:chgData name="AISE NUR ZEREN" userId="S::02200201064@ogr.inonu.edu.tr::7d40a0bd-3563-42dc-ae4e-cf400732b7c1" providerId="AD" clId="Web-{9E95D841-DD10-8151-0235-59B89818072C}" dt="2022-12-15T15:02:18.525" v="47"/>
        <pc:sldMasterMkLst>
          <pc:docMk/>
          <pc:sldMasterMk cId="2688079696" sldId="2147483686"/>
        </pc:sldMasterMkLst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2347915743" sldId="2147483675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53067864" sldId="2147483676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4104017072" sldId="2147483677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175317310" sldId="2147483678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3999009218" sldId="2147483679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1348082923" sldId="2147483680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2354234952" sldId="2147483681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258484653" sldId="2147483682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2558498385" sldId="2147483683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4036250730" sldId="2147483684"/>
          </pc:sldLayoutMkLst>
        </pc:sldLayoutChg>
        <pc:sldLayoutChg chg="add del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2688079696" sldId="2147483686"/>
            <pc:sldLayoutMk cId="1633649438" sldId="2147483685"/>
          </pc:sldLayoutMkLst>
        </pc:sldLayoutChg>
      </pc:sldMasterChg>
      <pc:sldMasterChg chg="add addSldLayout">
        <pc:chgData name="AISE NUR ZEREN" userId="S::02200201064@ogr.inonu.edu.tr::7d40a0bd-3563-42dc-ae4e-cf400732b7c1" providerId="AD" clId="Web-{9E95D841-DD10-8151-0235-59B89818072C}" dt="2022-12-15T15:02:18.525" v="47"/>
        <pc:sldMasterMkLst>
          <pc:docMk/>
          <pc:sldMasterMk cId="48597605" sldId="2147483687"/>
        </pc:sldMasterMkLst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2585353430" sldId="2147483688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495914090" sldId="2147483689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3219202972" sldId="2147483690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813716058" sldId="2147483691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1578055285" sldId="2147483692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3135095781" sldId="2147483693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4268382596" sldId="2147483694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3208640654" sldId="2147483695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3737406957" sldId="2147483696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2215268752" sldId="2147483697"/>
          </pc:sldLayoutMkLst>
        </pc:sldLayoutChg>
        <pc:sldLayoutChg chg="add">
          <pc:chgData name="AISE NUR ZEREN" userId="S::02200201064@ogr.inonu.edu.tr::7d40a0bd-3563-42dc-ae4e-cf400732b7c1" providerId="AD" clId="Web-{9E95D841-DD10-8151-0235-59B89818072C}" dt="2022-12-15T15:02:18.525" v="47"/>
          <pc:sldLayoutMkLst>
            <pc:docMk/>
            <pc:sldMasterMk cId="48597605" sldId="2147483687"/>
            <pc:sldLayoutMk cId="1482292293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5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1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0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040724-76CA-4A2D-9F6B-C97097EC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052320" y="1714500"/>
            <a:ext cx="8087360" cy="3141980"/>
          </a:xfrm>
        </p:spPr>
        <p:txBody>
          <a:bodyPr>
            <a:normAutofit/>
          </a:bodyPr>
          <a:lstStyle/>
          <a:p>
            <a:pPr algn="ctr"/>
            <a:r>
              <a:rPr lang="tr-TR" sz="6100" b="1">
                <a:latin typeface="Fave Script Bold Pro"/>
                <a:ea typeface="+mj-lt"/>
                <a:cs typeface="+mj-lt"/>
              </a:rPr>
              <a:t>Görüntü İşleme Teknikleri ve Kümeleme Yöntemleri Kullanılarak Fındık Meyvesinin Tespit ve Sınıflandırılması</a:t>
            </a:r>
            <a:endParaRPr lang="en-US" sz="6100" b="1">
              <a:latin typeface="Fave Script Bold Pro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042160" y="5435600"/>
            <a:ext cx="8087360" cy="10160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latin typeface="Fave Script Bold Pro"/>
              </a:rPr>
              <a:t>Aise</a:t>
            </a:r>
            <a:r>
              <a:rPr lang="tr-TR" b="1" dirty="0">
                <a:latin typeface="Fave Script Bold Pro"/>
              </a:rPr>
              <a:t> Nur ZEREN</a:t>
            </a:r>
          </a:p>
          <a:p>
            <a:pPr algn="ctr"/>
            <a:r>
              <a:rPr lang="tr-TR" b="1" dirty="0">
                <a:latin typeface="Fave Script Bold Pro"/>
              </a:rPr>
              <a:t>02200201064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2A7FF43-8020-40F2-A76C-BA4E0C55E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52127" y="-1430380"/>
            <a:ext cx="6077590" cy="10510705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  <a:gd name="connsiteX0" fmla="*/ 668836 w 5325805"/>
              <a:gd name="connsiteY0" fmla="*/ 5429563 h 5476799"/>
              <a:gd name="connsiteX1" fmla="*/ 0 w 5325805"/>
              <a:gd name="connsiteY1" fmla="*/ 5429563 h 5476799"/>
              <a:gd name="connsiteX2" fmla="*/ 0 w 5325805"/>
              <a:gd name="connsiteY2" fmla="*/ 0 h 5476799"/>
              <a:gd name="connsiteX3" fmla="*/ 668836 w 5325805"/>
              <a:gd name="connsiteY3" fmla="*/ 0 h 5476799"/>
              <a:gd name="connsiteX4" fmla="*/ 1942188 w 5325805"/>
              <a:gd name="connsiteY4" fmla="*/ 0 h 5476799"/>
              <a:gd name="connsiteX5" fmla="*/ 2611024 w 5325805"/>
              <a:gd name="connsiteY5" fmla="*/ 0 h 5476799"/>
              <a:gd name="connsiteX6" fmla="*/ 5325805 w 5325805"/>
              <a:gd name="connsiteY6" fmla="*/ 2714782 h 5476799"/>
              <a:gd name="connsiteX7" fmla="*/ 2611024 w 5325805"/>
              <a:gd name="connsiteY7" fmla="*/ 5429563 h 5476799"/>
              <a:gd name="connsiteX8" fmla="*/ 1942188 w 5325805"/>
              <a:gd name="connsiteY8" fmla="*/ 5429563 h 5476799"/>
              <a:gd name="connsiteX9" fmla="*/ 716072 w 5325805"/>
              <a:gd name="connsiteY9" fmla="*/ 5476799 h 5476799"/>
              <a:gd name="connsiteX0" fmla="*/ 668836 w 5325805"/>
              <a:gd name="connsiteY0" fmla="*/ 5429563 h 5429563"/>
              <a:gd name="connsiteX1" fmla="*/ 0 w 5325805"/>
              <a:gd name="connsiteY1" fmla="*/ 5429563 h 5429563"/>
              <a:gd name="connsiteX2" fmla="*/ 0 w 5325805"/>
              <a:gd name="connsiteY2" fmla="*/ 0 h 5429563"/>
              <a:gd name="connsiteX3" fmla="*/ 668836 w 5325805"/>
              <a:gd name="connsiteY3" fmla="*/ 0 h 5429563"/>
              <a:gd name="connsiteX4" fmla="*/ 1942188 w 5325805"/>
              <a:gd name="connsiteY4" fmla="*/ 0 h 5429563"/>
              <a:gd name="connsiteX5" fmla="*/ 2611024 w 5325805"/>
              <a:gd name="connsiteY5" fmla="*/ 0 h 5429563"/>
              <a:gd name="connsiteX6" fmla="*/ 5325805 w 5325805"/>
              <a:gd name="connsiteY6" fmla="*/ 2714782 h 5429563"/>
              <a:gd name="connsiteX7" fmla="*/ 2611024 w 5325805"/>
              <a:gd name="connsiteY7" fmla="*/ 5429563 h 5429563"/>
              <a:gd name="connsiteX8" fmla="*/ 1942188 w 5325805"/>
              <a:gd name="connsiteY8" fmla="*/ 5429563 h 5429563"/>
              <a:gd name="connsiteX0" fmla="*/ 0 w 5325805"/>
              <a:gd name="connsiteY0" fmla="*/ 5429563 h 5429563"/>
              <a:gd name="connsiteX1" fmla="*/ 0 w 5325805"/>
              <a:gd name="connsiteY1" fmla="*/ 0 h 5429563"/>
              <a:gd name="connsiteX2" fmla="*/ 668836 w 5325805"/>
              <a:gd name="connsiteY2" fmla="*/ 0 h 5429563"/>
              <a:gd name="connsiteX3" fmla="*/ 1942188 w 5325805"/>
              <a:gd name="connsiteY3" fmla="*/ 0 h 5429563"/>
              <a:gd name="connsiteX4" fmla="*/ 2611024 w 5325805"/>
              <a:gd name="connsiteY4" fmla="*/ 0 h 5429563"/>
              <a:gd name="connsiteX5" fmla="*/ 5325805 w 5325805"/>
              <a:gd name="connsiteY5" fmla="*/ 2714782 h 5429563"/>
              <a:gd name="connsiteX6" fmla="*/ 2611024 w 5325805"/>
              <a:gd name="connsiteY6" fmla="*/ 5429563 h 5429563"/>
              <a:gd name="connsiteX7" fmla="*/ 1942188 w 5325805"/>
              <a:gd name="connsiteY7" fmla="*/ 5429563 h 5429563"/>
              <a:gd name="connsiteX0" fmla="*/ 0 w 5325805"/>
              <a:gd name="connsiteY0" fmla="*/ 0 h 5429563"/>
              <a:gd name="connsiteX1" fmla="*/ 668836 w 5325805"/>
              <a:gd name="connsiteY1" fmla="*/ 0 h 5429563"/>
              <a:gd name="connsiteX2" fmla="*/ 1942188 w 5325805"/>
              <a:gd name="connsiteY2" fmla="*/ 0 h 5429563"/>
              <a:gd name="connsiteX3" fmla="*/ 2611024 w 5325805"/>
              <a:gd name="connsiteY3" fmla="*/ 0 h 5429563"/>
              <a:gd name="connsiteX4" fmla="*/ 5325805 w 5325805"/>
              <a:gd name="connsiteY4" fmla="*/ 2714782 h 5429563"/>
              <a:gd name="connsiteX5" fmla="*/ 2611024 w 5325805"/>
              <a:gd name="connsiteY5" fmla="*/ 5429563 h 5429563"/>
              <a:gd name="connsiteX6" fmla="*/ 1942188 w 5325805"/>
              <a:gd name="connsiteY6" fmla="*/ 5429563 h 5429563"/>
              <a:gd name="connsiteX0" fmla="*/ 0 w 4656969"/>
              <a:gd name="connsiteY0" fmla="*/ 0 h 5429563"/>
              <a:gd name="connsiteX1" fmla="*/ 1273352 w 4656969"/>
              <a:gd name="connsiteY1" fmla="*/ 0 h 5429563"/>
              <a:gd name="connsiteX2" fmla="*/ 1942188 w 4656969"/>
              <a:gd name="connsiteY2" fmla="*/ 0 h 5429563"/>
              <a:gd name="connsiteX3" fmla="*/ 4656969 w 4656969"/>
              <a:gd name="connsiteY3" fmla="*/ 2714782 h 5429563"/>
              <a:gd name="connsiteX4" fmla="*/ 1942188 w 4656969"/>
              <a:gd name="connsiteY4" fmla="*/ 5429563 h 5429563"/>
              <a:gd name="connsiteX5" fmla="*/ 1273352 w 4656969"/>
              <a:gd name="connsiteY5" fmla="*/ 5429563 h 5429563"/>
              <a:gd name="connsiteX0" fmla="*/ 0 w 3383617"/>
              <a:gd name="connsiteY0" fmla="*/ 0 h 5429563"/>
              <a:gd name="connsiteX1" fmla="*/ 668836 w 3383617"/>
              <a:gd name="connsiteY1" fmla="*/ 0 h 5429563"/>
              <a:gd name="connsiteX2" fmla="*/ 3383617 w 3383617"/>
              <a:gd name="connsiteY2" fmla="*/ 2714782 h 5429563"/>
              <a:gd name="connsiteX3" fmla="*/ 668836 w 3383617"/>
              <a:gd name="connsiteY3" fmla="*/ 5429563 h 5429563"/>
              <a:gd name="connsiteX4" fmla="*/ 0 w 3383617"/>
              <a:gd name="connsiteY4" fmla="*/ 5429563 h 5429563"/>
              <a:gd name="connsiteX0" fmla="*/ 0 w 3383617"/>
              <a:gd name="connsiteY0" fmla="*/ 0 h 5429563"/>
              <a:gd name="connsiteX1" fmla="*/ 248198 w 3383617"/>
              <a:gd name="connsiteY1" fmla="*/ 41 h 5429563"/>
              <a:gd name="connsiteX2" fmla="*/ 668836 w 3383617"/>
              <a:gd name="connsiteY2" fmla="*/ 0 h 5429563"/>
              <a:gd name="connsiteX3" fmla="*/ 3383617 w 3383617"/>
              <a:gd name="connsiteY3" fmla="*/ 2714782 h 5429563"/>
              <a:gd name="connsiteX4" fmla="*/ 668836 w 3383617"/>
              <a:gd name="connsiteY4" fmla="*/ 5429563 h 5429563"/>
              <a:gd name="connsiteX5" fmla="*/ 0 w 3383617"/>
              <a:gd name="connsiteY5" fmla="*/ 5429563 h 5429563"/>
              <a:gd name="connsiteX0" fmla="*/ 248198 w 3383617"/>
              <a:gd name="connsiteY0" fmla="*/ 41 h 5429563"/>
              <a:gd name="connsiteX1" fmla="*/ 668836 w 3383617"/>
              <a:gd name="connsiteY1" fmla="*/ 0 h 5429563"/>
              <a:gd name="connsiteX2" fmla="*/ 3383617 w 3383617"/>
              <a:gd name="connsiteY2" fmla="*/ 2714782 h 5429563"/>
              <a:gd name="connsiteX3" fmla="*/ 668836 w 3383617"/>
              <a:gd name="connsiteY3" fmla="*/ 5429563 h 5429563"/>
              <a:gd name="connsiteX4" fmla="*/ 0 w 3383617"/>
              <a:gd name="connsiteY4" fmla="*/ 5429563 h 5429563"/>
              <a:gd name="connsiteX0" fmla="*/ 4110 w 3139529"/>
              <a:gd name="connsiteY0" fmla="*/ 41 h 5429563"/>
              <a:gd name="connsiteX1" fmla="*/ 424748 w 3139529"/>
              <a:gd name="connsiteY1" fmla="*/ 0 h 5429563"/>
              <a:gd name="connsiteX2" fmla="*/ 3139529 w 3139529"/>
              <a:gd name="connsiteY2" fmla="*/ 2714782 h 5429563"/>
              <a:gd name="connsiteX3" fmla="*/ 424748 w 3139529"/>
              <a:gd name="connsiteY3" fmla="*/ 5429563 h 5429563"/>
              <a:gd name="connsiteX4" fmla="*/ 0 w 3139529"/>
              <a:gd name="connsiteY4" fmla="*/ 5429563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9529" h="5429563">
                <a:moveTo>
                  <a:pt x="4110" y="41"/>
                </a:moveTo>
                <a:lnTo>
                  <a:pt x="424748" y="0"/>
                </a:lnTo>
                <a:cubicBezTo>
                  <a:pt x="1924080" y="0"/>
                  <a:pt x="3139529" y="1215450"/>
                  <a:pt x="3139529" y="2714782"/>
                </a:cubicBezTo>
                <a:cubicBezTo>
                  <a:pt x="3139529" y="4214114"/>
                  <a:pt x="1924080" y="5429563"/>
                  <a:pt x="424748" y="5429563"/>
                </a:cubicBezTo>
                <a:lnTo>
                  <a:pt x="0" y="5429563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1D0C-9CCF-25E5-906F-6CCB79C5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02A-3C4D-831B-FE94-189C8E87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989" y="2215594"/>
            <a:ext cx="4043966" cy="43691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latin typeface="Verdana Pro"/>
                <a:ea typeface="+mn-lt"/>
                <a:cs typeface="+mn-lt"/>
              </a:rPr>
              <a:t>Örnek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çalışmada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ortamda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sz="1600" dirty="0">
                <a:latin typeface="Verdana Pro"/>
                <a:ea typeface="+mn-lt"/>
                <a:cs typeface="+mn-lt"/>
              </a:rPr>
              <a:t> 25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adet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fındık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önerilen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yöntem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sz="1600" dirty="0">
                <a:latin typeface="Verdana Pro"/>
                <a:ea typeface="+mn-lt"/>
                <a:cs typeface="+mn-lt"/>
              </a:rPr>
              <a:t> %100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başarım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oranı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ile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tespit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edilmektedir</a:t>
            </a:r>
            <a:r>
              <a:rPr lang="en-US" sz="1600" dirty="0">
                <a:latin typeface="Verdana Pro"/>
                <a:ea typeface="+mn-lt"/>
                <a:cs typeface="+mn-lt"/>
              </a:rPr>
              <a:t>.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Ayrıca</a:t>
            </a:r>
            <a:r>
              <a:rPr lang="en-US" sz="1600" dirty="0">
                <a:latin typeface="Verdana Pro"/>
                <a:ea typeface="+mn-lt"/>
                <a:cs typeface="+mn-lt"/>
              </a:rPr>
              <a:t>,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çalışmanın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yöntem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kısmında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sunulan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kümeleme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metotlarına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göre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fındıklar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ayrıştırılmaktadır</a:t>
            </a:r>
            <a:r>
              <a:rPr lang="en-US" sz="1600" dirty="0">
                <a:latin typeface="Verdana Pro"/>
                <a:ea typeface="+mn-lt"/>
                <a:cs typeface="+mn-lt"/>
              </a:rPr>
              <a:t>.</a:t>
            </a:r>
            <a:endParaRPr lang="en-US" sz="1600">
              <a:latin typeface="Verdana Pro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20C0C4-C80A-C466-145D-96F2BFD6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49" y="1971459"/>
            <a:ext cx="4052550" cy="193843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4A623EB-3432-88A0-13D8-AA4219C315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9153" y="1968234"/>
            <a:ext cx="4458906" cy="267451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523637-7D75-912C-C612-2FED4570C25E}"/>
              </a:ext>
            </a:extLst>
          </p:cNvPr>
          <p:cNvSpPr txBox="1"/>
          <p:nvPr/>
        </p:nvSpPr>
        <p:spPr>
          <a:xfrm>
            <a:off x="657360" y="3834148"/>
            <a:ext cx="5438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K-means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yardımıyla</a:t>
            </a:r>
            <a:r>
              <a:rPr lang="en-US" dirty="0"/>
              <a:t> 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583D5D4-48A5-FC83-911A-6F20FFC71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794" y="4784052"/>
            <a:ext cx="6392213" cy="17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3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AE60-3776-2556-B852-4AFBF07C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SONUÇLAR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DF51-DB2C-01F3-DB67-8E0273977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>
                <a:latin typeface="Verdana Pro"/>
                <a:ea typeface="+mn-lt"/>
                <a:cs typeface="+mn-lt"/>
              </a:rPr>
              <a:t>Çalışma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ortamında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tespit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sınıflandırılması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amacıyla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üç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aşamalı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bir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yöntem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önerilmektedir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Önerilen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yöntemin</a:t>
            </a:r>
            <a:r>
              <a:rPr lang="en-US" dirty="0">
                <a:latin typeface="Verdana Pro"/>
                <a:ea typeface="+mn-lt"/>
                <a:cs typeface="+mn-lt"/>
              </a:rPr>
              <a:t> ilk </a:t>
            </a:r>
            <a:r>
              <a:rPr lang="en-US" dirty="0" err="1">
                <a:latin typeface="Verdana Pro"/>
                <a:ea typeface="+mn-lt"/>
                <a:cs typeface="+mn-lt"/>
              </a:rPr>
              <a:t>aşaması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ön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bölümünde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kameradan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alınan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filtreleme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grileştirme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ikili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resme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çevirme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morfolojik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işlemler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uygulanmaktadır</a:t>
            </a:r>
            <a:r>
              <a:rPr lang="en-US" dirty="0">
                <a:latin typeface="Verdana Pro"/>
                <a:ea typeface="+mn-lt"/>
                <a:cs typeface="+mn-lt"/>
              </a:rPr>
              <a:t>. </a:t>
            </a:r>
            <a:endParaRPr lang="en-US">
              <a:latin typeface="Verdana Pro"/>
              <a:ea typeface="+mn-lt"/>
              <a:cs typeface="+mn-lt"/>
            </a:endParaRPr>
          </a:p>
          <a:p>
            <a:r>
              <a:rPr lang="en-US" dirty="0" err="1">
                <a:latin typeface="Verdana Pro"/>
                <a:ea typeface="+mn-lt"/>
                <a:cs typeface="+mn-lt"/>
              </a:rPr>
              <a:t>Nesne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tespiti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özellik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çıkarımı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aşamasında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ise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ortamda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bulunması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boyut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konum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gibi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özellik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bilgileri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elde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edilmektedir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aşamasında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bilgi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veritabanında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veriler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ortalama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tabanlı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K-means </a:t>
            </a:r>
            <a:r>
              <a:rPr lang="en-US" dirty="0" err="1">
                <a:latin typeface="Verdana Pro"/>
                <a:ea typeface="+mn-lt"/>
                <a:cs typeface="+mn-lt"/>
              </a:rPr>
              <a:t>algoritmaları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sınıflandırılmaktadır</a:t>
            </a:r>
            <a:r>
              <a:rPr lang="en-US" dirty="0">
                <a:latin typeface="Verdana Pro"/>
                <a:ea typeface="+mn-lt"/>
                <a:cs typeface="+mn-lt"/>
              </a:rPr>
              <a:t>. </a:t>
            </a:r>
            <a:endParaRPr lang="en-US">
              <a:latin typeface="Verdana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262A8-64CF-8BF1-F44F-5BEC03888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00" err="1">
                <a:latin typeface="Verdana Pro"/>
                <a:ea typeface="+mn-lt"/>
                <a:cs typeface="+mn-lt"/>
              </a:rPr>
              <a:t>Çalışma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ortamında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bulunan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fındık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meyveleri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gerçek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zamanlı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olarak</a:t>
            </a:r>
            <a:r>
              <a:rPr lang="en-US" sz="1400" dirty="0">
                <a:latin typeface="Verdana Pro"/>
                <a:ea typeface="+mn-lt"/>
                <a:cs typeface="+mn-lt"/>
              </a:rPr>
              <a:t> %100 </a:t>
            </a:r>
            <a:r>
              <a:rPr lang="en-US" sz="1400" err="1">
                <a:latin typeface="Verdana Pro"/>
                <a:ea typeface="+mn-lt"/>
                <a:cs typeface="+mn-lt"/>
              </a:rPr>
              <a:t>başarımla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tespit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edilmektedir</a:t>
            </a:r>
            <a:r>
              <a:rPr lang="en-US" sz="1400" dirty="0">
                <a:latin typeface="Verdana Pro"/>
                <a:ea typeface="+mn-lt"/>
                <a:cs typeface="+mn-lt"/>
              </a:rPr>
              <a:t>. </a:t>
            </a:r>
            <a:r>
              <a:rPr lang="en-US" sz="1400" err="1">
                <a:latin typeface="Verdana Pro"/>
                <a:ea typeface="+mn-lt"/>
                <a:cs typeface="+mn-lt"/>
              </a:rPr>
              <a:t>Ortalama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tabanlı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ve</a:t>
            </a:r>
            <a:r>
              <a:rPr lang="en-US" sz="1400" dirty="0">
                <a:latin typeface="Verdana Pro"/>
                <a:ea typeface="+mn-lt"/>
                <a:cs typeface="+mn-lt"/>
              </a:rPr>
              <a:t> K-means </a:t>
            </a:r>
            <a:r>
              <a:rPr lang="en-US" sz="1400" err="1">
                <a:latin typeface="Verdana Pro"/>
                <a:ea typeface="+mn-lt"/>
                <a:cs typeface="+mn-lt"/>
              </a:rPr>
              <a:t>kümeleme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yöntemleri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kullanılarak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fındık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meyvelerinin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küçük</a:t>
            </a:r>
            <a:r>
              <a:rPr lang="en-US" sz="1400" dirty="0">
                <a:latin typeface="Verdana Pro"/>
                <a:ea typeface="+mn-lt"/>
                <a:cs typeface="+mn-lt"/>
              </a:rPr>
              <a:t>, </a:t>
            </a:r>
            <a:r>
              <a:rPr lang="en-US" sz="1400" err="1">
                <a:latin typeface="Verdana Pro"/>
                <a:ea typeface="+mn-lt"/>
                <a:cs typeface="+mn-lt"/>
              </a:rPr>
              <a:t>orta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ve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büyük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olarak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sınıflandırılması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gerçekleştirilmektedir</a:t>
            </a:r>
            <a:r>
              <a:rPr lang="en-US" sz="1400" dirty="0">
                <a:latin typeface="Verdana Pro"/>
                <a:ea typeface="+mn-lt"/>
                <a:cs typeface="+mn-lt"/>
              </a:rPr>
              <a:t>. </a:t>
            </a:r>
            <a:r>
              <a:rPr lang="en-US" sz="1400" err="1">
                <a:latin typeface="Verdana Pro"/>
                <a:ea typeface="+mn-lt"/>
                <a:cs typeface="+mn-lt"/>
              </a:rPr>
              <a:t>Yapılan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deneysel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çalışmalarda</a:t>
            </a:r>
            <a:r>
              <a:rPr lang="en-US" sz="1400" dirty="0">
                <a:latin typeface="Verdana Pro"/>
                <a:ea typeface="+mn-lt"/>
                <a:cs typeface="+mn-lt"/>
              </a:rPr>
              <a:t>, </a:t>
            </a:r>
            <a:r>
              <a:rPr lang="en-US" sz="1400" err="1">
                <a:latin typeface="Verdana Pro"/>
                <a:ea typeface="+mn-lt"/>
                <a:cs typeface="+mn-lt"/>
              </a:rPr>
              <a:t>gerçeklenen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iki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algoritma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ile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sınıflandırmanın</a:t>
            </a:r>
            <a:r>
              <a:rPr lang="en-US" sz="1400" dirty="0">
                <a:latin typeface="Verdana Pro"/>
                <a:ea typeface="+mn-lt"/>
                <a:cs typeface="+mn-lt"/>
              </a:rPr>
              <a:t> %90 </a:t>
            </a:r>
            <a:r>
              <a:rPr lang="en-US" sz="1400" err="1">
                <a:latin typeface="Verdana Pro"/>
                <a:ea typeface="+mn-lt"/>
                <a:cs typeface="+mn-lt"/>
              </a:rPr>
              <a:t>ile</a:t>
            </a:r>
            <a:r>
              <a:rPr lang="en-US" sz="1400" dirty="0">
                <a:latin typeface="Verdana Pro"/>
                <a:ea typeface="+mn-lt"/>
                <a:cs typeface="+mn-lt"/>
              </a:rPr>
              <a:t> %100 </a:t>
            </a:r>
            <a:r>
              <a:rPr lang="en-US" sz="1400" err="1">
                <a:latin typeface="Verdana Pro"/>
                <a:ea typeface="+mn-lt"/>
                <a:cs typeface="+mn-lt"/>
              </a:rPr>
              <a:t>oranlarında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benzerlik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gösterdiği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tespit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edilmektedir</a:t>
            </a:r>
            <a:r>
              <a:rPr lang="en-US" sz="1400" dirty="0">
                <a:latin typeface="Verdana Pro"/>
                <a:ea typeface="+mn-lt"/>
                <a:cs typeface="+mn-lt"/>
              </a:rPr>
              <a:t>.</a:t>
            </a:r>
          </a:p>
          <a:p>
            <a:r>
              <a:rPr lang="en-US" sz="1400" err="1">
                <a:latin typeface="Verdana Pro"/>
                <a:ea typeface="+mn-lt"/>
                <a:cs typeface="+mn-lt"/>
              </a:rPr>
              <a:t>Önerilen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yöntem</a:t>
            </a:r>
            <a:r>
              <a:rPr lang="en-US" sz="1400" dirty="0">
                <a:latin typeface="Verdana Pro"/>
                <a:ea typeface="+mn-lt"/>
                <a:cs typeface="+mn-lt"/>
              </a:rPr>
              <a:t>, </a:t>
            </a:r>
            <a:r>
              <a:rPr lang="en-US" sz="1400" err="1">
                <a:latin typeface="Verdana Pro"/>
                <a:ea typeface="+mn-lt"/>
                <a:cs typeface="+mn-lt"/>
              </a:rPr>
              <a:t>açık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kaynak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kodlu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yazılımlarla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gerçekleştirildiğinden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lisans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maliyeti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bulunmamaktadır</a:t>
            </a:r>
            <a:r>
              <a:rPr lang="en-US" sz="1400" dirty="0">
                <a:latin typeface="Verdana Pro"/>
                <a:ea typeface="+mn-lt"/>
                <a:cs typeface="+mn-lt"/>
              </a:rPr>
              <a:t>. </a:t>
            </a:r>
            <a:r>
              <a:rPr lang="en-US" sz="1400" err="1">
                <a:latin typeface="Verdana Pro"/>
                <a:ea typeface="+mn-lt"/>
                <a:cs typeface="+mn-lt"/>
              </a:rPr>
              <a:t>Ayrıca</a:t>
            </a:r>
            <a:r>
              <a:rPr lang="en-US" sz="1400" dirty="0">
                <a:latin typeface="Verdana Pro"/>
                <a:ea typeface="+mn-lt"/>
                <a:cs typeface="+mn-lt"/>
              </a:rPr>
              <a:t>, </a:t>
            </a:r>
            <a:r>
              <a:rPr lang="en-US" sz="1400" err="1">
                <a:latin typeface="Verdana Pro"/>
                <a:ea typeface="+mn-lt"/>
                <a:cs typeface="+mn-lt"/>
              </a:rPr>
              <a:t>tek</a:t>
            </a:r>
            <a:r>
              <a:rPr lang="en-US" sz="1400" dirty="0">
                <a:latin typeface="Verdana Pro"/>
                <a:ea typeface="+mn-lt"/>
                <a:cs typeface="+mn-lt"/>
              </a:rPr>
              <a:t> kart </a:t>
            </a:r>
            <a:r>
              <a:rPr lang="en-US" sz="1400" err="1">
                <a:latin typeface="Verdana Pro"/>
                <a:ea typeface="+mn-lt"/>
                <a:cs typeface="+mn-lt"/>
              </a:rPr>
              <a:t>bilgisayar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sistemleri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üzerinde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gerçeklenebilir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olarak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hazırlanmıştır</a:t>
            </a:r>
            <a:r>
              <a:rPr lang="en-US" sz="1400" dirty="0">
                <a:latin typeface="Verdana Pro"/>
                <a:ea typeface="+mn-lt"/>
                <a:cs typeface="+mn-lt"/>
              </a:rPr>
              <a:t>. </a:t>
            </a:r>
            <a:r>
              <a:rPr lang="en-US" sz="1400" err="1">
                <a:latin typeface="Verdana Pro"/>
                <a:ea typeface="+mn-lt"/>
                <a:cs typeface="+mn-lt"/>
              </a:rPr>
              <a:t>Sonuç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olarak</a:t>
            </a:r>
            <a:r>
              <a:rPr lang="en-US" sz="1400" dirty="0">
                <a:latin typeface="Verdana Pro"/>
                <a:ea typeface="+mn-lt"/>
                <a:cs typeface="+mn-lt"/>
              </a:rPr>
              <a:t>, </a:t>
            </a:r>
            <a:r>
              <a:rPr lang="en-US" sz="1400" err="1">
                <a:latin typeface="Verdana Pro"/>
                <a:ea typeface="+mn-lt"/>
                <a:cs typeface="+mn-lt"/>
              </a:rPr>
              <a:t>gömülü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sistem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uygulamaları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için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uygun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olup</a:t>
            </a:r>
            <a:r>
              <a:rPr lang="en-US" sz="1400" dirty="0">
                <a:latin typeface="Verdana Pro"/>
                <a:ea typeface="+mn-lt"/>
                <a:cs typeface="+mn-lt"/>
              </a:rPr>
              <a:t>, </a:t>
            </a:r>
            <a:r>
              <a:rPr lang="en-US" sz="1400" err="1">
                <a:latin typeface="Verdana Pro"/>
                <a:ea typeface="+mn-lt"/>
                <a:cs typeface="+mn-lt"/>
              </a:rPr>
              <a:t>yüksek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performans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ve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düşük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maliyetli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olarak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gerçekleştirilmiştir</a:t>
            </a:r>
            <a:r>
              <a:rPr lang="en-US" sz="1400" dirty="0">
                <a:latin typeface="Verdana Pro"/>
                <a:ea typeface="+mn-lt"/>
                <a:cs typeface="+mn-lt"/>
              </a:rPr>
              <a:t>. </a:t>
            </a:r>
            <a:r>
              <a:rPr lang="en-US" sz="1400" err="1">
                <a:latin typeface="Verdana Pro"/>
                <a:ea typeface="+mn-lt"/>
                <a:cs typeface="+mn-lt"/>
              </a:rPr>
              <a:t>Önerilen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yöntemin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deneysel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çalışmasında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farklı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nesneler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kullanılarak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tespit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ve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sınıflandırma</a:t>
            </a:r>
            <a:r>
              <a:rPr lang="en-US" sz="1400" dirty="0">
                <a:latin typeface="Verdana Pro"/>
                <a:ea typeface="+mn-lt"/>
                <a:cs typeface="+mn-lt"/>
              </a:rPr>
              <a:t> </a:t>
            </a:r>
            <a:r>
              <a:rPr lang="en-US" sz="1400" err="1">
                <a:latin typeface="Verdana Pro"/>
                <a:ea typeface="+mn-lt"/>
                <a:cs typeface="+mn-lt"/>
              </a:rPr>
              <a:t>işlemleri</a:t>
            </a:r>
            <a:r>
              <a:rPr lang="en-US" sz="1400" dirty="0">
                <a:latin typeface="Verdana Pro"/>
                <a:ea typeface="+mn-lt"/>
                <a:cs typeface="+mn-lt"/>
              </a:rPr>
              <a:t> de </a:t>
            </a:r>
            <a:r>
              <a:rPr lang="en-US" sz="1400" err="1">
                <a:latin typeface="Verdana Pro"/>
                <a:ea typeface="+mn-lt"/>
                <a:cs typeface="+mn-lt"/>
              </a:rPr>
              <a:t>gerçekleştirilebilmektedir</a:t>
            </a:r>
            <a:r>
              <a:rPr lang="en-US" sz="1400" dirty="0">
                <a:latin typeface="Verdana Pro"/>
                <a:ea typeface="+mn-lt"/>
                <a:cs typeface="+mn-lt"/>
              </a:rPr>
              <a:t>.</a:t>
            </a:r>
            <a:endParaRPr lang="en-US" sz="140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42197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C86A-0212-59F4-4568-BFBF921A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1F6D-544C-E03A-B641-A1B6D7C799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>
                <a:latin typeface="Verdana Pro"/>
                <a:ea typeface="+mn-lt"/>
                <a:cs typeface="+mn-lt"/>
              </a:rPr>
              <a:t>Yapılan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çalışmada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ortamda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gerçek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zamanlı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tespit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edilmesi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sınıflandırılması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elde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edilen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sonuçlar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sunulmaktadır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Deneysel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çalışmalarda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bunun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için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fınfık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meyvesi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kullanılmıştır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Fındıklara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kamera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ile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alındıktan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sonra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teknikleri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işlenmektedir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Fındıkların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düzlemi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kapladıkları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boyut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hesaplanmaktadır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Fındıklar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küçük</a:t>
            </a:r>
            <a:r>
              <a:rPr lang="en-US" dirty="0">
                <a:latin typeface="Verdana Pro"/>
                <a:ea typeface="+mn-lt"/>
                <a:cs typeface="+mn-lt"/>
              </a:rPr>
              <a:t>(k1), </a:t>
            </a:r>
            <a:r>
              <a:rPr lang="en-US" dirty="0" err="1">
                <a:latin typeface="Verdana Pro"/>
                <a:ea typeface="+mn-lt"/>
                <a:cs typeface="+mn-lt"/>
              </a:rPr>
              <a:t>orta</a:t>
            </a:r>
            <a:r>
              <a:rPr lang="en-US" dirty="0">
                <a:latin typeface="Verdana Pro"/>
                <a:ea typeface="+mn-lt"/>
                <a:cs typeface="+mn-lt"/>
              </a:rPr>
              <a:t>(k2)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büyük</a:t>
            </a:r>
            <a:r>
              <a:rPr lang="en-US" dirty="0">
                <a:latin typeface="Verdana Pro"/>
                <a:ea typeface="+mn-lt"/>
                <a:cs typeface="+mn-lt"/>
              </a:rPr>
              <a:t>(k3) </a:t>
            </a:r>
            <a:r>
              <a:rPr lang="en-US" dirty="0" err="1">
                <a:latin typeface="Verdana Pro"/>
                <a:ea typeface="+mn-lt"/>
                <a:cs typeface="+mn-lt"/>
              </a:rPr>
              <a:t>olarak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sınıflandırılmıştır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ise</a:t>
            </a:r>
            <a:r>
              <a:rPr lang="en-US" dirty="0">
                <a:latin typeface="Verdana Pro"/>
                <a:ea typeface="+mn-lt"/>
                <a:cs typeface="+mn-lt"/>
              </a:rPr>
              <a:t> k-means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yapılmıştır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  <a:endParaRPr lang="en-US">
              <a:latin typeface="Verdana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7362E-F966-A586-8C9D-EF582609DE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latin typeface="Verdana Pro"/>
                <a:ea typeface="+mn-lt"/>
                <a:cs typeface="+mn-lt"/>
              </a:rPr>
              <a:t>K-means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türevleri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yaygın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kullanılmakta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kümeleme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algoritmalarıdır</a:t>
            </a:r>
            <a:r>
              <a:rPr lang="en-US" dirty="0">
                <a:latin typeface="Verdana Pro"/>
                <a:ea typeface="+mn-lt"/>
                <a:cs typeface="+mn-lt"/>
              </a:rPr>
              <a:t>. K-means </a:t>
            </a:r>
            <a:r>
              <a:rPr lang="en-US" dirty="0" err="1">
                <a:latin typeface="Verdana Pro"/>
                <a:ea typeface="+mn-lt"/>
                <a:cs typeface="+mn-lt"/>
              </a:rPr>
              <a:t>algoritması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ile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aynı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türden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farklı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özelliklerine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benzer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kümelere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ayrılmaktadırlar</a:t>
            </a:r>
            <a:r>
              <a:rPr lang="en-US" dirty="0">
                <a:latin typeface="Verdana Pro"/>
                <a:ea typeface="+mn-lt"/>
                <a:cs typeface="+mn-lt"/>
              </a:rPr>
              <a:t>. </a:t>
            </a:r>
          </a:p>
          <a:p>
            <a:r>
              <a:rPr lang="en-US" err="1">
                <a:latin typeface="Verdana Pro"/>
                <a:ea typeface="+mn-lt"/>
                <a:cs typeface="+mn-lt"/>
              </a:rPr>
              <a:t>Makalede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err="1">
                <a:latin typeface="Verdana Pro"/>
                <a:ea typeface="+mn-lt"/>
                <a:cs typeface="+mn-lt"/>
              </a:rPr>
              <a:t>çalışma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ortamında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tespit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edilmesi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err="1">
                <a:latin typeface="Verdana Pro"/>
                <a:ea typeface="+mn-lt"/>
                <a:cs typeface="+mn-lt"/>
              </a:rPr>
              <a:t>özelliklerinin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belirlenmesi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sınıflandırmasına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yönelik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üç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aşamalı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bir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sistem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önerilmektedir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err="1">
                <a:latin typeface="Verdana Pro"/>
                <a:ea typeface="+mn-lt"/>
                <a:cs typeface="+mn-lt"/>
              </a:rPr>
              <a:t>Önerilen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sistemin</a:t>
            </a:r>
            <a:r>
              <a:rPr lang="en-US" dirty="0">
                <a:latin typeface="Verdana Pro"/>
                <a:ea typeface="+mn-lt"/>
                <a:cs typeface="+mn-lt"/>
              </a:rPr>
              <a:t> ilk </a:t>
            </a:r>
            <a:r>
              <a:rPr lang="en-US" err="1">
                <a:latin typeface="Verdana Pro"/>
                <a:ea typeface="+mn-lt"/>
                <a:cs typeface="+mn-lt"/>
              </a:rPr>
              <a:t>aşamasında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kameradan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alınan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ön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işleme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adımı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uygulanmaktadır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err="1">
                <a:latin typeface="Verdana Pro"/>
                <a:ea typeface="+mn-lt"/>
                <a:cs typeface="+mn-lt"/>
              </a:rPr>
              <a:t>İkinci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aşamada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err="1">
                <a:latin typeface="Verdana Pro"/>
                <a:ea typeface="+mn-lt"/>
                <a:cs typeface="+mn-lt"/>
              </a:rPr>
              <a:t>ortamda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nesneler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tespit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edilmekte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nesnelere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veriler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bilgi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veritabanına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aktarılmaktadır</a:t>
            </a:r>
            <a:r>
              <a:rPr lang="en-US" dirty="0">
                <a:latin typeface="Verdana Pro"/>
                <a:ea typeface="+mn-lt"/>
                <a:cs typeface="+mn-lt"/>
              </a:rPr>
              <a:t>. Son </a:t>
            </a:r>
            <a:r>
              <a:rPr lang="en-US" err="1">
                <a:latin typeface="Verdana Pro"/>
                <a:ea typeface="+mn-lt"/>
                <a:cs typeface="+mn-lt"/>
              </a:rPr>
              <a:t>aşamada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ise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bilgi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veritabanı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sınıflandırılması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gerçekleştirilmektedir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  <a:endParaRPr lang="en-US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3259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25EE-E991-C622-CEC6-3BD8374B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yöntem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1C5B-8EAD-0C16-A4E5-74DD92855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7665" y="1904355"/>
            <a:ext cx="3829319" cy="41652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Nesnelerin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bulunduğu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ortamdan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alınan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aşama</a:t>
            </a:r>
            <a:r>
              <a:rPr lang="en-US" dirty="0">
                <a:ea typeface="+mn-lt"/>
                <a:cs typeface="+mn-lt"/>
              </a:rPr>
              <a:t> 1 </a:t>
            </a:r>
            <a:r>
              <a:rPr lang="en-US" dirty="0" err="1">
                <a:ea typeface="+mn-lt"/>
                <a:cs typeface="+mn-lt"/>
              </a:rPr>
              <a:t>adımında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</a:t>
            </a:r>
            <a:r>
              <a:rPr lang="en-US" dirty="0">
                <a:ea typeface="+mn-lt"/>
                <a:cs typeface="+mn-lt"/>
              </a:rPr>
              <a:t> “</a:t>
            </a:r>
            <a:r>
              <a:rPr lang="en-US" dirty="0" err="1">
                <a:ea typeface="+mn-lt"/>
                <a:cs typeface="+mn-lt"/>
              </a:rPr>
              <a:t>Görüntü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İşleme</a:t>
            </a:r>
            <a:r>
              <a:rPr lang="en-US" dirty="0">
                <a:ea typeface="+mn-lt"/>
                <a:cs typeface="+mn-lt"/>
              </a:rPr>
              <a:t>” </a:t>
            </a:r>
            <a:r>
              <a:rPr lang="en-US" dirty="0" err="1">
                <a:ea typeface="+mn-lt"/>
                <a:cs typeface="+mn-lt"/>
              </a:rPr>
              <a:t>işlemine</a:t>
            </a:r>
            <a:r>
              <a:rPr lang="en-US" dirty="0">
                <a:ea typeface="+mn-lt"/>
                <a:cs typeface="+mn-lt"/>
              </a:rPr>
              <a:t> tabi </a:t>
            </a:r>
            <a:r>
              <a:rPr lang="en-US" dirty="0" err="1">
                <a:ea typeface="+mn-lt"/>
                <a:cs typeface="+mn-lt"/>
              </a:rPr>
              <a:t>tutulmaktadır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Aşama</a:t>
            </a:r>
            <a:r>
              <a:rPr lang="en-US" dirty="0">
                <a:ea typeface="+mn-lt"/>
                <a:cs typeface="+mn-lt"/>
              </a:rPr>
              <a:t> 2’de “</a:t>
            </a:r>
            <a:r>
              <a:rPr lang="en-US" dirty="0" err="1">
                <a:ea typeface="+mn-lt"/>
                <a:cs typeface="+mn-lt"/>
              </a:rPr>
              <a:t>Nesne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Bulma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Özellik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Çıkarımı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İşlemi</a:t>
            </a:r>
            <a:r>
              <a:rPr lang="en-US" dirty="0">
                <a:ea typeface="+mn-lt"/>
                <a:cs typeface="+mn-lt"/>
              </a:rPr>
              <a:t>” 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ortamdaki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nesnelerin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boyut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gibi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özellikleri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çıkartılmaktadır</a:t>
            </a:r>
            <a:r>
              <a:rPr lang="en-US" dirty="0">
                <a:ea typeface="+mn-lt"/>
                <a:cs typeface="+mn-lt"/>
              </a:rPr>
              <a:t>. Son </a:t>
            </a:r>
            <a:r>
              <a:rPr lang="en-US" dirty="0" err="1">
                <a:ea typeface="+mn-lt"/>
                <a:cs typeface="+mn-lt"/>
              </a:rPr>
              <a:t>aşamada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aşama</a:t>
            </a:r>
            <a:r>
              <a:rPr lang="en-US" dirty="0">
                <a:ea typeface="+mn-lt"/>
                <a:cs typeface="+mn-lt"/>
              </a:rPr>
              <a:t> 2’de </a:t>
            </a:r>
            <a:r>
              <a:rPr lang="en-US" dirty="0" err="1">
                <a:ea typeface="+mn-lt"/>
                <a:cs typeface="+mn-lt"/>
              </a:rPr>
              <a:t>elde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kullanılarak</a:t>
            </a:r>
            <a:r>
              <a:rPr lang="en-US" dirty="0">
                <a:ea typeface="+mn-lt"/>
                <a:cs typeface="+mn-lt"/>
              </a:rPr>
              <a:t> her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sınıflandırılması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gerçekleştirilmektedir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98DC-91C5-557D-2D0A-70E4B789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101" y="2097538"/>
            <a:ext cx="3829319" cy="41652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Ortamda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bulunan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aynı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nesnelerin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tespit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edilerek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sınıflandırılmasına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yönelik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yapılan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çalışmada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aşamalı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önerilmektedir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69AE082-7BB1-23E8-F76D-9AEBB9C6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66" y="2047741"/>
            <a:ext cx="2741821" cy="47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5CCD-2685-D5CE-8605-4A0D3FD7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isleme</a:t>
            </a:r>
            <a:r>
              <a:rPr lang="en-US" dirty="0"/>
              <a:t> </a:t>
            </a:r>
            <a:r>
              <a:rPr lang="en-US" dirty="0" err="1"/>
              <a:t>asaması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B42C-05F2-4D3C-9FDB-4FD1D25E5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3593206" cy="44872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ön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aşamasında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kameradan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alınan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sırasıyla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filtreleme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resmin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grileştirilmesi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ikili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resme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çevrilmesi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uygulanmaktadır</a:t>
            </a:r>
            <a:r>
              <a:rPr lang="en-US" dirty="0">
                <a:latin typeface="Verdana Pro"/>
                <a:ea typeface="+mn-lt"/>
                <a:cs typeface="+mn-lt"/>
              </a:rPr>
              <a:t>. Bu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gerçekleştirilmesinden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sonra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ilgilenilen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daha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belirgin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kolay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işlenebilir</a:t>
            </a:r>
            <a:r>
              <a:rPr lang="en-US" dirty="0">
                <a:latin typeface="Verdana Pro"/>
                <a:ea typeface="+mn-lt"/>
                <a:cs typeface="+mn-lt"/>
              </a:rPr>
              <a:t> hale </a:t>
            </a:r>
            <a:r>
              <a:rPr lang="en-US" dirty="0" err="1">
                <a:latin typeface="Verdana Pro"/>
                <a:ea typeface="+mn-lt"/>
                <a:cs typeface="+mn-lt"/>
              </a:rPr>
              <a:t>getirilmektedir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  <a:endParaRPr lang="en-US">
              <a:latin typeface="Verdana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B9A03-71F5-AA43-5515-516E55CDB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847" y="2011679"/>
            <a:ext cx="4559122" cy="44872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>
                <a:latin typeface="Verdana Pro"/>
                <a:ea typeface="+mn-lt"/>
                <a:cs typeface="+mn-lt"/>
              </a:rPr>
              <a:t>Filtre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uygulama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adımında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tuz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biber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gürültülerinin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giderilmesi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resimde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gereksiz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ayrıntıların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azaltılması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sağlanmaktadır</a:t>
            </a:r>
            <a:r>
              <a:rPr lang="en-US" dirty="0">
                <a:latin typeface="Verdana Pro"/>
                <a:ea typeface="+mn-lt"/>
                <a:cs typeface="+mn-lt"/>
              </a:rPr>
              <a:t>. </a:t>
            </a:r>
            <a:r>
              <a:rPr lang="en-US" dirty="0" err="1">
                <a:latin typeface="Verdana Pro"/>
                <a:ea typeface="+mn-lt"/>
                <a:cs typeface="+mn-lt"/>
              </a:rPr>
              <a:t>Kameradan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alınan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matrisi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, 3x3, 5x5 </a:t>
            </a:r>
            <a:r>
              <a:rPr lang="en-US" dirty="0" err="1">
                <a:latin typeface="Verdana Pro"/>
                <a:ea typeface="+mn-lt"/>
                <a:cs typeface="+mn-lt"/>
              </a:rPr>
              <a:t>vb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küçük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bir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çekirdek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matrisinin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gezdirilmesi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sonucunda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filtreleme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gerçekleşmektedir</a:t>
            </a:r>
            <a:r>
              <a:rPr lang="en-US" dirty="0">
                <a:latin typeface="Verdana Pro"/>
                <a:ea typeface="+mn-lt"/>
                <a:cs typeface="+mn-lt"/>
              </a:rPr>
              <a:t>. </a:t>
            </a:r>
            <a:r>
              <a:rPr lang="en-US" dirty="0" err="1">
                <a:latin typeface="Verdana Pro"/>
                <a:ea typeface="+mn-lt"/>
                <a:cs typeface="+mn-lt"/>
              </a:rPr>
              <a:t>Çekirdek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matrisi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kayan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pencere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yöntemi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gezdirilmekte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her </a:t>
            </a:r>
            <a:r>
              <a:rPr lang="en-US" dirty="0" err="1">
                <a:latin typeface="Verdana Pro"/>
                <a:ea typeface="+mn-lt"/>
                <a:cs typeface="+mn-lt"/>
              </a:rPr>
              <a:t>bir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piksel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için</a:t>
            </a:r>
            <a:r>
              <a:rPr lang="en-US" dirty="0">
                <a:latin typeface="Verdana Pro"/>
                <a:ea typeface="+mn-lt"/>
                <a:cs typeface="+mn-lt"/>
              </a:rPr>
              <a:t>, yeni </a:t>
            </a:r>
            <a:r>
              <a:rPr lang="en-US" dirty="0" err="1">
                <a:latin typeface="Verdana Pro"/>
                <a:ea typeface="+mn-lt"/>
                <a:cs typeface="+mn-lt"/>
              </a:rPr>
              <a:t>değerler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hesaplanmaktadır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25A47B-08D9-A467-D53D-B90658DD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93" y="2015544"/>
            <a:ext cx="2821848" cy="46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3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EE31-FCE7-4C21-0E7A-A3E69F083C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>
                <a:latin typeface="Verdana Pro"/>
                <a:ea typeface="+mn-lt"/>
                <a:cs typeface="+mn-lt"/>
              </a:rPr>
              <a:t>Filtreleme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sırasında</a:t>
            </a:r>
            <a:r>
              <a:rPr lang="en-US" dirty="0">
                <a:latin typeface="Verdana Pro"/>
                <a:ea typeface="+mn-lt"/>
                <a:cs typeface="+mn-lt"/>
              </a:rPr>
              <a:t>, IR </a:t>
            </a:r>
            <a:r>
              <a:rPr lang="en-US" dirty="0" err="1">
                <a:latin typeface="Verdana Pro"/>
                <a:ea typeface="+mn-lt"/>
                <a:cs typeface="+mn-lt"/>
              </a:rPr>
              <a:t>matrisinde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negatif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değerler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kullanılmak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istenmektedir</a:t>
            </a:r>
            <a:r>
              <a:rPr lang="en-US" dirty="0">
                <a:latin typeface="Verdana Pro"/>
                <a:ea typeface="+mn-lt"/>
                <a:cs typeface="+mn-lt"/>
              </a:rPr>
              <a:t>. Bu </a:t>
            </a:r>
            <a:r>
              <a:rPr lang="en-US" dirty="0" err="1">
                <a:latin typeface="Verdana Pro"/>
                <a:ea typeface="+mn-lt"/>
                <a:cs typeface="+mn-lt"/>
              </a:rPr>
              <a:t>durumda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ilgili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indislere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yakın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indisteki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değer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kullanılmaktadır.Filtreleme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işleminden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sonra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renkli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görüntünün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grileştirilmesi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adımı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gerçekleştirilmektedir</a:t>
            </a:r>
            <a:r>
              <a:rPr lang="en-US" dirty="0">
                <a:latin typeface="Verdana Pro"/>
                <a:ea typeface="+mn-lt"/>
                <a:cs typeface="+mn-lt"/>
              </a:rPr>
              <a:t>. </a:t>
            </a:r>
            <a:endParaRPr lang="en-US">
              <a:latin typeface="Verdana Pro"/>
            </a:endParaRPr>
          </a:p>
          <a:p>
            <a:r>
              <a:rPr lang="en-US" err="1">
                <a:latin typeface="Verdana Pro"/>
                <a:ea typeface="+mn-lt"/>
                <a:cs typeface="+mn-lt"/>
              </a:rPr>
              <a:t>Gri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olarak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elde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edilen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, </a:t>
            </a:r>
            <a:r>
              <a:rPr lang="en-US" err="1">
                <a:latin typeface="Verdana Pro"/>
                <a:ea typeface="+mn-lt"/>
                <a:cs typeface="+mn-lt"/>
              </a:rPr>
              <a:t>eşikleme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işlemi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uygulanarak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sadece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ilgili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nesnelere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ait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yer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bölümler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kullanılmaktadır</a:t>
            </a:r>
            <a:r>
              <a:rPr lang="en-US" dirty="0">
                <a:latin typeface="Verdana Pro"/>
                <a:ea typeface="+mn-lt"/>
                <a:cs typeface="+mn-lt"/>
              </a:rPr>
              <a:t>. </a:t>
            </a:r>
            <a:r>
              <a:rPr lang="en-US" err="1">
                <a:latin typeface="Verdana Pro"/>
                <a:ea typeface="+mn-lt"/>
                <a:cs typeface="+mn-lt"/>
              </a:rPr>
              <a:t>Eşikleme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işleminde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kullanılan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en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küçük</a:t>
            </a:r>
            <a:r>
              <a:rPr lang="en-US" dirty="0">
                <a:latin typeface="Verdana Pro"/>
                <a:ea typeface="+mn-lt"/>
                <a:cs typeface="+mn-lt"/>
              </a:rPr>
              <a:t> (min) </a:t>
            </a:r>
            <a:r>
              <a:rPr lang="en-US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en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büyük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değerler</a:t>
            </a:r>
            <a:r>
              <a:rPr lang="en-US" dirty="0">
                <a:latin typeface="Verdana Pro"/>
                <a:ea typeface="+mn-lt"/>
                <a:cs typeface="+mn-lt"/>
              </a:rPr>
              <a:t> (max) </a:t>
            </a:r>
            <a:r>
              <a:rPr lang="en-US" err="1">
                <a:latin typeface="Verdana Pro"/>
                <a:ea typeface="+mn-lt"/>
                <a:cs typeface="+mn-lt"/>
              </a:rPr>
              <a:t>deneysel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çalışmalar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sonucunda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belirlenmektedir</a:t>
            </a:r>
            <a:r>
              <a:rPr lang="en-US" dirty="0">
                <a:latin typeface="Verdana Pro"/>
                <a:ea typeface="+mn-lt"/>
                <a:cs typeface="+mn-lt"/>
              </a:rPr>
              <a:t>. </a:t>
            </a:r>
            <a:r>
              <a:rPr lang="en-US" err="1">
                <a:latin typeface="Verdana Pro"/>
                <a:ea typeface="+mn-lt"/>
                <a:cs typeface="+mn-lt"/>
              </a:rPr>
              <a:t>Gri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içerisinde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yer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piksel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değerleri</a:t>
            </a:r>
            <a:r>
              <a:rPr lang="en-US" dirty="0">
                <a:latin typeface="Verdana Pro"/>
                <a:ea typeface="+mn-lt"/>
                <a:cs typeface="+mn-lt"/>
              </a:rPr>
              <a:t> min </a:t>
            </a:r>
            <a:r>
              <a:rPr lang="en-US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 max </a:t>
            </a:r>
            <a:r>
              <a:rPr lang="en-US" err="1">
                <a:latin typeface="Verdana Pro"/>
                <a:ea typeface="+mn-lt"/>
                <a:cs typeface="+mn-lt"/>
              </a:rPr>
              <a:t>değerleri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arasında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bulunup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bulunmadığı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karşılaştırılarak</a:t>
            </a:r>
            <a:r>
              <a:rPr lang="en-US" dirty="0">
                <a:latin typeface="Verdana Pro"/>
                <a:ea typeface="+mn-lt"/>
                <a:cs typeface="+mn-lt"/>
              </a:rPr>
              <a:t>, </a:t>
            </a:r>
            <a:r>
              <a:rPr lang="en-US" err="1">
                <a:latin typeface="Verdana Pro"/>
                <a:ea typeface="+mn-lt"/>
                <a:cs typeface="+mn-lt"/>
              </a:rPr>
              <a:t>ikili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için</a:t>
            </a:r>
            <a:r>
              <a:rPr lang="en-US" dirty="0">
                <a:latin typeface="Verdana Pro"/>
                <a:ea typeface="+mn-lt"/>
                <a:cs typeface="+mn-lt"/>
              </a:rPr>
              <a:t> yeni </a:t>
            </a:r>
            <a:r>
              <a:rPr lang="en-US" err="1">
                <a:latin typeface="Verdana Pro"/>
                <a:ea typeface="+mn-lt"/>
                <a:cs typeface="+mn-lt"/>
              </a:rPr>
              <a:t>değer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ataması</a:t>
            </a:r>
            <a:r>
              <a:rPr lang="en-US" dirty="0">
                <a:latin typeface="Verdana Pro"/>
                <a:ea typeface="+mn-lt"/>
                <a:cs typeface="+mn-lt"/>
              </a:rPr>
              <a:t> </a:t>
            </a:r>
            <a:r>
              <a:rPr lang="en-US" err="1">
                <a:latin typeface="Verdana Pro"/>
                <a:ea typeface="+mn-lt"/>
                <a:cs typeface="+mn-lt"/>
              </a:rPr>
              <a:t>gerçekleştirilmektedir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  <a:endParaRPr lang="en-US" dirty="0">
              <a:latin typeface="Verdana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EE987-A685-B6FA-A9CD-8CF871E1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73" y="1711172"/>
            <a:ext cx="5567966" cy="466970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latin typeface="Verdana Pro"/>
                <a:ea typeface="+mn-lt"/>
                <a:cs typeface="+mn-lt"/>
              </a:rPr>
              <a:t>Eşikleme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işleminden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sonra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siyah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beyaz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renkleri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içeren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oluşturulmaktadır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içerisinde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siyah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bölgelerde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istenmeyen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beyaz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noktalar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beyaz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bölgelerde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istenmeyen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siyah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noktalar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bulunmaktadır</a:t>
            </a:r>
            <a:r>
              <a:rPr lang="en-US" dirty="0">
                <a:latin typeface="Verdana Pro"/>
                <a:ea typeface="+mn-lt"/>
                <a:cs typeface="+mn-lt"/>
              </a:rPr>
              <a:t>. Elde </a:t>
            </a:r>
            <a:r>
              <a:rPr lang="en-US" dirty="0" err="1">
                <a:latin typeface="Verdana Pro"/>
                <a:ea typeface="+mn-lt"/>
                <a:cs typeface="+mn-lt"/>
              </a:rPr>
              <a:t>edilen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ikili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gürültüleri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silmek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amacıyla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morfolojik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uygulanmaktadır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</a:p>
          <a:p>
            <a:r>
              <a:rPr lang="en-US" dirty="0" err="1">
                <a:latin typeface="Verdana Pro"/>
                <a:ea typeface="+mn-lt"/>
                <a:cs typeface="+mn-lt"/>
              </a:rPr>
              <a:t>Morfolojik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işlemde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girdi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verilmekte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olan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ikili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yapısal</a:t>
            </a:r>
            <a:r>
              <a:rPr lang="en-US" dirty="0">
                <a:latin typeface="Verdana Pro"/>
                <a:ea typeface="+mn-lt"/>
                <a:cs typeface="+mn-lt"/>
              </a:rPr>
              <a:t> element </a:t>
            </a:r>
            <a:r>
              <a:rPr lang="en-US" dirty="0" err="1">
                <a:latin typeface="Verdana Pro"/>
                <a:ea typeface="+mn-lt"/>
                <a:cs typeface="+mn-lt"/>
              </a:rPr>
              <a:t>adı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verilen</a:t>
            </a:r>
            <a:r>
              <a:rPr lang="en-US" dirty="0">
                <a:latin typeface="Verdana Pro"/>
                <a:ea typeface="+mn-lt"/>
                <a:cs typeface="+mn-lt"/>
              </a:rPr>
              <a:t> 3x3, 5x5 vb. </a:t>
            </a:r>
            <a:r>
              <a:rPr lang="en-US" dirty="0" err="1">
                <a:latin typeface="Verdana Pro"/>
                <a:ea typeface="+mn-lt"/>
                <a:cs typeface="+mn-lt"/>
              </a:rPr>
              <a:t>kare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matris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gezdirilmektedir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Morfolojik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adımında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yapısal</a:t>
            </a:r>
            <a:r>
              <a:rPr lang="en-US" dirty="0">
                <a:latin typeface="Verdana Pro"/>
                <a:ea typeface="+mn-lt"/>
                <a:cs typeface="+mn-lt"/>
              </a:rPr>
              <a:t> element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ikili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değerlerindeki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komşu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piksel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değerleri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güncellenmektedir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Önerilen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çalışmada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ikili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aşındırma</a:t>
            </a:r>
            <a:r>
              <a:rPr lang="en-US" dirty="0">
                <a:latin typeface="Verdana Pro"/>
                <a:ea typeface="+mn-lt"/>
                <a:cs typeface="+mn-lt"/>
              </a:rPr>
              <a:t> (erosion)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genişleme</a:t>
            </a:r>
            <a:r>
              <a:rPr lang="en-US" dirty="0">
                <a:latin typeface="Verdana Pro"/>
                <a:ea typeface="+mn-lt"/>
                <a:cs typeface="+mn-lt"/>
              </a:rPr>
              <a:t> (dilation) </a:t>
            </a:r>
            <a:r>
              <a:rPr lang="en-US" dirty="0" err="1">
                <a:latin typeface="Verdana Pro"/>
                <a:ea typeface="+mn-lt"/>
                <a:cs typeface="+mn-lt"/>
              </a:rPr>
              <a:t>morfolojik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uygulanmaktadır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  <a:endParaRPr lang="en-US" dirty="0">
              <a:latin typeface="Verdana Pro"/>
            </a:endParaRPr>
          </a:p>
          <a:p>
            <a:endParaRPr lang="en-US" dirty="0">
              <a:latin typeface="Verdana Pro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C37741-E520-BB74-75F8-9A1AD526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3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55EB-F660-E0BB-DE9F-90C6A1C07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3357093" cy="4165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Aşındırma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ikili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üzerinde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beyaz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daraltmak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siyah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bölgelerdeki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beyazlıkları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temizlemek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kullanılmaktadır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Genişleme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beyaz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alanların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sınırlarını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genişletirken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aynı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zamanda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beyaz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bölgede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siyah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noktaları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temizlemektedir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3B35C9F-8BDD-196A-3570-CBB6D97353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87114" y="2174699"/>
            <a:ext cx="3998755" cy="3796315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3617309-FDFF-AA79-220D-E472269F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640" y="2177976"/>
            <a:ext cx="3633988" cy="368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CFF3-22EE-EBB1-A003-0B6C9977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08" y="220089"/>
            <a:ext cx="5428446" cy="1492444"/>
          </a:xfrm>
        </p:spPr>
        <p:txBody>
          <a:bodyPr>
            <a:normAutofit/>
          </a:bodyPr>
          <a:lstStyle/>
          <a:p>
            <a:r>
              <a:rPr lang="en-US" sz="3200" dirty="0" err="1">
                <a:ea typeface="+mj-lt"/>
                <a:cs typeface="+mj-lt"/>
              </a:rPr>
              <a:t>Nesne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bulma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ve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özellik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çıkarımı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islemi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asaması</a:t>
            </a:r>
            <a:endParaRPr lang="en-US" sz="32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3DA6-1DFD-E5BA-6E21-8A3E29D82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err="1">
                <a:latin typeface="Verdana Pro"/>
                <a:ea typeface="+mn-lt"/>
                <a:cs typeface="+mn-lt"/>
              </a:rPr>
              <a:t>Nesne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bulma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özellik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çıkarımı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işlemi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aşamasında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ön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işleme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aşamasından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geçirilerek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elde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edilen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ikili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üzerinde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bulunması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her </a:t>
            </a:r>
            <a:r>
              <a:rPr lang="en-US" err="1">
                <a:latin typeface="Verdana Pro"/>
                <a:ea typeface="+mn-lt"/>
                <a:cs typeface="+mn-lt"/>
              </a:rPr>
              <a:t>bir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nesneye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özelliklerin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çıkarımı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işlemleri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gerçekleştirilmektedir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düzleminde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kaplamış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olduğu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err="1">
                <a:latin typeface="Verdana Pro"/>
                <a:ea typeface="+mn-lt"/>
                <a:cs typeface="+mn-lt"/>
              </a:rPr>
              <a:t>nesne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boyları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nesne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merkezine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koordinatlar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özellik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çıkarım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vektörlerinde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bulunmaktadır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</a:p>
          <a:p>
            <a:r>
              <a:rPr lang="en-US" dirty="0">
                <a:latin typeface="Verdana Pro"/>
                <a:ea typeface="+mn-lt"/>
                <a:cs typeface="+mn-lt"/>
              </a:rPr>
              <a:t>Her </a:t>
            </a:r>
            <a:r>
              <a:rPr lang="en-US" err="1">
                <a:latin typeface="Verdana Pro"/>
                <a:ea typeface="+mn-lt"/>
                <a:cs typeface="+mn-lt"/>
              </a:rPr>
              <a:t>bir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nesneye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dış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hatlar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nesne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numaraları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belirlendikten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sonra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err="1">
                <a:latin typeface="Verdana Pro"/>
                <a:ea typeface="+mn-lt"/>
                <a:cs typeface="+mn-lt"/>
              </a:rPr>
              <a:t>nesnenin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alanını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hesaplamak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için</a:t>
            </a:r>
            <a:r>
              <a:rPr lang="en-US" dirty="0">
                <a:latin typeface="Verdana Pro"/>
                <a:ea typeface="+mn-lt"/>
                <a:cs typeface="+mn-lt"/>
              </a:rPr>
              <a:t> moment alma </a:t>
            </a:r>
            <a:r>
              <a:rPr lang="en-US" err="1">
                <a:latin typeface="Verdana Pro"/>
                <a:ea typeface="+mn-lt"/>
                <a:cs typeface="+mn-lt"/>
              </a:rPr>
              <a:t>işlemi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err="1">
                <a:latin typeface="Verdana Pro"/>
                <a:ea typeface="+mn-lt"/>
                <a:cs typeface="+mn-lt"/>
              </a:rPr>
              <a:t>gerçekleştirilmektedir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  <a:endParaRPr lang="en-US">
              <a:latin typeface="Verdana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F49DF-C998-D18F-468F-334CF75AC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 err="1">
                <a:latin typeface="Verdana Pro"/>
                <a:ea typeface="+mn-lt"/>
                <a:cs typeface="+mn-lt"/>
              </a:rPr>
              <a:t>Önerilen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çalışmada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ortamda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çap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yarıçap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genişlik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yükseklik</a:t>
            </a:r>
            <a:r>
              <a:rPr lang="en-US" dirty="0">
                <a:latin typeface="Verdana Pro"/>
                <a:ea typeface="+mn-lt"/>
                <a:cs typeface="+mn-lt"/>
              </a:rPr>
              <a:t> vb. </a:t>
            </a:r>
            <a:r>
              <a:rPr lang="en-US" dirty="0" err="1">
                <a:latin typeface="Verdana Pro"/>
                <a:ea typeface="+mn-lt"/>
                <a:cs typeface="+mn-lt"/>
              </a:rPr>
              <a:t>özellikleri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sınıflandırılmaktadır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Yapılan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çalışmada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teknikleri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iki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farklı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kümeleme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yöntemi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önerilmektedir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  <a:endParaRPr lang="en-US">
              <a:latin typeface="Verdana Pro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D0FC55-FA03-1416-3F4F-5588D14DB377}"/>
              </a:ext>
            </a:extLst>
          </p:cNvPr>
          <p:cNvSpPr txBox="1">
            <a:spLocks/>
          </p:cNvSpPr>
          <p:nvPr/>
        </p:nvSpPr>
        <p:spPr>
          <a:xfrm>
            <a:off x="6099220" y="222235"/>
            <a:ext cx="5428446" cy="149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E4EE6E-6367-D917-871E-E1ED9FE788DE}"/>
              </a:ext>
            </a:extLst>
          </p:cNvPr>
          <p:cNvSpPr txBox="1">
            <a:spLocks/>
          </p:cNvSpPr>
          <p:nvPr/>
        </p:nvSpPr>
        <p:spPr>
          <a:xfrm>
            <a:off x="6174346" y="265165"/>
            <a:ext cx="5428446" cy="149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F23F0F-18F7-3610-0245-63B35A3CB73A}"/>
              </a:ext>
            </a:extLst>
          </p:cNvPr>
          <p:cNvSpPr txBox="1">
            <a:spLocks/>
          </p:cNvSpPr>
          <p:nvPr/>
        </p:nvSpPr>
        <p:spPr>
          <a:xfrm>
            <a:off x="6313867" y="222235"/>
            <a:ext cx="5428446" cy="149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F15872-A383-A6CB-A434-0844FBD2CBE4}"/>
              </a:ext>
            </a:extLst>
          </p:cNvPr>
          <p:cNvSpPr txBox="1">
            <a:spLocks/>
          </p:cNvSpPr>
          <p:nvPr/>
        </p:nvSpPr>
        <p:spPr>
          <a:xfrm>
            <a:off x="6101366" y="267312"/>
            <a:ext cx="5428446" cy="149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E23D98-5F9B-8F79-F8C9-8EF55D7D8631}"/>
              </a:ext>
            </a:extLst>
          </p:cNvPr>
          <p:cNvSpPr txBox="1">
            <a:spLocks/>
          </p:cNvSpPr>
          <p:nvPr/>
        </p:nvSpPr>
        <p:spPr>
          <a:xfrm>
            <a:off x="6316013" y="-258575"/>
            <a:ext cx="5428446" cy="149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ea typeface="+mj-lt"/>
                <a:cs typeface="+mj-lt"/>
              </a:rPr>
              <a:t>Sınıflandırma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islemi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asamasına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ait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adımlar</a:t>
            </a:r>
            <a:endParaRPr lang="en-US" sz="3200" dirty="0" err="1"/>
          </a:p>
        </p:txBody>
      </p:sp>
    </p:spTree>
    <p:extLst>
      <p:ext uri="{BB962C8B-B14F-4D97-AF65-F5344CB8AC3E}">
        <p14:creationId xmlns:p14="http://schemas.microsoft.com/office/powerpoint/2010/main" val="396788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E0A0-73D0-3D17-B677-F9E367C8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5181601" cy="112754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Ortalama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tabanlı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sınıflandırma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B373-0F66-6C53-ACBC-73C7533ADA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>
                <a:latin typeface="Verdana Pro"/>
                <a:ea typeface="+mn-lt"/>
                <a:cs typeface="+mn-lt"/>
              </a:rPr>
              <a:t>Önerilen</a:t>
            </a:r>
            <a:r>
              <a:rPr lang="en-US" dirty="0">
                <a:latin typeface="Verdana Pro"/>
                <a:ea typeface="+mn-lt"/>
                <a:cs typeface="+mn-lt"/>
              </a:rPr>
              <a:t> ilk </a:t>
            </a:r>
            <a:r>
              <a:rPr lang="en-US" dirty="0" err="1">
                <a:latin typeface="Verdana Pro"/>
                <a:ea typeface="+mn-lt"/>
                <a:cs typeface="+mn-lt"/>
              </a:rPr>
              <a:t>yöntemde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ortamda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kendi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aralarında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otomatik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olarak</a:t>
            </a:r>
            <a:r>
              <a:rPr lang="en-US" dirty="0">
                <a:latin typeface="Verdana Pro"/>
                <a:ea typeface="+mn-lt"/>
                <a:cs typeface="+mn-lt"/>
              </a:rPr>
              <a:t> 3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ayrıştırılmaktadır</a:t>
            </a:r>
            <a:r>
              <a:rPr lang="en-US" dirty="0">
                <a:latin typeface="Verdana Pro"/>
                <a:ea typeface="+mn-lt"/>
                <a:cs typeface="+mn-lt"/>
              </a:rPr>
              <a:t>. </a:t>
            </a:r>
            <a:endParaRPr lang="en-US">
              <a:latin typeface="Verdana Pro"/>
              <a:ea typeface="+mn-lt"/>
              <a:cs typeface="+mn-lt"/>
            </a:endParaRPr>
          </a:p>
          <a:p>
            <a:r>
              <a:rPr lang="en-US" dirty="0" err="1">
                <a:latin typeface="Verdana Pro"/>
                <a:ea typeface="+mn-lt"/>
                <a:cs typeface="+mn-lt"/>
              </a:rPr>
              <a:t>Nesneleri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aşamasında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ilgili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nesnenin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ile</a:t>
            </a:r>
            <a:r>
              <a:rPr lang="en-US" dirty="0">
                <a:latin typeface="Verdana Pro"/>
                <a:ea typeface="+mn-lt"/>
                <a:cs typeface="+mn-lt"/>
              </a:rPr>
              <a:t> her </a:t>
            </a:r>
            <a:r>
              <a:rPr lang="en-US" dirty="0" err="1">
                <a:latin typeface="Verdana Pro"/>
                <a:ea typeface="+mn-lt"/>
                <a:cs typeface="+mn-lt"/>
              </a:rPr>
              <a:t>bir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merkezi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arasındaki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mesafe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hesaplanmaktadır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kendilerine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yakın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noktada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merkezlerine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yerleştirilerek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sınıflandırılmaktadır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  <a:endParaRPr lang="en-US" dirty="0">
              <a:latin typeface="Verdana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932A2-41FD-45C8-404E-2A19C3D30B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ön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işleme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nesne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özellik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çıkartımı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ile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elde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edilmiş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piksel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hesaplanmış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verileri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bilgi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veritabanı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oluşturulmaktadır</a:t>
            </a:r>
            <a:r>
              <a:rPr lang="en-US" dirty="0">
                <a:latin typeface="Verdana Pro"/>
                <a:ea typeface="+mn-lt"/>
                <a:cs typeface="+mn-lt"/>
              </a:rPr>
              <a:t>. Bilgi </a:t>
            </a:r>
            <a:r>
              <a:rPr lang="en-US" dirty="0" err="1">
                <a:latin typeface="Verdana Pro"/>
                <a:ea typeface="+mn-lt"/>
                <a:cs typeface="+mn-lt"/>
              </a:rPr>
              <a:t>veritabanında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toplanmış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veriler</a:t>
            </a:r>
            <a:r>
              <a:rPr lang="en-US" dirty="0">
                <a:latin typeface="Verdana Pro"/>
                <a:ea typeface="+mn-lt"/>
                <a:cs typeface="+mn-lt"/>
              </a:rPr>
              <a:t> K-means </a:t>
            </a:r>
            <a:r>
              <a:rPr lang="en-US" dirty="0" err="1">
                <a:latin typeface="Verdana Pro"/>
                <a:ea typeface="+mn-lt"/>
                <a:cs typeface="+mn-lt"/>
              </a:rPr>
              <a:t>kümeleme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yöntemi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3 </a:t>
            </a:r>
            <a:r>
              <a:rPr lang="en-US" dirty="0" err="1">
                <a:latin typeface="Verdana Pro"/>
                <a:ea typeface="+mn-lt"/>
                <a:cs typeface="+mn-lt"/>
              </a:rPr>
              <a:t>kümeye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ayrılmakta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kümelerin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merkez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noktaları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belirlenmektedir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Çalışmaya</a:t>
            </a:r>
            <a:r>
              <a:rPr lang="en-US" dirty="0">
                <a:latin typeface="Verdana Pro"/>
                <a:ea typeface="+mn-lt"/>
                <a:cs typeface="+mn-lt"/>
              </a:rPr>
              <a:t> yeni </a:t>
            </a:r>
            <a:r>
              <a:rPr lang="en-US" dirty="0" err="1">
                <a:latin typeface="Verdana Pro"/>
                <a:ea typeface="+mn-lt"/>
                <a:cs typeface="+mn-lt"/>
              </a:rPr>
              <a:t>bir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seti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eklendiğinde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gerçek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zamanlı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olarak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eklenen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veri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setindeki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nesnelerin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alanları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piksel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cinsinden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hesaplanmaktadır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Hesaplanan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nesne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alanlarının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küme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merkezlerine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uzaklığı</a:t>
            </a:r>
            <a:r>
              <a:rPr lang="en-US" dirty="0">
                <a:latin typeface="Verdana Pro"/>
                <a:ea typeface="+mn-lt"/>
                <a:cs typeface="+mn-lt"/>
              </a:rPr>
              <a:t> Euclidean </a:t>
            </a:r>
            <a:r>
              <a:rPr lang="en-US" dirty="0" err="1">
                <a:latin typeface="Verdana Pro"/>
                <a:ea typeface="+mn-lt"/>
                <a:cs typeface="+mn-lt"/>
              </a:rPr>
              <a:t>yöntemi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bulunmaktadır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Hesaplanan</a:t>
            </a:r>
            <a:r>
              <a:rPr lang="en-US" dirty="0">
                <a:latin typeface="Verdana Pro"/>
                <a:ea typeface="+mn-lt"/>
                <a:cs typeface="+mn-lt"/>
              </a:rPr>
              <a:t> Euclidean </a:t>
            </a:r>
            <a:r>
              <a:rPr lang="en-US" dirty="0" err="1">
                <a:latin typeface="Verdana Pro"/>
                <a:ea typeface="+mn-lt"/>
                <a:cs typeface="+mn-lt"/>
              </a:rPr>
              <a:t>uzaklıkları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arasında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düşük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olan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değer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hangi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kümeye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aitse</a:t>
            </a:r>
            <a:r>
              <a:rPr lang="en-US" dirty="0">
                <a:latin typeface="Verdana Pro"/>
                <a:ea typeface="+mn-lt"/>
                <a:cs typeface="+mn-lt"/>
              </a:rPr>
              <a:t>, </a:t>
            </a:r>
            <a:r>
              <a:rPr lang="en-US" dirty="0" err="1">
                <a:latin typeface="Verdana Pro"/>
                <a:ea typeface="+mn-lt"/>
                <a:cs typeface="+mn-lt"/>
              </a:rPr>
              <a:t>nesne</a:t>
            </a:r>
            <a:r>
              <a:rPr lang="en-US" dirty="0">
                <a:latin typeface="Verdana Pro"/>
                <a:ea typeface="+mn-lt"/>
                <a:cs typeface="+mn-lt"/>
              </a:rPr>
              <a:t> o </a:t>
            </a:r>
            <a:r>
              <a:rPr lang="en-US" dirty="0" err="1">
                <a:latin typeface="Verdana Pro"/>
                <a:ea typeface="+mn-lt"/>
                <a:cs typeface="+mn-lt"/>
              </a:rPr>
              <a:t>kümeye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yerleştirilmektedir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  <a:endParaRPr lang="en-US" dirty="0">
              <a:latin typeface="Verdana Pro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889E2F-D8BF-D3D8-F8C4-237221875F80}"/>
              </a:ext>
            </a:extLst>
          </p:cNvPr>
          <p:cNvSpPr txBox="1">
            <a:spLocks/>
          </p:cNvSpPr>
          <p:nvPr/>
        </p:nvSpPr>
        <p:spPr>
          <a:xfrm>
            <a:off x="6174346" y="587136"/>
            <a:ext cx="5181601" cy="1127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K-means </a:t>
            </a:r>
            <a:r>
              <a:rPr lang="en-US" dirty="0" err="1">
                <a:ea typeface="+mj-lt"/>
                <a:cs typeface="+mj-lt"/>
              </a:rPr>
              <a:t>kümeleme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yöntemi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9877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CAB-C6A6-F280-098D-2904BEA1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DENEYSEL </a:t>
            </a:r>
            <a:r>
              <a:rPr lang="en-US" dirty="0" err="1">
                <a:ea typeface="+mj-lt"/>
                <a:cs typeface="+mj-lt"/>
              </a:rPr>
              <a:t>ÇALIsMA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CF52-09D3-81D6-BA33-E9055A4663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Verdana Pro"/>
                <a:ea typeface="+mn-lt"/>
                <a:cs typeface="+mn-lt"/>
              </a:rPr>
              <a:t>Önerilen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yöntem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ile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ortamda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fındıkların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tespit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edilerek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kümelenmesine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yönelik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deneysel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çalışma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yapılmaktadır</a:t>
            </a:r>
            <a:r>
              <a:rPr lang="en-US" dirty="0">
                <a:latin typeface="Verdana Pro"/>
                <a:ea typeface="+mn-lt"/>
                <a:cs typeface="+mn-lt"/>
              </a:rPr>
              <a:t>. </a:t>
            </a:r>
            <a:r>
              <a:rPr lang="en-US" dirty="0" err="1">
                <a:latin typeface="Verdana Pro"/>
                <a:ea typeface="+mn-lt"/>
                <a:cs typeface="+mn-lt"/>
              </a:rPr>
              <a:t>Tüm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deney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boyunca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kamera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bilgisayar</a:t>
            </a:r>
            <a:r>
              <a:rPr lang="en-US" dirty="0">
                <a:latin typeface="Verdana Pro"/>
                <a:ea typeface="+mn-lt"/>
                <a:cs typeface="+mn-lt"/>
              </a:rPr>
              <a:t> </a:t>
            </a:r>
            <a:r>
              <a:rPr lang="en-US" dirty="0" err="1">
                <a:latin typeface="Verdana Pro"/>
                <a:ea typeface="+mn-lt"/>
                <a:cs typeface="+mn-lt"/>
              </a:rPr>
              <a:t>değişmemişitr</a:t>
            </a:r>
            <a:r>
              <a:rPr lang="en-US" dirty="0">
                <a:latin typeface="Verdana Pro"/>
                <a:ea typeface="+mn-lt"/>
                <a:cs typeface="+mn-lt"/>
              </a:rPr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7B94357-73C5-FAF1-7237-589B9DE377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6988" y="3862410"/>
            <a:ext cx="4795234" cy="2717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CBFCB6-DFE1-D545-FBB5-EEE8B65961D0}"/>
              </a:ext>
            </a:extLst>
          </p:cNvPr>
          <p:cNvSpPr txBox="1"/>
          <p:nvPr/>
        </p:nvSpPr>
        <p:spPr>
          <a:xfrm>
            <a:off x="6680915" y="2119648"/>
            <a:ext cx="5030809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Verdana Pro"/>
                <a:ea typeface="+mn-lt"/>
                <a:cs typeface="+mn-lt"/>
              </a:rPr>
              <a:t>Bu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işlemden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sonra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ön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işleme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aşamasına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geçilmektedir</a:t>
            </a:r>
            <a:r>
              <a:rPr lang="en-US" sz="1600" dirty="0">
                <a:latin typeface="Verdana Pro"/>
                <a:ea typeface="+mn-lt"/>
                <a:cs typeface="+mn-lt"/>
              </a:rPr>
              <a:t>.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Görüntü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ön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işleme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aşamasında</a:t>
            </a:r>
            <a:r>
              <a:rPr lang="en-US" sz="1600" dirty="0">
                <a:latin typeface="Verdana Pro"/>
                <a:ea typeface="+mn-lt"/>
                <a:cs typeface="+mn-lt"/>
              </a:rPr>
              <a:t>,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resim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üzerinde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filtreleme</a:t>
            </a:r>
            <a:r>
              <a:rPr lang="en-US" sz="1600" dirty="0">
                <a:latin typeface="Verdana Pro"/>
                <a:ea typeface="+mn-lt"/>
                <a:cs typeface="+mn-lt"/>
              </a:rPr>
              <a:t>,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grileştirme</a:t>
            </a:r>
            <a:r>
              <a:rPr lang="en-US" sz="1600" dirty="0">
                <a:latin typeface="Verdana Pro"/>
                <a:ea typeface="+mn-lt"/>
                <a:cs typeface="+mn-lt"/>
              </a:rPr>
              <a:t>,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eşikleşme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ve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morfolojik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işlem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uygulanmaktadır</a:t>
            </a:r>
            <a:r>
              <a:rPr lang="en-US" sz="1600" dirty="0">
                <a:latin typeface="Verdana Pro"/>
                <a:ea typeface="+mn-lt"/>
                <a:cs typeface="+mn-lt"/>
              </a:rPr>
              <a:t>. 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Ortamda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ve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ilgilenilen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nesnelerin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dış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hatları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belirlenmektedir</a:t>
            </a:r>
            <a:r>
              <a:rPr lang="en-US" sz="1600" dirty="0">
                <a:latin typeface="Verdana Pro"/>
                <a:ea typeface="+mn-lt"/>
                <a:cs typeface="+mn-lt"/>
              </a:rPr>
              <a:t>.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Çalışmada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kullanılacak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alan</a:t>
            </a:r>
            <a:r>
              <a:rPr lang="en-US" sz="1600" dirty="0">
                <a:latin typeface="Verdana Pro"/>
                <a:ea typeface="+mn-lt"/>
                <a:cs typeface="+mn-lt"/>
              </a:rPr>
              <a:t>,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çap</a:t>
            </a:r>
            <a:r>
              <a:rPr lang="en-US" sz="1600" dirty="0">
                <a:latin typeface="Verdana Pro"/>
                <a:ea typeface="+mn-lt"/>
                <a:cs typeface="+mn-lt"/>
              </a:rPr>
              <a:t>,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yarıçap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ve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merkez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noktasına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ait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koordinatlar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elde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edilmektedir.Ortalama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tabanlı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ve</a:t>
            </a:r>
            <a:r>
              <a:rPr lang="en-US" sz="1600" dirty="0">
                <a:latin typeface="Verdana Pro"/>
                <a:ea typeface="+mn-lt"/>
                <a:cs typeface="+mn-lt"/>
              </a:rPr>
              <a:t> K-means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algoritmasına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göre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kümeleme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işleminde</a:t>
            </a:r>
            <a:r>
              <a:rPr lang="en-US" sz="1600" dirty="0">
                <a:latin typeface="Verdana Pro"/>
                <a:ea typeface="+mn-lt"/>
                <a:cs typeface="+mn-lt"/>
              </a:rPr>
              <a:t>,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piksel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cinsinden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bulunan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alan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değerleri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kullanılarak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küme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merkezleri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elde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edilmektedir</a:t>
            </a:r>
            <a:r>
              <a:rPr lang="en-US" sz="1600" dirty="0">
                <a:latin typeface="Verdana Pro"/>
                <a:ea typeface="+mn-lt"/>
                <a:cs typeface="+mn-lt"/>
              </a:rPr>
              <a:t>.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Küme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merkezleri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elde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edilirken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çalışma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ortamına</a:t>
            </a:r>
            <a:r>
              <a:rPr lang="en-US" sz="1600" dirty="0">
                <a:latin typeface="Verdana Pro"/>
                <a:ea typeface="+mn-lt"/>
                <a:cs typeface="+mn-lt"/>
              </a:rPr>
              <a:t> 150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adet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fındık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yerleştirilerek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bilgi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veritabanı</a:t>
            </a:r>
            <a:r>
              <a:rPr lang="en-US" sz="1600" dirty="0">
                <a:latin typeface="Verdana Pro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 Pro"/>
                <a:ea typeface="+mn-lt"/>
                <a:cs typeface="+mn-lt"/>
              </a:rPr>
              <a:t>oluşturulmaktadır</a:t>
            </a:r>
            <a:r>
              <a:rPr lang="en-US" sz="1600" dirty="0">
                <a:latin typeface="Verdana Pro"/>
                <a:ea typeface="+mn-lt"/>
                <a:cs typeface="+mn-lt"/>
              </a:rPr>
              <a:t>. </a:t>
            </a:r>
            <a:endParaRPr lang="en-US" sz="1600">
              <a:latin typeface="Verdana Pro"/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72968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2F0F3"/>
      </a:lt2>
      <a:accent1>
        <a:srgbClr val="78AE44"/>
      </a:accent1>
      <a:accent2>
        <a:srgbClr val="9DA838"/>
      </a:accent2>
      <a:accent3>
        <a:srgbClr val="C19B4C"/>
      </a:accent3>
      <a:accent4>
        <a:srgbClr val="B15A3B"/>
      </a:accent4>
      <a:accent5>
        <a:srgbClr val="C34D5E"/>
      </a:accent5>
      <a:accent6>
        <a:srgbClr val="B13B7E"/>
      </a:accent6>
      <a:hlink>
        <a:srgbClr val="C04442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ArchwayVTI</vt:lpstr>
      <vt:lpstr>Görüntü İşleme Teknikleri ve Kümeleme Yöntemleri Kullanılarak Fındık Meyvesinin Tespit ve Sınıflandırılması</vt:lpstr>
      <vt:lpstr>giris</vt:lpstr>
      <vt:lpstr>Önerilen yöntem</vt:lpstr>
      <vt:lpstr>Görüntü isleme asaması</vt:lpstr>
      <vt:lpstr>PowerPoint Presentation</vt:lpstr>
      <vt:lpstr>PowerPoint Presentation</vt:lpstr>
      <vt:lpstr>Nesne bulma ve özellik çıkarımı islemi asaması</vt:lpstr>
      <vt:lpstr>Ortalama tabanlı sınıflandırma</vt:lpstr>
      <vt:lpstr>DENEYSEL ÇALIsMA</vt:lpstr>
      <vt:lpstr>PowerPoint Presentation</vt:lpstr>
      <vt:lpstr>SONUÇLAR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236</cp:revision>
  <dcterms:created xsi:type="dcterms:W3CDTF">2022-12-15T14:58:53Z</dcterms:created>
  <dcterms:modified xsi:type="dcterms:W3CDTF">2022-12-15T16:00:45Z</dcterms:modified>
</cp:coreProperties>
</file>