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</p:sldMasterIdLst>
  <p:notesMasterIdLst>
    <p:notesMasterId r:id="rId20"/>
  </p:notesMasterIdLst>
  <p:sldIdLst>
    <p:sldId id="268" r:id="rId11"/>
    <p:sldId id="269" r:id="rId12"/>
    <p:sldId id="260" r:id="rId13"/>
    <p:sldId id="261" r:id="rId14"/>
    <p:sldId id="272" r:id="rId15"/>
    <p:sldId id="271" r:id="rId16"/>
    <p:sldId id="274" r:id="rId17"/>
    <p:sldId id="273" r:id="rId18"/>
    <p:sldId id="267" r:id="rId19"/>
  </p:sldIdLst>
  <p:sldSz cx="12192000" cy="6858000"/>
  <p:notesSz cx="6797675" cy="987425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Noto Sans" panose="020B0502040504020204" pitchFamily="34" charset="0"/>
      <p:regular r:id="rId25"/>
      <p:bold r:id="rId26"/>
      <p:italic r:id="rId27"/>
      <p:bold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jR+phTiSgX0966tkxOolO0Ym6f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font" Target="fonts/font5.fntdata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7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36562" y="1233487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7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2" name="Google Shape;252;p1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1:notes"/>
          <p:cNvSpPr txBox="1"/>
          <p:nvPr/>
        </p:nvSpPr>
        <p:spPr>
          <a:xfrm>
            <a:off x="3849687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>
          <a:extLst>
            <a:ext uri="{FF2B5EF4-FFF2-40B4-BE49-F238E27FC236}">
              <a16:creationId xmlns:a16="http://schemas.microsoft.com/office/drawing/2014/main" id="{0475B432-6DA7-C749-FC0F-0DB358B7F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:notes">
            <a:extLst>
              <a:ext uri="{FF2B5EF4-FFF2-40B4-BE49-F238E27FC236}">
                <a16:creationId xmlns:a16="http://schemas.microsoft.com/office/drawing/2014/main" id="{DDE443EB-630A-5703-2B31-EE455493F6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p7:notes">
            <a:extLst>
              <a:ext uri="{FF2B5EF4-FFF2-40B4-BE49-F238E27FC236}">
                <a16:creationId xmlns:a16="http://schemas.microsoft.com/office/drawing/2014/main" id="{E7DE1B1D-70DA-A515-9D75-1C44404676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734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>
          <a:extLst>
            <a:ext uri="{FF2B5EF4-FFF2-40B4-BE49-F238E27FC236}">
              <a16:creationId xmlns:a16="http://schemas.microsoft.com/office/drawing/2014/main" id="{70EEB76C-A276-EE83-9222-FCC957754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:notes">
            <a:extLst>
              <a:ext uri="{FF2B5EF4-FFF2-40B4-BE49-F238E27FC236}">
                <a16:creationId xmlns:a16="http://schemas.microsoft.com/office/drawing/2014/main" id="{730BB3BC-F727-4C13-BCF8-8A3D6A9CBB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p7:notes">
            <a:extLst>
              <a:ext uri="{FF2B5EF4-FFF2-40B4-BE49-F238E27FC236}">
                <a16:creationId xmlns:a16="http://schemas.microsoft.com/office/drawing/2014/main" id="{4E9293AB-C70A-607D-1C75-2665BEF371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2941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>
          <a:extLst>
            <a:ext uri="{FF2B5EF4-FFF2-40B4-BE49-F238E27FC236}">
              <a16:creationId xmlns:a16="http://schemas.microsoft.com/office/drawing/2014/main" id="{39D2EE19-861E-ADD0-6C9C-183601A17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:notes">
            <a:extLst>
              <a:ext uri="{FF2B5EF4-FFF2-40B4-BE49-F238E27FC236}">
                <a16:creationId xmlns:a16="http://schemas.microsoft.com/office/drawing/2014/main" id="{7E9E24C9-A05C-930B-DCC4-5DC50BABF4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p7:notes">
            <a:extLst>
              <a:ext uri="{FF2B5EF4-FFF2-40B4-BE49-F238E27FC236}">
                <a16:creationId xmlns:a16="http://schemas.microsoft.com/office/drawing/2014/main" id="{26CCC24B-B873-80B5-73D0-1AF24526D6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1336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>
          <a:extLst>
            <a:ext uri="{FF2B5EF4-FFF2-40B4-BE49-F238E27FC236}">
              <a16:creationId xmlns:a16="http://schemas.microsoft.com/office/drawing/2014/main" id="{7EBFD792-4F9F-7CBF-ED3E-3D49FB34F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:notes">
            <a:extLst>
              <a:ext uri="{FF2B5EF4-FFF2-40B4-BE49-F238E27FC236}">
                <a16:creationId xmlns:a16="http://schemas.microsoft.com/office/drawing/2014/main" id="{A8ACDEBD-2B94-527B-7743-CFBE5659E9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p7:notes">
            <a:extLst>
              <a:ext uri="{FF2B5EF4-FFF2-40B4-BE49-F238E27FC236}">
                <a16:creationId xmlns:a16="http://schemas.microsoft.com/office/drawing/2014/main" id="{F48EC8C6-491E-3166-4829-CD3D6E54EA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536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dt" idx="10"/>
          </p:nvPr>
        </p:nvSpPr>
        <p:spPr>
          <a:xfrm rot="5400000">
            <a:off x="10090150" y="1792287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ftr" idx="11"/>
          </p:nvPr>
        </p:nvSpPr>
        <p:spPr>
          <a:xfrm rot="5400000">
            <a:off x="8960643" y="3226593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sldNum" idx="12"/>
          </p:nvPr>
        </p:nvSpPr>
        <p:spPr>
          <a:xfrm>
            <a:off x="10350500" y="292100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0"/>
          <p:cNvSpPr txBox="1">
            <a:spLocks noGrp="1"/>
          </p:cNvSpPr>
          <p:nvPr>
            <p:ph type="title"/>
          </p:nvPr>
        </p:nvSpPr>
        <p:spPr>
          <a:xfrm rot="5400000">
            <a:off x="6909428" y="2945796"/>
            <a:ext cx="4748589" cy="141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50"/>
          <p:cNvSpPr txBox="1">
            <a:spLocks noGrp="1"/>
          </p:cNvSpPr>
          <p:nvPr>
            <p:ph type="body" idx="1"/>
          </p:nvPr>
        </p:nvSpPr>
        <p:spPr>
          <a:xfrm rot="5400000">
            <a:off x="1904432" y="528990"/>
            <a:ext cx="4748590" cy="624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7" name="Google Shape;247;p50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50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50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5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body" idx="2"/>
          </p:nvPr>
        </p:nvSpPr>
        <p:spPr>
          <a:xfrm>
            <a:off x="1154955" y="2895600"/>
            <a:ext cx="2793158" cy="3129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8"/>
          <p:cNvSpPr txBox="1"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8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1568"/>
              </a:srgbClr>
            </a:outerShdw>
          </a:effectLst>
        </p:spPr>
      </p:sp>
      <p:sp>
        <p:nvSpPr>
          <p:cNvPr id="87" name="Google Shape;87;p38"/>
          <p:cNvSpPr txBox="1">
            <a:spLocks noGrp="1"/>
          </p:cNvSpPr>
          <p:nvPr>
            <p:ph type="body" idx="1"/>
          </p:nvPr>
        </p:nvSpPr>
        <p:spPr>
          <a:xfrm>
            <a:off x="1154955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8" name="Google Shape;88;p38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8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8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0"/>
          <p:cNvSpPr txBox="1"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0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1" name="Google Shape;111;p40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0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0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2"/>
          <p:cNvSpPr txBox="1"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2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25772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6" name="Google Shape;136;p42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42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2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2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4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4"/>
          <p:cNvSpPr txBox="1"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44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4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4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6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6"/>
          <p:cNvSpPr txBox="1"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85" name="Google Shape;185;p46"/>
          <p:cNvSpPr txBox="1">
            <a:spLocks noGrp="1"/>
          </p:cNvSpPr>
          <p:nvPr>
            <p:ph type="body" idx="2"/>
          </p:nvPr>
        </p:nvSpPr>
        <p:spPr>
          <a:xfrm>
            <a:off x="1154954" y="3193561"/>
            <a:ext cx="3129168" cy="283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86" name="Google Shape;186;p46"/>
          <p:cNvSpPr txBox="1">
            <a:spLocks noGrp="1"/>
          </p:cNvSpPr>
          <p:nvPr>
            <p:ph type="body" idx="3"/>
          </p:nvPr>
        </p:nvSpPr>
        <p:spPr>
          <a:xfrm>
            <a:off x="4512721" y="2603502"/>
            <a:ext cx="31453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87" name="Google Shape;187;p46"/>
          <p:cNvSpPr txBox="1">
            <a:spLocks noGrp="1"/>
          </p:cNvSpPr>
          <p:nvPr>
            <p:ph type="body" idx="4"/>
          </p:nvPr>
        </p:nvSpPr>
        <p:spPr>
          <a:xfrm>
            <a:off x="4512721" y="3193561"/>
            <a:ext cx="3145380" cy="283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88" name="Google Shape;188;p46"/>
          <p:cNvSpPr txBox="1">
            <a:spLocks noGrp="1"/>
          </p:cNvSpPr>
          <p:nvPr>
            <p:ph type="body" idx="5"/>
          </p:nvPr>
        </p:nvSpPr>
        <p:spPr>
          <a:xfrm>
            <a:off x="7886700" y="2617299"/>
            <a:ext cx="3161029" cy="576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89" name="Google Shape;189;p46"/>
          <p:cNvSpPr txBox="1">
            <a:spLocks noGrp="1"/>
          </p:cNvSpPr>
          <p:nvPr>
            <p:ph type="body" idx="6"/>
          </p:nvPr>
        </p:nvSpPr>
        <p:spPr>
          <a:xfrm>
            <a:off x="7886700" y="3193561"/>
            <a:ext cx="3164719" cy="283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0" name="Google Shape;190;p46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46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6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8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48"/>
          <p:cNvSpPr txBox="1"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5" name="Google Shape;215;p48"/>
          <p:cNvSpPr>
            <a:spLocks noGrp="1"/>
          </p:cNvSpPr>
          <p:nvPr>
            <p:ph type="pic" idx="2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1568"/>
              </a:srgbClr>
            </a:outerShdw>
          </a:effectLst>
        </p:spPr>
      </p:sp>
      <p:sp>
        <p:nvSpPr>
          <p:cNvPr id="216" name="Google Shape;216;p48"/>
          <p:cNvSpPr txBox="1">
            <a:spLocks noGrp="1"/>
          </p:cNvSpPr>
          <p:nvPr>
            <p:ph type="body" idx="3"/>
          </p:nvPr>
        </p:nvSpPr>
        <p:spPr>
          <a:xfrm>
            <a:off x="1154953" y="5109107"/>
            <a:ext cx="3050437" cy="91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7" name="Google Shape;217;p48"/>
          <p:cNvSpPr txBox="1">
            <a:spLocks noGrp="1"/>
          </p:cNvSpPr>
          <p:nvPr>
            <p:ph type="body" idx="4"/>
          </p:nvPr>
        </p:nvSpPr>
        <p:spPr>
          <a:xfrm>
            <a:off x="4572537" y="4532846"/>
            <a:ext cx="3046766" cy="65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8" name="Google Shape;218;p48"/>
          <p:cNvSpPr>
            <a:spLocks noGrp="1"/>
          </p:cNvSpPr>
          <p:nvPr>
            <p:ph type="pic" idx="5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1568"/>
              </a:srgbClr>
            </a:outerShdw>
          </a:effectLst>
        </p:spPr>
      </p:sp>
      <p:sp>
        <p:nvSpPr>
          <p:cNvPr id="219" name="Google Shape;219;p48"/>
          <p:cNvSpPr txBox="1">
            <a:spLocks noGrp="1"/>
          </p:cNvSpPr>
          <p:nvPr>
            <p:ph type="body" idx="6"/>
          </p:nvPr>
        </p:nvSpPr>
        <p:spPr>
          <a:xfrm>
            <a:off x="4568865" y="5184002"/>
            <a:ext cx="3050438" cy="84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20" name="Google Shape;220;p48"/>
          <p:cNvSpPr txBox="1">
            <a:spLocks noGrp="1"/>
          </p:cNvSpPr>
          <p:nvPr>
            <p:ph type="body" idx="7"/>
          </p:nvPr>
        </p:nvSpPr>
        <p:spPr>
          <a:xfrm>
            <a:off x="7983434" y="4532847"/>
            <a:ext cx="3050438" cy="65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21" name="Google Shape;221;p48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1568"/>
              </a:srgbClr>
            </a:outerShdw>
          </a:effectLst>
        </p:spPr>
      </p:sp>
      <p:sp>
        <p:nvSpPr>
          <p:cNvPr id="222" name="Google Shape;222;p48"/>
          <p:cNvSpPr txBox="1">
            <a:spLocks noGrp="1"/>
          </p:cNvSpPr>
          <p:nvPr>
            <p:ph type="body" idx="9"/>
          </p:nvPr>
        </p:nvSpPr>
        <p:spPr>
          <a:xfrm>
            <a:off x="7983434" y="5184001"/>
            <a:ext cx="3050437" cy="843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23" name="Google Shape;223;p48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48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48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1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1" name="Google Shape;11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9803"/>
                  </a:srgbClr>
                </a:gs>
                <a:gs pos="36000">
                  <a:srgbClr val="F7F7F7">
                    <a:alpha val="8627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6666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5490"/>
                  </a:srgbClr>
                </a:gs>
                <a:gs pos="36000">
                  <a:srgbClr val="F7F7F7">
                    <a:alpha val="4705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1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3529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1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dt" idx="10"/>
          </p:nvPr>
        </p:nvSpPr>
        <p:spPr>
          <a:xfrm rot="5400000">
            <a:off x="10090150" y="1792287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ftr" idx="11"/>
          </p:nvPr>
        </p:nvSpPr>
        <p:spPr>
          <a:xfrm rot="5400000">
            <a:off x="8960643" y="3226593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ldNum" idx="12"/>
          </p:nvPr>
        </p:nvSpPr>
        <p:spPr>
          <a:xfrm>
            <a:off x="10350500" y="292100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49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228" name="Google Shape;228;p4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9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9803"/>
                  </a:srgbClr>
                </a:gs>
                <a:gs pos="36000">
                  <a:srgbClr val="F7F7F7">
                    <a:alpha val="8627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6666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5490"/>
                  </a:srgbClr>
                </a:gs>
                <a:gs pos="36000">
                  <a:srgbClr val="F7F7F7">
                    <a:alpha val="4705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9"/>
            <p:cNvSpPr/>
            <p:nvPr/>
          </p:nvSpPr>
          <p:spPr>
            <a:xfrm rot="5100000">
              <a:off x="6293383" y="4577532"/>
              <a:ext cx="3300935" cy="44132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843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9"/>
            <p:cNvSpPr/>
            <p:nvPr/>
          </p:nvSpPr>
          <p:spPr>
            <a:xfrm>
              <a:off x="414338" y="402504"/>
              <a:ext cx="6511925" cy="60540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9"/>
            <p:cNvSpPr/>
            <p:nvPr/>
          </p:nvSpPr>
          <p:spPr>
            <a:xfrm rot="5400000">
              <a:off x="4448488" y="2802490"/>
              <a:ext cx="6054098" cy="1254125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9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4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3529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9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" name="Google Shape;240;p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1" name="Google Shape;241;p49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" name="Google Shape;242;p49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" name="Google Shape;243;p49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3529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3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5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43" name="Google Shape;43;p3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9803"/>
                  </a:srgbClr>
                </a:gs>
                <a:gs pos="36000">
                  <a:srgbClr val="F7F7F7">
                    <a:alpha val="8627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6666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5490"/>
                  </a:srgbClr>
                </a:gs>
                <a:gs pos="36000">
                  <a:srgbClr val="F7F7F7">
                    <a:alpha val="4705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5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5"/>
            <p:cNvSpPr/>
            <p:nvPr/>
          </p:nvSpPr>
          <p:spPr>
            <a:xfrm>
              <a:off x="5713413" y="402504"/>
              <a:ext cx="6054725" cy="60540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5"/>
            <p:cNvSpPr/>
            <p:nvPr/>
          </p:nvSpPr>
          <p:spPr>
            <a:xfrm rot="-5700000">
              <a:off x="3140606" y="1825959"/>
              <a:ext cx="3299348" cy="439737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843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5"/>
            <p:cNvSpPr/>
            <p:nvPr/>
          </p:nvSpPr>
          <p:spPr>
            <a:xfrm rot="-5400000">
              <a:off x="2229163" y="2802490"/>
              <a:ext cx="6054098" cy="1254125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5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3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3529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5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37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68" name="Google Shape;68;p3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9803"/>
                  </a:srgbClr>
                </a:gs>
                <a:gs pos="36000">
                  <a:srgbClr val="F7F7F7">
                    <a:alpha val="8627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6666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5490"/>
                  </a:srgbClr>
                </a:gs>
                <a:gs pos="36000">
                  <a:srgbClr val="F7F7F7">
                    <a:alpha val="4705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7"/>
            <p:cNvSpPr/>
            <p:nvPr/>
          </p:nvSpPr>
          <p:spPr>
            <a:xfrm>
              <a:off x="6172200" y="402504"/>
              <a:ext cx="5595938" cy="60540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7"/>
            <p:cNvSpPr/>
            <p:nvPr/>
          </p:nvSpPr>
          <p:spPr>
            <a:xfrm rot="-5400000">
              <a:off x="3295170" y="2801697"/>
              <a:ext cx="6054098" cy="1255712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7"/>
            <p:cNvSpPr/>
            <p:nvPr/>
          </p:nvSpPr>
          <p:spPr>
            <a:xfrm rot="-5700000">
              <a:off x="4203437" y="1825165"/>
              <a:ext cx="3299348" cy="44132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843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7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3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3529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9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93" name="Google Shape;93;p3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9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9803"/>
                  </a:srgbClr>
                </a:gs>
                <a:gs pos="36000">
                  <a:srgbClr val="F7F7F7">
                    <a:alpha val="8627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6666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5490"/>
                  </a:srgbClr>
                </a:gs>
                <a:gs pos="36000">
                  <a:srgbClr val="F7F7F7">
                    <a:alpha val="4705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9"/>
            <p:cNvSpPr/>
            <p:nvPr/>
          </p:nvSpPr>
          <p:spPr>
            <a:xfrm rot="-600000">
              <a:off x="8491538" y="2714271"/>
              <a:ext cx="3298825" cy="44139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843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9"/>
            <p:cNvSpPr/>
            <p:nvPr/>
          </p:nvSpPr>
          <p:spPr>
            <a:xfrm>
              <a:off x="455613" y="2801598"/>
              <a:ext cx="11277600" cy="3602608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9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3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3529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9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39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39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39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41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16" name="Google Shape;116;p4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9803"/>
                  </a:srgbClr>
                </a:gs>
                <a:gs pos="36000">
                  <a:srgbClr val="F7F7F7">
                    <a:alpha val="8627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6666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5490"/>
                  </a:srgbClr>
                </a:gs>
                <a:gs pos="36000">
                  <a:srgbClr val="F7F7F7">
                    <a:alpha val="4705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1"/>
            <p:cNvSpPr/>
            <p:nvPr/>
          </p:nvSpPr>
          <p:spPr>
            <a:xfrm rot="-600000">
              <a:off x="8491538" y="4184529"/>
              <a:ext cx="3298825" cy="44139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843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1"/>
            <p:cNvSpPr/>
            <p:nvPr/>
          </p:nvSpPr>
          <p:spPr>
            <a:xfrm>
              <a:off x="455613" y="4241688"/>
              <a:ext cx="11277600" cy="233717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1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41"/>
          <p:cNvSpPr txBox="1"/>
          <p:nvPr/>
        </p:nvSpPr>
        <p:spPr>
          <a:xfrm>
            <a:off x="9718675" y="2632075"/>
            <a:ext cx="803275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1"/>
          <p:cNvSpPr txBox="1"/>
          <p:nvPr/>
        </p:nvSpPr>
        <p:spPr>
          <a:xfrm>
            <a:off x="898525" y="590550"/>
            <a:ext cx="801687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3529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1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Google Shape;130;p41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41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41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43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42" name="Google Shape;142;p4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9803"/>
                  </a:srgbClr>
                </a:gs>
                <a:gs pos="36000">
                  <a:srgbClr val="F7F7F7">
                    <a:alpha val="8627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6666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5490"/>
                  </a:srgbClr>
                </a:gs>
                <a:gs pos="36000">
                  <a:srgbClr val="F7F7F7">
                    <a:alpha val="4705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3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3"/>
            <p:cNvSpPr/>
            <p:nvPr/>
          </p:nvSpPr>
          <p:spPr>
            <a:xfrm rot="-600000">
              <a:off x="8491538" y="4194055"/>
              <a:ext cx="3298825" cy="439808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843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3"/>
            <p:cNvSpPr/>
            <p:nvPr/>
          </p:nvSpPr>
          <p:spPr>
            <a:xfrm>
              <a:off x="455613" y="4241688"/>
              <a:ext cx="11277600" cy="233717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3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4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3529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3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4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4" name="Google Shape;154;p43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43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43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5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65" name="Google Shape;165;p4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9803"/>
                  </a:srgbClr>
                </a:gs>
                <a:gs pos="36000">
                  <a:srgbClr val="F7F7F7">
                    <a:alpha val="8627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6666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5490"/>
                  </a:srgbClr>
                </a:gs>
                <a:gs pos="36000">
                  <a:srgbClr val="F7F7F7">
                    <a:alpha val="4705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5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5"/>
            <p:cNvSpPr/>
            <p:nvPr/>
          </p:nvSpPr>
          <p:spPr>
            <a:xfrm rot="-600000">
              <a:off x="8491538" y="1798139"/>
              <a:ext cx="3298825" cy="439807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843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5"/>
            <p:cNvSpPr/>
            <p:nvPr/>
          </p:nvSpPr>
          <p:spPr>
            <a:xfrm>
              <a:off x="458788" y="1866411"/>
              <a:ext cx="11277600" cy="4534619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5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4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3529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45"/>
          <p:cNvCxnSpPr/>
          <p:nvPr/>
        </p:nvCxnSpPr>
        <p:spPr>
          <a:xfrm>
            <a:off x="4403725" y="2570162"/>
            <a:ext cx="0" cy="34925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6" name="Google Shape;176;p45"/>
          <p:cNvCxnSpPr/>
          <p:nvPr/>
        </p:nvCxnSpPr>
        <p:spPr>
          <a:xfrm>
            <a:off x="7772400" y="2570162"/>
            <a:ext cx="0" cy="34925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45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4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9" name="Google Shape;179;p45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45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5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47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95" name="Google Shape;195;p4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9803"/>
                  </a:srgbClr>
                </a:gs>
                <a:gs pos="36000">
                  <a:srgbClr val="F7F7F7">
                    <a:alpha val="8627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6666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5490"/>
                  </a:srgbClr>
                </a:gs>
                <a:gs pos="36000">
                  <a:srgbClr val="F7F7F7">
                    <a:alpha val="4705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2549"/>
                  </a:srgbClr>
                </a:gs>
                <a:gs pos="36000">
                  <a:srgbClr val="F7F7F7">
                    <a:alpha val="5490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7"/>
            <p:cNvSpPr/>
            <p:nvPr/>
          </p:nvSpPr>
          <p:spPr>
            <a:xfrm rot="-600000">
              <a:off x="8491538" y="1798139"/>
              <a:ext cx="3298825" cy="439807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843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7"/>
            <p:cNvSpPr/>
            <p:nvPr/>
          </p:nvSpPr>
          <p:spPr>
            <a:xfrm>
              <a:off x="458788" y="1866411"/>
              <a:ext cx="11277600" cy="4534619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7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4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3529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47"/>
          <p:cNvCxnSpPr/>
          <p:nvPr/>
        </p:nvCxnSpPr>
        <p:spPr>
          <a:xfrm>
            <a:off x="4387850" y="2603500"/>
            <a:ext cx="0" cy="35179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3843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6" name="Google Shape;206;p47"/>
          <p:cNvCxnSpPr/>
          <p:nvPr/>
        </p:nvCxnSpPr>
        <p:spPr>
          <a:xfrm>
            <a:off x="7802562" y="2603500"/>
            <a:ext cx="0" cy="34925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3843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7" name="Google Shape;207;p47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Google Shape;208;p4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9" name="Google Shape;209;p47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47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47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ofvzqkvtXwa_8Akms8esf4i3GzZujCc7?usp=drive_lin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"/>
          <p:cNvSpPr txBox="1">
            <a:spLocks noGrp="1"/>
          </p:cNvSpPr>
          <p:nvPr>
            <p:ph type="ctrTitle"/>
          </p:nvPr>
        </p:nvSpPr>
        <p:spPr>
          <a:xfrm>
            <a:off x="4571999" y="1891505"/>
            <a:ext cx="6901963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 dirty="0"/>
              <a:t>Sudoku Solver with Frontend</a:t>
            </a:r>
            <a:endParaRPr sz="3600" dirty="0"/>
          </a:p>
        </p:txBody>
      </p:sp>
      <p:sp>
        <p:nvSpPr>
          <p:cNvPr id="256" name="Google Shape;256;p1"/>
          <p:cNvSpPr txBox="1">
            <a:spLocks noGrp="1"/>
          </p:cNvSpPr>
          <p:nvPr>
            <p:ph type="subTitle" idx="1"/>
          </p:nvPr>
        </p:nvSpPr>
        <p:spPr>
          <a:xfrm>
            <a:off x="5715000" y="3465550"/>
            <a:ext cx="6225000" cy="11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USN 1CR23CS021 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Name AISHWARYA SUJAN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 b="0" i="0" u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 b="0" i="0" u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 b="0" i="0" u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dirty="0"/>
          </a:p>
        </p:txBody>
      </p:sp>
      <p:sp>
        <p:nvSpPr>
          <p:cNvPr id="257" name="Google Shape;257;p1"/>
          <p:cNvSpPr txBox="1"/>
          <p:nvPr/>
        </p:nvSpPr>
        <p:spPr>
          <a:xfrm>
            <a:off x="869156" y="4742228"/>
            <a:ext cx="5287962" cy="155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"/>
          <p:cNvSpPr txBox="1"/>
          <p:nvPr/>
        </p:nvSpPr>
        <p:spPr>
          <a:xfrm>
            <a:off x="3513137" y="5973762"/>
            <a:ext cx="5121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E585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DE585"/>
                </a:solidFill>
                <a:latin typeface="arial"/>
                <a:ea typeface="arial"/>
                <a:cs typeface="arial"/>
                <a:sym typeface="arial"/>
              </a:rPr>
              <a:t>Department of Computer Science &amp;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"/>
          <p:cNvSpPr txBox="1"/>
          <p:nvPr/>
        </p:nvSpPr>
        <p:spPr>
          <a:xfrm>
            <a:off x="4264024" y="465747"/>
            <a:ext cx="3775075" cy="88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 dirty="0">
                <a:solidFill>
                  <a:schemeClr val="lt2"/>
                </a:solidFill>
                <a:latin typeface="Century Gothic"/>
                <a:sym typeface="Century Gothic"/>
              </a:rPr>
              <a:t>MINI PROJECT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"/>
          <p:cNvSpPr txBox="1"/>
          <p:nvPr/>
        </p:nvSpPr>
        <p:spPr>
          <a:xfrm>
            <a:off x="8647112" y="781050"/>
            <a:ext cx="3149600" cy="88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n-US" sz="24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 : </a:t>
            </a:r>
            <a:r>
              <a:rPr lang="en-US" sz="2400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</a:t>
            </a:r>
            <a:r>
              <a:rPr lang="en-US" sz="24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/05/2025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"/>
          <p:cNvSpPr txBox="1"/>
          <p:nvPr/>
        </p:nvSpPr>
        <p:spPr>
          <a:xfrm>
            <a:off x="6096000" y="4591050"/>
            <a:ext cx="4945200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E585"/>
              </a:buClr>
              <a:buSzPts val="1800"/>
              <a:buFont typeface="arial"/>
              <a:buNone/>
            </a:pPr>
            <a:r>
              <a:rPr lang="en-US" sz="2800" b="1" i="1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Under the guidance of:</a:t>
            </a:r>
            <a:endParaRPr sz="2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E585"/>
              </a:buClr>
              <a:buSzPts val="18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Guide Name Rajini Tiwari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E585"/>
              </a:buClr>
              <a:buSzPts val="18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Designation </a:t>
            </a:r>
            <a:r>
              <a:rPr lang="en-US" sz="2400" b="0" i="1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Asst.Professor</a:t>
            </a:r>
            <a:endParaRPr sz="24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"/>
          <p:cNvSpPr txBox="1">
            <a:spLocks noGrp="1"/>
          </p:cNvSpPr>
          <p:nvPr>
            <p:ph type="sldNum" idx="12"/>
          </p:nvPr>
        </p:nvSpPr>
        <p:spPr>
          <a:xfrm>
            <a:off x="10350500" y="292100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263" name="Google Shape;26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125" y="2820298"/>
            <a:ext cx="3600675" cy="23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"/>
          <p:cNvSpPr txBox="1">
            <a:spLocks noGrp="1"/>
          </p:cNvSpPr>
          <p:nvPr>
            <p:ph type="subTitle" idx="1"/>
          </p:nvPr>
        </p:nvSpPr>
        <p:spPr>
          <a:xfrm>
            <a:off x="1494692" y="768088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3600" b="1" u="sng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  <a:p>
            <a:pPr marL="45720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  <p:sp>
        <p:nvSpPr>
          <p:cNvPr id="276" name="Google Shape;276;p3"/>
          <p:cNvSpPr txBox="1">
            <a:spLocks noGrp="1"/>
          </p:cNvSpPr>
          <p:nvPr>
            <p:ph type="sldNum" idx="12"/>
          </p:nvPr>
        </p:nvSpPr>
        <p:spPr>
          <a:xfrm>
            <a:off x="10350500" y="292100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4C3DBF-E697-A600-E898-53A1F0D4F93A}"/>
              </a:ext>
            </a:extLst>
          </p:cNvPr>
          <p:cNvSpPr txBox="1"/>
          <p:nvPr/>
        </p:nvSpPr>
        <p:spPr>
          <a:xfrm>
            <a:off x="921846" y="1911096"/>
            <a:ext cx="103709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Hard sudoku problems are difficult to solve. However, with a help of a computer program even hard problems can be easily solved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Sudoku is a 9x9 grid and the objective is to fill it following the rules (rows, columns, and 3x3 sub-grids must have numbers 1-9 without repetition).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"/>
          <p:cNvSpPr txBox="1"/>
          <p:nvPr/>
        </p:nvSpPr>
        <p:spPr>
          <a:xfrm>
            <a:off x="855785" y="476357"/>
            <a:ext cx="10480430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</a:pPr>
            <a:r>
              <a:rPr lang="en-US" sz="32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SOFTWARE TOOLS USED</a:t>
            </a:r>
            <a:endParaRPr sz="3200" b="1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8" name="Google Shape;288;p6"/>
          <p:cNvSpPr txBox="1">
            <a:spLocks noGrp="1"/>
          </p:cNvSpPr>
          <p:nvPr>
            <p:ph type="sldNum" idx="12"/>
          </p:nvPr>
        </p:nvSpPr>
        <p:spPr>
          <a:xfrm>
            <a:off x="10350500" y="292100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8C6DCE-F911-75EB-6D7B-9C13BB845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92" y="1657450"/>
            <a:ext cx="1095451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HTML5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for structuring the webpage and creating the Sudoku input grid.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CSS3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for styling the Sudoku board, adding colors, borders, and improving the user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JavaScript (ES6)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for implementing the Sudoku solving logic (backtracking algorithm) and handling user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Text Editor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 Notepad++)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for writing and editing HTML, CSS, and JavaScript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Web Browser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Edge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for testing, running, and displaying the final Sudoku solver webpage.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"/>
          <p:cNvSpPr txBox="1"/>
          <p:nvPr/>
        </p:nvSpPr>
        <p:spPr>
          <a:xfrm>
            <a:off x="647545" y="551110"/>
            <a:ext cx="112134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D8D8D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Font typeface="Arial"/>
              <a:buNone/>
            </a:pPr>
            <a:r>
              <a:rPr lang="en-US" sz="3600" b="1" i="0" u="sng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PROPOSED SOLUTION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4" name="Google Shape;294;p7"/>
          <p:cNvSpPr txBox="1">
            <a:spLocks noGrp="1"/>
          </p:cNvSpPr>
          <p:nvPr>
            <p:ph type="sldNum" idx="12"/>
          </p:nvPr>
        </p:nvSpPr>
        <p:spPr>
          <a:xfrm>
            <a:off x="10350500" y="292100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46664C-CA33-F090-4199-910531C1CFD2}"/>
              </a:ext>
            </a:extLst>
          </p:cNvPr>
          <p:cNvSpPr txBox="1"/>
          <p:nvPr/>
        </p:nvSpPr>
        <p:spPr>
          <a:xfrm>
            <a:off x="832104" y="2441295"/>
            <a:ext cx="1019556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solidFill>
                  <a:schemeClr val="bg1"/>
                </a:solidFill>
                <a:hlinkClick r:id="rId3"/>
              </a:rPr>
              <a:t>https://drive.google.com/drive/folders/1ofvzqkvtXwa_8Akms8esf4i3GzZujCc7?usp=drive_link</a:t>
            </a:r>
            <a:endParaRPr lang="en-IN" sz="2500" dirty="0">
              <a:solidFill>
                <a:schemeClr val="bg1"/>
              </a:solidFill>
            </a:endParaRPr>
          </a:p>
          <a:p>
            <a:endParaRPr lang="en-IN" sz="2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>
          <a:extLst>
            <a:ext uri="{FF2B5EF4-FFF2-40B4-BE49-F238E27FC236}">
              <a16:creationId xmlns:a16="http://schemas.microsoft.com/office/drawing/2014/main" id="{71030BC2-DFA6-DA88-D844-8F76A86CC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">
            <a:extLst>
              <a:ext uri="{FF2B5EF4-FFF2-40B4-BE49-F238E27FC236}">
                <a16:creationId xmlns:a16="http://schemas.microsoft.com/office/drawing/2014/main" id="{8D492100-2E0B-C364-6258-E2392BB54B7C}"/>
              </a:ext>
            </a:extLst>
          </p:cNvPr>
          <p:cNvSpPr txBox="1"/>
          <p:nvPr/>
        </p:nvSpPr>
        <p:spPr>
          <a:xfrm>
            <a:off x="647545" y="551110"/>
            <a:ext cx="112134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IN" sz="2800" b="1" i="0" u="none" strike="noStrike" cap="none" dirty="0">
              <a:solidFill>
                <a:srgbClr val="D8D8D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Font typeface="Arial"/>
              <a:buNone/>
            </a:pPr>
            <a:r>
              <a:rPr lang="en-IN" sz="3600" b="1" u="sng" dirty="0">
                <a:solidFill>
                  <a:srgbClr val="D8D8D8"/>
                </a:solidFill>
                <a:latin typeface="Verdana"/>
                <a:ea typeface="Verdana"/>
                <a:sym typeface="Verdana"/>
              </a:rPr>
              <a:t>ALGORITHM USED-BACKTRACKING</a:t>
            </a:r>
            <a:endParaRPr lang="en-I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IN" sz="2800" b="1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IN" sz="28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4" name="Google Shape;294;p7">
            <a:extLst>
              <a:ext uri="{FF2B5EF4-FFF2-40B4-BE49-F238E27FC236}">
                <a16:creationId xmlns:a16="http://schemas.microsoft.com/office/drawing/2014/main" id="{61C137A7-F5BF-2933-E58D-2167E1C2061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350500" y="292100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0A2C4A6-C1F3-3108-DF51-2595EBF11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067" y="1991774"/>
            <a:ext cx="944361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Start from the first empty cell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(usually scanning left to right, top to bottom).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Try placing a number (1 to 9)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that cell.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Check if the number is valid: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Not already present in the same row.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Not already present in the same column.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Not already present in the same 3×3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subgrid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 valid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place the number temporarily and recursively try to solve the rest of the puzzle.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 not valid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try the next number.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 none of the numbers (1–9) 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backtrack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Remove the previously placed number (undo the move).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Try a different number in the previous cell.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Continue this process until the board is completely filled with valid numbers.</a:t>
            </a:r>
          </a:p>
        </p:txBody>
      </p:sp>
    </p:spTree>
    <p:extLst>
      <p:ext uri="{BB962C8B-B14F-4D97-AF65-F5344CB8AC3E}">
        <p14:creationId xmlns:p14="http://schemas.microsoft.com/office/powerpoint/2010/main" val="318398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>
          <a:extLst>
            <a:ext uri="{FF2B5EF4-FFF2-40B4-BE49-F238E27FC236}">
              <a16:creationId xmlns:a16="http://schemas.microsoft.com/office/drawing/2014/main" id="{AF89B7DA-6BFC-15D2-32F3-C1AD083FE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">
            <a:extLst>
              <a:ext uri="{FF2B5EF4-FFF2-40B4-BE49-F238E27FC236}">
                <a16:creationId xmlns:a16="http://schemas.microsoft.com/office/drawing/2014/main" id="{6EFD4493-50B3-682F-D7CF-FB1713397841}"/>
              </a:ext>
            </a:extLst>
          </p:cNvPr>
          <p:cNvSpPr txBox="1"/>
          <p:nvPr/>
        </p:nvSpPr>
        <p:spPr>
          <a:xfrm>
            <a:off x="647545" y="551110"/>
            <a:ext cx="112134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IN" sz="2800" b="1" i="0" u="none" strike="noStrike" cap="none" dirty="0">
              <a:solidFill>
                <a:srgbClr val="D8D8D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Font typeface="Arial"/>
              <a:buNone/>
            </a:pPr>
            <a:r>
              <a:rPr lang="en-US" sz="36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Arial"/>
                <a:sym typeface="Verdana"/>
              </a:rPr>
              <a:t>FRONTEND IMPLEMENTATION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4" name="Google Shape;294;p7">
            <a:extLst>
              <a:ext uri="{FF2B5EF4-FFF2-40B4-BE49-F238E27FC236}">
                <a16:creationId xmlns:a16="http://schemas.microsoft.com/office/drawing/2014/main" id="{9EBE1653-21AB-4013-7685-7314814FB1F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350500" y="292100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319785-844C-A6F5-A9FC-DDFD2F313F94}"/>
              </a:ext>
            </a:extLst>
          </p:cNvPr>
          <p:cNvSpPr txBox="1"/>
          <p:nvPr/>
        </p:nvSpPr>
        <p:spPr>
          <a:xfrm>
            <a:off x="3668776" y="5028114"/>
            <a:ext cx="8019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52F035-867F-B381-E4C8-A4B48129E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47" y="2078420"/>
            <a:ext cx="1098359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Creates a basic structure for the webpage.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Contains: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&lt;h1&gt;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Title “Sudoku Solver”.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&lt;table id="sudoku-grid"&gt;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Empty table where the 9x9 grid will be dynamically generated by JS.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&lt;button id="solve-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btn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Button to trigger the solver.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&lt;script&gt;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Inline JavaScript for generating the grid and solving Sudoku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>
          <a:extLst>
            <a:ext uri="{FF2B5EF4-FFF2-40B4-BE49-F238E27FC236}">
              <a16:creationId xmlns:a16="http://schemas.microsoft.com/office/drawing/2014/main" id="{9B95799E-3423-922F-E14F-D61B20DC1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">
            <a:extLst>
              <a:ext uri="{FF2B5EF4-FFF2-40B4-BE49-F238E27FC236}">
                <a16:creationId xmlns:a16="http://schemas.microsoft.com/office/drawing/2014/main" id="{3275B40E-87C9-5F68-74E8-FCE7868A1D7A}"/>
              </a:ext>
            </a:extLst>
          </p:cNvPr>
          <p:cNvSpPr txBox="1"/>
          <p:nvPr/>
        </p:nvSpPr>
        <p:spPr>
          <a:xfrm>
            <a:off x="647545" y="551110"/>
            <a:ext cx="112134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IN" sz="2800" b="1" i="0" u="none" strike="noStrike" cap="none" dirty="0">
              <a:solidFill>
                <a:srgbClr val="D8D8D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Font typeface="Arial"/>
              <a:buNone/>
            </a:pPr>
            <a:r>
              <a:rPr lang="en-US" sz="36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Arial"/>
                <a:sym typeface="Verdana"/>
              </a:rPr>
              <a:t>FRONTEND IMPLEMENTATION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4" name="Google Shape;294;p7">
            <a:extLst>
              <a:ext uri="{FF2B5EF4-FFF2-40B4-BE49-F238E27FC236}">
                <a16:creationId xmlns:a16="http://schemas.microsoft.com/office/drawing/2014/main" id="{3DAB628B-FC7C-F763-6C79-B51C71F619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350500" y="292100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1CECF-5686-80B4-43E4-45C7BAFD46DB}"/>
              </a:ext>
            </a:extLst>
          </p:cNvPr>
          <p:cNvSpPr txBox="1"/>
          <p:nvPr/>
        </p:nvSpPr>
        <p:spPr>
          <a:xfrm>
            <a:off x="3668776" y="5028114"/>
            <a:ext cx="8019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00A9D3-041D-9DC0-670A-8BE3E081E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04565"/>
            <a:ext cx="809388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Applies a clean, centered layout.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Styles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Sudoku grid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Equal-sized cells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50x50px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Borders to distinguish cells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bold black lines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3x3 sub-grids.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Green background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on alternating 3x3 blocks for better visual clarity.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Styles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button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Green color scheme.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Rounded corners and hover effect.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87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>
          <a:extLst>
            <a:ext uri="{FF2B5EF4-FFF2-40B4-BE49-F238E27FC236}">
              <a16:creationId xmlns:a16="http://schemas.microsoft.com/office/drawing/2014/main" id="{315D4D3D-1393-2F18-75DA-507DAE167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">
            <a:extLst>
              <a:ext uri="{FF2B5EF4-FFF2-40B4-BE49-F238E27FC236}">
                <a16:creationId xmlns:a16="http://schemas.microsoft.com/office/drawing/2014/main" id="{08C488CB-5E3B-9FCD-3B2C-3DA29513A49F}"/>
              </a:ext>
            </a:extLst>
          </p:cNvPr>
          <p:cNvSpPr txBox="1"/>
          <p:nvPr/>
        </p:nvSpPr>
        <p:spPr>
          <a:xfrm>
            <a:off x="647545" y="551110"/>
            <a:ext cx="112134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IN" sz="2800" b="1" i="0" u="none" strike="noStrike" cap="none" dirty="0">
              <a:solidFill>
                <a:srgbClr val="D8D8D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Font typeface="Arial"/>
              <a:buNone/>
            </a:pPr>
            <a:r>
              <a:rPr lang="en-US" sz="3600" b="1" u="sng" dirty="0">
                <a:solidFill>
                  <a:srgbClr val="D8D8D8"/>
                </a:solidFill>
                <a:latin typeface="Verdana"/>
                <a:ea typeface="Verdana"/>
                <a:sym typeface="Verdana"/>
              </a:rPr>
              <a:t>SCOPE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4" name="Google Shape;294;p7">
            <a:extLst>
              <a:ext uri="{FF2B5EF4-FFF2-40B4-BE49-F238E27FC236}">
                <a16:creationId xmlns:a16="http://schemas.microsoft.com/office/drawing/2014/main" id="{E66C379A-450F-9C9C-4A5B-69849C02047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350500" y="292100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DF9BF-B5F0-E722-AA7C-23658D0D012B}"/>
              </a:ext>
            </a:extLst>
          </p:cNvPr>
          <p:cNvSpPr txBox="1"/>
          <p:nvPr/>
        </p:nvSpPr>
        <p:spPr>
          <a:xfrm>
            <a:off x="1865376" y="2047848"/>
            <a:ext cx="801928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Mobile Compatibility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Puzzle Generator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Step-by-Step Solving Visualization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Saving &amp; Sharing Puzzles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Timer Integration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Difficulty Level Selection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20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/>
          <p:nvPr/>
        </p:nvSpPr>
        <p:spPr>
          <a:xfrm rot="-1201042">
            <a:off x="2486527" y="2156631"/>
            <a:ext cx="7218946" cy="2544731"/>
          </a:xfrm>
          <a:prstGeom prst="flowChartDecision">
            <a:avLst/>
          </a:prstGeom>
          <a:solidFill>
            <a:schemeClr val="accent1"/>
          </a:solidFill>
          <a:ln w="25400" cap="flat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3"/>
          <p:cNvSpPr txBox="1">
            <a:spLocks noGrp="1"/>
          </p:cNvSpPr>
          <p:nvPr>
            <p:ph type="sldNum" idx="12"/>
          </p:nvPr>
        </p:nvSpPr>
        <p:spPr>
          <a:xfrm>
            <a:off x="10350500" y="292100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2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7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8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9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0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1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502</Words>
  <Application>Microsoft Office PowerPoint</Application>
  <PresentationFormat>Widescreen</PresentationFormat>
  <Paragraphs>85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9</vt:i4>
      </vt:variant>
    </vt:vector>
  </HeadingPairs>
  <TitlesOfParts>
    <vt:vector size="26" baseType="lpstr">
      <vt:lpstr>Noto Sans</vt:lpstr>
      <vt:lpstr>Arial Unicode MS</vt:lpstr>
      <vt:lpstr>Arial</vt:lpstr>
      <vt:lpstr>Verdana</vt:lpstr>
      <vt:lpstr>Arial</vt:lpstr>
      <vt:lpstr>Calibri</vt:lpstr>
      <vt:lpstr>Century Gothic</vt:lpstr>
      <vt:lpstr>1_Ion Boardroom</vt:lpstr>
      <vt:lpstr>3_Ion Boardroom</vt:lpstr>
      <vt:lpstr>4_Ion Boardroom</vt:lpstr>
      <vt:lpstr>5_Ion Boardroom</vt:lpstr>
      <vt:lpstr>7_Ion Boardroom</vt:lpstr>
      <vt:lpstr>8_Ion Boardroom</vt:lpstr>
      <vt:lpstr>9_Ion Boardroom</vt:lpstr>
      <vt:lpstr>10_Ion Boardroom</vt:lpstr>
      <vt:lpstr>11_Ion Boardroom</vt:lpstr>
      <vt:lpstr>12_Ion Boardroom</vt:lpstr>
      <vt:lpstr>Sudoku Solver with Frontend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cp:lastModifiedBy>aishwarya.sujan6@gmail.com</cp:lastModifiedBy>
  <cp:revision>2</cp:revision>
  <dcterms:created xsi:type="dcterms:W3CDTF">2017-08-03T09:47:51Z</dcterms:created>
  <dcterms:modified xsi:type="dcterms:W3CDTF">2025-05-13T18:17:46Z</dcterms:modified>
</cp:coreProperties>
</file>