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2.jpg" ContentType="image/jpe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3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3"/>
  </p:notesMasterIdLst>
  <p:handoutMasterIdLst>
    <p:handoutMasterId r:id="rId4"/>
  </p:handoutMasterIdLst>
  <p:sldIdLst>
    <p:sldId id="256" r:id="rId2"/>
  </p:sldIdLst>
  <p:sldSz cx="32918400" cy="21945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70" d="100"/>
          <a:sy n="70" d="100"/>
        </p:scale>
        <p:origin x="-5560" y="-95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4638795017719239"/>
          <c:y val="4.2220680416047908E-2"/>
          <c:w val="0.8066746213333621"/>
          <c:h val="0.82867925166084977"/>
        </c:manualLayout>
      </c:layout>
      <c:barChart>
        <c:barDir val="col"/>
        <c:grouping val="clustered"/>
        <c:varyColors val="0"/>
        <c:ser>
          <c:idx val="0"/>
          <c:order val="0"/>
          <c:tx>
            <c:strRef>
              <c:f>Sheet1!$B$1</c:f>
              <c:strCache>
                <c:ptCount val="1"/>
                <c:pt idx="0">
                  <c:v>F1-Score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accent1">
                  <a:lumMod val="75000"/>
                </a:schemeClr>
              </a:solidFill>
            </a:ln>
            <a:effectLst/>
          </c:spPr>
          <c:invertIfNegative val="0"/>
          <c:dLbls>
            <c:delete val="1"/>
          </c:dLbls>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Sheet1!$B$2:$B$9</c:f>
              <c:numCache>
                <c:formatCode>General</c:formatCode>
                <c:ptCount val="8"/>
                <c:pt idx="0">
                  <c:v>0.51</c:v>
                </c:pt>
                <c:pt idx="1">
                  <c:v>0.59615384615384603</c:v>
                </c:pt>
                <c:pt idx="2">
                  <c:v>0.60085836909871204</c:v>
                </c:pt>
                <c:pt idx="3">
                  <c:v>0.62745098039215597</c:v>
                </c:pt>
                <c:pt idx="4">
                  <c:v>0.65384615384615297</c:v>
                </c:pt>
                <c:pt idx="5">
                  <c:v>0.66981132075471606</c:v>
                </c:pt>
                <c:pt idx="6">
                  <c:v>0.70689655172413801</c:v>
                </c:pt>
                <c:pt idx="7">
                  <c:v>0.73043478260869499</c:v>
                </c:pt>
              </c:numCache>
            </c:numRef>
          </c:val>
          <c:extLst>
            <c:ext xmlns:c16="http://schemas.microsoft.com/office/drawing/2014/chart" uri="{C3380CC4-5D6E-409C-BE32-E72D297353CC}">
              <c16:uniqueId val="{00000000-862D-7C46-8986-F9E97BE9ECDD}"/>
            </c:ext>
          </c:extLst>
        </c:ser>
        <c:dLbls>
          <c:dLblPos val="inEnd"/>
          <c:showLegendKey val="0"/>
          <c:showVal val="1"/>
          <c:showCatName val="0"/>
          <c:showSerName val="0"/>
          <c:showPercent val="0"/>
          <c:showBubbleSize val="0"/>
        </c:dLbls>
        <c:gapWidth val="100"/>
        <c:overlap val="-24"/>
        <c:axId val="302385768"/>
        <c:axId val="302386944"/>
      </c:barChart>
      <c:catAx>
        <c:axId val="302385768"/>
        <c:scaling>
          <c:orientation val="minMax"/>
        </c:scaling>
        <c:delete val="0"/>
        <c:axPos val="b"/>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02386944"/>
        <c:crosses val="autoZero"/>
        <c:auto val="1"/>
        <c:lblAlgn val="ctr"/>
        <c:lblOffset val="100"/>
        <c:noMultiLvlLbl val="0"/>
      </c:catAx>
      <c:valAx>
        <c:axId val="30238694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02385768"/>
        <c:crosses val="autoZero"/>
        <c:crossBetween val="between"/>
      </c:valAx>
      <c:spPr>
        <a:noFill/>
        <a:ln>
          <a:noFill/>
        </a:ln>
        <a:effectLst/>
      </c:spPr>
    </c:plotArea>
    <c:legend>
      <c:legendPos val="b"/>
      <c:layout>
        <c:manualLayout>
          <c:xMode val="edge"/>
          <c:yMode val="edge"/>
          <c:x val="0.43747261353389699"/>
          <c:y val="0.11042412490428224"/>
          <c:w val="0.14763818819957278"/>
          <c:h val="6.4892723757118576E-2"/>
        </c:manualLayout>
      </c:layout>
      <c:overlay val="0"/>
      <c:spPr>
        <a:noFill/>
        <a:ln>
          <a:noFill/>
        </a:ln>
        <a:effectLst/>
      </c:spPr>
      <c:txPr>
        <a:bodyPr rot="0" spcFirstLastPara="1" vertOverflow="ellipsis" vert="horz" wrap="square" anchor="t"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3_2" csCatId="accent3" phldr="1"/>
      <dgm:spPr/>
    </dgm:pt>
    <dgm:pt modelId="{B1321E7D-A01C-744F-A7A3-611A2C1CA605}">
      <dgm:prSet phldrT="[Text]" custT="1"/>
      <dgm:spPr/>
      <dgm:t>
        <a:bodyPr/>
        <a:lstStyle/>
        <a:p>
          <a:r>
            <a:rPr lang="en-US" sz="1800" b="1" dirty="0">
              <a:solidFill>
                <a:schemeClr val="accent1"/>
              </a:solidFill>
            </a:rPr>
            <a:t>Reviews</a:t>
          </a:r>
          <a:endParaRPr lang="en-US" sz="1400" b="1" dirty="0">
            <a:solidFill>
              <a:schemeClr val="accent1"/>
            </a:solidFill>
          </a:endParaRPr>
        </a:p>
      </dgm:t>
    </dgm:pt>
    <dgm:pt modelId="{120AD364-220F-AE4C-96FC-46E56F55870E}" type="parTrans" cxnId="{C1F006C5-F0E0-8D40-8634-481A496596CD}">
      <dgm:prSet/>
      <dgm:spPr/>
      <dgm:t>
        <a:bodyPr/>
        <a:lstStyle/>
        <a:p>
          <a:endParaRPr lang="en-US" sz="1400"/>
        </a:p>
      </dgm:t>
    </dgm:pt>
    <dgm:pt modelId="{5F93C14F-AE12-E342-BCBB-FBBA39A44BC0}" type="sibTrans" cxnId="{C1F006C5-F0E0-8D40-8634-481A496596CD}">
      <dgm:prSet custT="1"/>
      <dgm:spPr/>
      <dgm:t>
        <a:bodyPr/>
        <a:lstStyle/>
        <a:p>
          <a:endParaRPr lang="en-US" sz="1400"/>
        </a:p>
      </dgm:t>
    </dgm:pt>
    <dgm:pt modelId="{7F9BBF86-CE38-A349-870B-BA9F5C2D15B1}">
      <dgm:prSet phldrT="[Text]" custT="1"/>
      <dgm:spPr/>
      <dgm:t>
        <a:bodyPr/>
        <a:lstStyle/>
        <a:p>
          <a:r>
            <a:rPr lang="en-US" sz="1800" b="1" dirty="0">
              <a:solidFill>
                <a:schemeClr val="accent1"/>
              </a:solidFill>
            </a:rPr>
            <a:t>List of Menu Items</a:t>
          </a:r>
        </a:p>
      </dgm:t>
    </dgm:pt>
    <dgm:pt modelId="{8BBEF02C-BE5A-2141-AA67-C1E2D9D05FD6}" type="parTrans" cxnId="{B94523FA-2F7C-9B48-8354-2D36114FD896}">
      <dgm:prSet/>
      <dgm:spPr/>
      <dgm:t>
        <a:bodyPr/>
        <a:lstStyle/>
        <a:p>
          <a:endParaRPr lang="en-US" sz="1400"/>
        </a:p>
      </dgm:t>
    </dgm:pt>
    <dgm:pt modelId="{1817B103-4553-C249-8188-761484FFCED6}" type="sibTrans" cxnId="{B94523FA-2F7C-9B48-8354-2D36114FD896}">
      <dgm:prSet custT="1"/>
      <dgm:spPr/>
      <dgm:t>
        <a:bodyPr/>
        <a:lstStyle/>
        <a:p>
          <a:endParaRPr lang="en-US" sz="1400"/>
        </a:p>
      </dgm:t>
    </dgm:pt>
    <dgm:pt modelId="{B9398BEA-BFFC-8D40-BD79-D5EC968DE5BB}">
      <dgm:prSet phldrT="[Text]" custT="1"/>
      <dgm:spPr/>
      <dgm:t>
        <a:bodyPr/>
        <a:lstStyle/>
        <a:p>
          <a:r>
            <a:rPr lang="en-US" sz="1800" b="1" dirty="0">
              <a:solidFill>
                <a:schemeClr val="accent1"/>
              </a:solidFill>
            </a:rPr>
            <a:t>Eliminate duplicates using similarity measure</a:t>
          </a:r>
        </a:p>
      </dgm:t>
    </dgm:pt>
    <dgm:pt modelId="{5C183A89-90E0-3149-A0AA-35A070C18F87}" type="parTrans" cxnId="{6D2B1030-7F78-524B-9068-D4FE8350D854}">
      <dgm:prSet/>
      <dgm:spPr/>
      <dgm:t>
        <a:bodyPr/>
        <a:lstStyle/>
        <a:p>
          <a:endParaRPr lang="en-US" sz="1400"/>
        </a:p>
      </dgm:t>
    </dgm:pt>
    <dgm:pt modelId="{84F93E59-29E4-A14A-A207-338BAAEC79BA}" type="sibTrans" cxnId="{6D2B1030-7F78-524B-9068-D4FE8350D854}">
      <dgm:prSet custT="1"/>
      <dgm:spPr/>
      <dgm:t>
        <a:bodyPr/>
        <a:lstStyle/>
        <a:p>
          <a:endParaRPr lang="en-US" sz="1400"/>
        </a:p>
      </dgm:t>
    </dgm:pt>
    <dgm:pt modelId="{CA54EB04-1513-D941-BE41-016D0949A75C}">
      <dgm:prSet custT="1"/>
      <dgm:spPr/>
      <dgm:t>
        <a:bodyPr/>
        <a:lstStyle/>
        <a:p>
          <a:r>
            <a:rPr lang="en-US" sz="1800" b="1" dirty="0">
              <a:solidFill>
                <a:schemeClr val="accent1"/>
              </a:solidFill>
            </a:rPr>
            <a:t>Annotate</a:t>
          </a:r>
        </a:p>
        <a:p>
          <a:r>
            <a:rPr lang="en-US" sz="1800" b="1" dirty="0">
              <a:solidFill>
                <a:schemeClr val="accent1"/>
              </a:solidFill>
            </a:rPr>
            <a:t>Split into Train and Test</a:t>
          </a:r>
        </a:p>
      </dgm:t>
    </dgm:pt>
    <dgm:pt modelId="{99EB8A95-DDDE-D841-B43C-F2A0FC9D5F9C}" type="parTrans" cxnId="{252EB500-EA10-9841-AE68-BD4EEC2C5BFA}">
      <dgm:prSet/>
      <dgm:spPr/>
      <dgm:t>
        <a:bodyPr/>
        <a:lstStyle/>
        <a:p>
          <a:endParaRPr lang="en-US" sz="1400"/>
        </a:p>
      </dgm:t>
    </dgm:pt>
    <dgm:pt modelId="{C824857A-F16C-7E4A-9D49-4020E82FF150}" type="sibTrans" cxnId="{252EB500-EA10-9841-AE68-BD4EEC2C5BFA}">
      <dgm:prSet custT="1"/>
      <dgm:spPr/>
      <dgm:t>
        <a:bodyPr/>
        <a:lstStyle/>
        <a:p>
          <a:endParaRPr lang="en-US" sz="1400"/>
        </a:p>
      </dgm:t>
    </dgm:pt>
    <dgm:pt modelId="{0BAAD938-6D6A-DC45-B50A-D809761D2967}">
      <dgm:prSet custT="1"/>
      <dgm:spPr/>
      <dgm:t>
        <a:bodyPr/>
        <a:lstStyle/>
        <a:p>
          <a:r>
            <a:rPr lang="en-US" sz="1800" b="1" dirty="0">
              <a:solidFill>
                <a:schemeClr val="accent1"/>
              </a:solidFill>
            </a:rPr>
            <a:t>Named Entity Recognition</a:t>
          </a:r>
        </a:p>
      </dgm:t>
    </dgm:pt>
    <dgm:pt modelId="{470A7C0A-9517-FA44-93CA-CD00A7DF6031}" type="parTrans" cxnId="{79E579C1-CAC5-554D-AEFA-8229F32239E6}">
      <dgm:prSet/>
      <dgm:spPr/>
      <dgm:t>
        <a:bodyPr/>
        <a:lstStyle/>
        <a:p>
          <a:endParaRPr lang="en-US" sz="1400"/>
        </a:p>
      </dgm:t>
    </dgm:pt>
    <dgm:pt modelId="{8DBF5C2D-F251-4C4A-B030-DCE550F6F895}" type="sibTrans" cxnId="{79E579C1-CAC5-554D-AEFA-8229F32239E6}">
      <dgm:prSet custT="1"/>
      <dgm:spPr/>
      <dgm:t>
        <a:bodyPr/>
        <a:lstStyle/>
        <a:p>
          <a:endParaRPr lang="en-US" sz="1400"/>
        </a:p>
      </dgm:t>
    </dgm:pt>
    <dgm:pt modelId="{34C389D7-0EDF-FC42-8C32-E3C640EF8F3F}">
      <dgm:prSet custT="1"/>
      <dgm:spPr/>
      <dgm:t>
        <a:bodyPr/>
        <a:lstStyle/>
        <a:p>
          <a:r>
            <a:rPr lang="en-US" sz="1600" b="1" dirty="0">
              <a:solidFill>
                <a:schemeClr val="accent1"/>
              </a:solidFill>
            </a:rPr>
            <a:t>SpaCy</a:t>
          </a:r>
        </a:p>
      </dgm:t>
    </dgm:pt>
    <dgm:pt modelId="{79E33646-FAD0-3941-95D8-82D71511A11F}" type="parTrans" cxnId="{56DD4451-E24D-1E49-8C0A-4B2ED519CC53}">
      <dgm:prSet/>
      <dgm:spPr/>
      <dgm:t>
        <a:bodyPr/>
        <a:lstStyle/>
        <a:p>
          <a:endParaRPr lang="en-US" sz="1400"/>
        </a:p>
      </dgm:t>
    </dgm:pt>
    <dgm:pt modelId="{4CCDEE8B-DC12-2544-A905-546D052E14F7}" type="sibTrans" cxnId="{56DD4451-E24D-1E49-8C0A-4B2ED519CC53}">
      <dgm:prSet/>
      <dgm:spPr/>
      <dgm:t>
        <a:bodyPr/>
        <a:lstStyle/>
        <a:p>
          <a:endParaRPr lang="en-US" sz="1400"/>
        </a:p>
      </dgm:t>
    </dgm:pt>
    <dgm:pt modelId="{5843D407-D5E5-CC48-887E-7BA35C7B6F56}">
      <dgm:prSet custT="1"/>
      <dgm:spPr/>
      <dgm:t>
        <a:bodyPr/>
        <a:lstStyle/>
        <a:p>
          <a:r>
            <a:rPr lang="en-US" sz="1600" b="1" dirty="0">
              <a:solidFill>
                <a:schemeClr val="accent1"/>
              </a:solidFill>
            </a:rPr>
            <a:t>BiLSTM</a:t>
          </a:r>
          <a:endParaRPr lang="en-US" sz="1200" b="1" dirty="0">
            <a:solidFill>
              <a:schemeClr val="accent1"/>
            </a:solidFill>
          </a:endParaRPr>
        </a:p>
      </dgm:t>
    </dgm:pt>
    <dgm:pt modelId="{2B3D58F9-0EB9-DA4A-8104-3DE700B83D37}" type="parTrans" cxnId="{AB92CEF9-56E8-A442-90ED-0F7E15B203B5}">
      <dgm:prSet/>
      <dgm:spPr/>
      <dgm:t>
        <a:bodyPr/>
        <a:lstStyle/>
        <a:p>
          <a:endParaRPr lang="en-US" sz="1400"/>
        </a:p>
      </dgm:t>
    </dgm:pt>
    <dgm:pt modelId="{3DD4FCF5-0F58-6A43-B55B-44E2B189A327}" type="sibTrans" cxnId="{AB92CEF9-56E8-A442-90ED-0F7E15B203B5}">
      <dgm:prSet/>
      <dgm:spPr/>
      <dgm:t>
        <a:bodyPr/>
        <a:lstStyle/>
        <a:p>
          <a:endParaRPr lang="en-US" sz="1400"/>
        </a:p>
      </dgm:t>
    </dgm:pt>
    <dgm:pt modelId="{AF551DC3-DCC7-D74A-A4F8-64580F2CE4F2}">
      <dgm:prSet custT="1"/>
      <dgm:spPr/>
      <dgm:t>
        <a:bodyPr/>
        <a:lstStyle/>
        <a:p>
          <a:r>
            <a:rPr lang="en-US" sz="1600" b="1" dirty="0">
              <a:solidFill>
                <a:schemeClr val="accent1"/>
              </a:solidFill>
            </a:rPr>
            <a:t>Final list of Dishes</a:t>
          </a:r>
        </a:p>
      </dgm:t>
    </dgm:pt>
    <dgm:pt modelId="{54022CBF-0050-C74B-A236-416FC4591EFD}" type="parTrans" cxnId="{32F0B78A-23C9-E941-BEB7-A2016D92E15C}">
      <dgm:prSet/>
      <dgm:spPr/>
      <dgm:t>
        <a:bodyPr/>
        <a:lstStyle/>
        <a:p>
          <a:endParaRPr lang="en-US" sz="1400"/>
        </a:p>
      </dgm:t>
    </dgm:pt>
    <dgm:pt modelId="{39540DF2-70C3-E047-A57C-1AD5D4596A6C}" type="sibTrans" cxnId="{32F0B78A-23C9-E941-BEB7-A2016D92E15C}">
      <dgm:prSet custT="1"/>
      <dgm:spPr/>
      <dgm:t>
        <a:bodyPr/>
        <a:lstStyle/>
        <a:p>
          <a:endParaRPr lang="en-US" sz="1400"/>
        </a:p>
      </dgm:t>
    </dgm:pt>
    <dgm:pt modelId="{C68E7781-8F40-DD42-BB60-16CAFA621D94}">
      <dgm:prSet custT="1"/>
      <dgm:spPr/>
      <dgm:t>
        <a:bodyPr/>
        <a:lstStyle/>
        <a:p>
          <a:r>
            <a:rPr lang="en-US" sz="1600" b="1" dirty="0">
              <a:solidFill>
                <a:schemeClr val="accent1"/>
              </a:solidFill>
            </a:rPr>
            <a:t>Validate against scraped menus</a:t>
          </a:r>
        </a:p>
      </dgm:t>
    </dgm:pt>
    <dgm:pt modelId="{2BD50553-C43E-3844-AE4D-37DC5218CC11}" type="parTrans" cxnId="{58AE0843-6F5C-224A-8E95-63F19A3FE6C0}">
      <dgm:prSet/>
      <dgm:spPr/>
      <dgm:t>
        <a:bodyPr/>
        <a:lstStyle/>
        <a:p>
          <a:endParaRPr lang="en-US" sz="1400"/>
        </a:p>
      </dgm:t>
    </dgm:pt>
    <dgm:pt modelId="{F37DE2AB-045A-8D4D-A06F-BCF56D735C1D}" type="sibTrans" cxnId="{58AE0843-6F5C-224A-8E95-63F19A3FE6C0}">
      <dgm:prSet/>
      <dgm:spPr/>
      <dgm:t>
        <a:bodyPr/>
        <a:lstStyle/>
        <a:p>
          <a:endParaRPr lang="en-US" sz="1400"/>
        </a:p>
      </dgm:t>
    </dgm:pt>
    <dgm:pt modelId="{D85A5DBB-A506-0446-B0CA-510D221CF188}" type="pres">
      <dgm:prSet presAssocID="{935A4B99-0315-B847-ACEE-0AE14E1993F2}" presName="Name0" presStyleCnt="0">
        <dgm:presLayoutVars>
          <dgm:dir/>
          <dgm:resizeHandles val="exact"/>
        </dgm:presLayoutVars>
      </dgm:prSet>
      <dgm:spPr/>
    </dgm:pt>
    <dgm:pt modelId="{F3A0FD04-150C-094B-8065-2D2846D88C6F}" type="pres">
      <dgm:prSet presAssocID="{B1321E7D-A01C-744F-A7A3-611A2C1CA605}" presName="node" presStyleLbl="node1" presStyleIdx="0" presStyleCnt="7">
        <dgm:presLayoutVars>
          <dgm:bulletEnabled val="1"/>
        </dgm:presLayoutVars>
      </dgm:prSet>
      <dgm:spPr/>
    </dgm:pt>
    <dgm:pt modelId="{36247233-8C27-E343-8322-9ED7562DBB73}" type="pres">
      <dgm:prSet presAssocID="{5F93C14F-AE12-E342-BCBB-FBBA39A44BC0}" presName="sibTrans" presStyleLbl="sibTrans2D1" presStyleIdx="0" presStyleCnt="6"/>
      <dgm:spPr/>
    </dgm:pt>
    <dgm:pt modelId="{178A1217-ADC1-F84E-8391-6C7E2560B9BA}" type="pres">
      <dgm:prSet presAssocID="{5F93C14F-AE12-E342-BCBB-FBBA39A44BC0}" presName="connectorText" presStyleLbl="sibTrans2D1" presStyleIdx="0" presStyleCnt="6"/>
      <dgm:spPr/>
    </dgm:pt>
    <dgm:pt modelId="{6821AAA6-CA46-AE4C-9D1E-5D5773F027C7}" type="pres">
      <dgm:prSet presAssocID="{CA54EB04-1513-D941-BE41-016D0949A75C}" presName="node" presStyleLbl="node1" presStyleIdx="1" presStyleCnt="7">
        <dgm:presLayoutVars>
          <dgm:bulletEnabled val="1"/>
        </dgm:presLayoutVars>
      </dgm:prSet>
      <dgm:spPr/>
    </dgm:pt>
    <dgm:pt modelId="{5F189D01-17DB-0B43-A48C-D02A72E73868}" type="pres">
      <dgm:prSet presAssocID="{C824857A-F16C-7E4A-9D49-4020E82FF150}" presName="sibTrans" presStyleLbl="sibTrans2D1" presStyleIdx="1" presStyleCnt="6"/>
      <dgm:spPr/>
    </dgm:pt>
    <dgm:pt modelId="{F492B8A4-9933-F543-A13F-A7AE1EEDC033}" type="pres">
      <dgm:prSet presAssocID="{C824857A-F16C-7E4A-9D49-4020E82FF150}" presName="connectorText" presStyleLbl="sibTrans2D1" presStyleIdx="1" presStyleCnt="6"/>
      <dgm:spPr/>
    </dgm:pt>
    <dgm:pt modelId="{283FA462-3577-3E47-9B1D-EBB6394A00DC}" type="pres">
      <dgm:prSet presAssocID="{0BAAD938-6D6A-DC45-B50A-D809761D2967}" presName="node" presStyleLbl="node1" presStyleIdx="2" presStyleCnt="7">
        <dgm:presLayoutVars>
          <dgm:bulletEnabled val="1"/>
        </dgm:presLayoutVars>
      </dgm:prSet>
      <dgm:spPr/>
    </dgm:pt>
    <dgm:pt modelId="{2A83B507-C7B3-D84A-8339-23DAF5F1DB4B}" type="pres">
      <dgm:prSet presAssocID="{8DBF5C2D-F251-4C4A-B030-DCE550F6F895}" presName="sibTrans" presStyleLbl="sibTrans2D1" presStyleIdx="2" presStyleCnt="6"/>
      <dgm:spPr/>
    </dgm:pt>
    <dgm:pt modelId="{613195A4-922D-CB4C-BB21-594683BF3A8D}" type="pres">
      <dgm:prSet presAssocID="{8DBF5C2D-F251-4C4A-B030-DCE550F6F895}" presName="connectorText" presStyleLbl="sibTrans2D1" presStyleIdx="2" presStyleCnt="6"/>
      <dgm:spPr/>
    </dgm:pt>
    <dgm:pt modelId="{030DD3FD-091D-BD45-91BE-AFEE3633C581}" type="pres">
      <dgm:prSet presAssocID="{7F9BBF86-CE38-A349-870B-BA9F5C2D15B1}" presName="node" presStyleLbl="node1" presStyleIdx="3" presStyleCnt="7">
        <dgm:presLayoutVars>
          <dgm:bulletEnabled val="1"/>
        </dgm:presLayoutVars>
      </dgm:prSet>
      <dgm:spPr/>
    </dgm:pt>
    <dgm:pt modelId="{59E5EACA-88AE-9549-B30C-DFCF96757A6B}" type="pres">
      <dgm:prSet presAssocID="{1817B103-4553-C249-8188-761484FFCED6}" presName="sibTrans" presStyleLbl="sibTrans2D1" presStyleIdx="3" presStyleCnt="6"/>
      <dgm:spPr/>
    </dgm:pt>
    <dgm:pt modelId="{CD680421-EE23-0944-9D1A-988F1BBE370C}" type="pres">
      <dgm:prSet presAssocID="{1817B103-4553-C249-8188-761484FFCED6}" presName="connectorText" presStyleLbl="sibTrans2D1" presStyleIdx="3" presStyleCnt="6"/>
      <dgm:spPr/>
    </dgm:pt>
    <dgm:pt modelId="{1BE96DAA-315D-9844-B251-117B0D91B243}" type="pres">
      <dgm:prSet presAssocID="{B9398BEA-BFFC-8D40-BD79-D5EC968DE5BB}" presName="node" presStyleLbl="node1" presStyleIdx="4" presStyleCnt="7">
        <dgm:presLayoutVars>
          <dgm:bulletEnabled val="1"/>
        </dgm:presLayoutVars>
      </dgm:prSet>
      <dgm:spPr/>
    </dgm:pt>
    <dgm:pt modelId="{6830DE64-C6A2-0347-ADBF-1CCB48D20D66}" type="pres">
      <dgm:prSet presAssocID="{84F93E59-29E4-A14A-A207-338BAAEC79BA}" presName="sibTrans" presStyleLbl="sibTrans2D1" presStyleIdx="4" presStyleCnt="6"/>
      <dgm:spPr/>
    </dgm:pt>
    <dgm:pt modelId="{80C70A73-39A7-AF47-B84C-73C6147F7C45}" type="pres">
      <dgm:prSet presAssocID="{84F93E59-29E4-A14A-A207-338BAAEC79BA}" presName="connectorText" presStyleLbl="sibTrans2D1" presStyleIdx="4" presStyleCnt="6"/>
      <dgm:spPr/>
    </dgm:pt>
    <dgm:pt modelId="{DDA42E14-146D-AB43-AFDB-5453D8FE1B81}" type="pres">
      <dgm:prSet presAssocID="{AF551DC3-DCC7-D74A-A4F8-64580F2CE4F2}" presName="node" presStyleLbl="node1" presStyleIdx="5" presStyleCnt="7" custLinFactNeighborX="2728" custLinFactNeighborY="-4233">
        <dgm:presLayoutVars>
          <dgm:bulletEnabled val="1"/>
        </dgm:presLayoutVars>
      </dgm:prSet>
      <dgm:spPr/>
    </dgm:pt>
    <dgm:pt modelId="{EE139216-5F77-E247-AC00-B9F44B841A65}" type="pres">
      <dgm:prSet presAssocID="{39540DF2-70C3-E047-A57C-1AD5D4596A6C}" presName="sibTrans" presStyleLbl="sibTrans2D1" presStyleIdx="5" presStyleCnt="6"/>
      <dgm:spPr/>
    </dgm:pt>
    <dgm:pt modelId="{14F377B2-921C-3143-85B9-BCB3C8831D38}" type="pres">
      <dgm:prSet presAssocID="{39540DF2-70C3-E047-A57C-1AD5D4596A6C}" presName="connectorText" presStyleLbl="sibTrans2D1" presStyleIdx="5" presStyleCnt="6"/>
      <dgm:spPr/>
    </dgm:pt>
    <dgm:pt modelId="{A271F8C2-284E-D84A-BE10-96655522886D}" type="pres">
      <dgm:prSet presAssocID="{C68E7781-8F40-DD42-BB60-16CAFA621D94}" presName="node" presStyleLbl="node1" presStyleIdx="6" presStyleCnt="7">
        <dgm:presLayoutVars>
          <dgm:bulletEnabled val="1"/>
        </dgm:presLayoutVars>
      </dgm:prSet>
      <dgm:spPr/>
    </dgm:pt>
  </dgm:ptLst>
  <dgm:cxnLst>
    <dgm:cxn modelId="{252EB500-EA10-9841-AE68-BD4EEC2C5BFA}" srcId="{935A4B99-0315-B847-ACEE-0AE14E1993F2}" destId="{CA54EB04-1513-D941-BE41-016D0949A75C}" srcOrd="1" destOrd="0" parTransId="{99EB8A95-DDDE-D841-B43C-F2A0FC9D5F9C}" sibTransId="{C824857A-F16C-7E4A-9D49-4020E82FF150}"/>
    <dgm:cxn modelId="{F5886D09-8E6C-D542-BEDC-C8F034D084E9}" type="presOf" srcId="{CA54EB04-1513-D941-BE41-016D0949A75C}" destId="{6821AAA6-CA46-AE4C-9D1E-5D5773F027C7}" srcOrd="0" destOrd="0" presId="urn:microsoft.com/office/officeart/2005/8/layout/process1"/>
    <dgm:cxn modelId="{F0117725-09BF-5744-80AA-55A1DD51D941}" type="presOf" srcId="{B9398BEA-BFFC-8D40-BD79-D5EC968DE5BB}" destId="{1BE96DAA-315D-9844-B251-117B0D91B243}" srcOrd="0" destOrd="0" presId="urn:microsoft.com/office/officeart/2005/8/layout/process1"/>
    <dgm:cxn modelId="{672F5C26-C7CC-E140-B1C1-882BAFF54D3D}" type="presOf" srcId="{C824857A-F16C-7E4A-9D49-4020E82FF150}" destId="{F492B8A4-9933-F543-A13F-A7AE1EEDC033}" srcOrd="1" destOrd="0" presId="urn:microsoft.com/office/officeart/2005/8/layout/process1"/>
    <dgm:cxn modelId="{AC3CC328-FB21-4449-BAA7-B6FA022F4C27}" type="presOf" srcId="{84F93E59-29E4-A14A-A207-338BAAEC79BA}" destId="{6830DE64-C6A2-0347-ADBF-1CCB48D20D66}" srcOrd="0" destOrd="0" presId="urn:microsoft.com/office/officeart/2005/8/layout/process1"/>
    <dgm:cxn modelId="{6D2B1030-7F78-524B-9068-D4FE8350D854}" srcId="{935A4B99-0315-B847-ACEE-0AE14E1993F2}" destId="{B9398BEA-BFFC-8D40-BD79-D5EC968DE5BB}" srcOrd="4" destOrd="0" parTransId="{5C183A89-90E0-3149-A0AA-35A070C18F87}" sibTransId="{84F93E59-29E4-A14A-A207-338BAAEC79BA}"/>
    <dgm:cxn modelId="{5F44F337-A9CA-6E43-B0AB-C9C816D9702B}" type="presOf" srcId="{B1321E7D-A01C-744F-A7A3-611A2C1CA605}" destId="{F3A0FD04-150C-094B-8065-2D2846D88C6F}" srcOrd="0" destOrd="0" presId="urn:microsoft.com/office/officeart/2005/8/layout/process1"/>
    <dgm:cxn modelId="{66229138-EE78-AE44-82A6-971523825052}" type="presOf" srcId="{AF551DC3-DCC7-D74A-A4F8-64580F2CE4F2}" destId="{DDA42E14-146D-AB43-AFDB-5453D8FE1B81}" srcOrd="0" destOrd="0" presId="urn:microsoft.com/office/officeart/2005/8/layout/process1"/>
    <dgm:cxn modelId="{D7CFDA3B-7522-5048-B6CB-F90C240A9350}" type="presOf" srcId="{1817B103-4553-C249-8188-761484FFCED6}" destId="{59E5EACA-88AE-9549-B30C-DFCF96757A6B}" srcOrd="0" destOrd="0" presId="urn:microsoft.com/office/officeart/2005/8/layout/process1"/>
    <dgm:cxn modelId="{58AE0843-6F5C-224A-8E95-63F19A3FE6C0}" srcId="{935A4B99-0315-B847-ACEE-0AE14E1993F2}" destId="{C68E7781-8F40-DD42-BB60-16CAFA621D94}" srcOrd="6" destOrd="0" parTransId="{2BD50553-C43E-3844-AE4D-37DC5218CC11}" sibTransId="{F37DE2AB-045A-8D4D-A06F-BCF56D735C1D}"/>
    <dgm:cxn modelId="{56DD4451-E24D-1E49-8C0A-4B2ED519CC53}" srcId="{0BAAD938-6D6A-DC45-B50A-D809761D2967}" destId="{34C389D7-0EDF-FC42-8C32-E3C640EF8F3F}" srcOrd="0" destOrd="0" parTransId="{79E33646-FAD0-3941-95D8-82D71511A11F}" sibTransId="{4CCDEE8B-DC12-2544-A905-546D052E14F7}"/>
    <dgm:cxn modelId="{73CB005C-83D0-2C40-8067-CE36DA98D93F}" type="presOf" srcId="{C824857A-F16C-7E4A-9D49-4020E82FF150}" destId="{5F189D01-17DB-0B43-A48C-D02A72E73868}" srcOrd="0" destOrd="0" presId="urn:microsoft.com/office/officeart/2005/8/layout/process1"/>
    <dgm:cxn modelId="{8B9F5964-FAE5-5F41-8C48-A1C12BF620EB}" type="presOf" srcId="{39540DF2-70C3-E047-A57C-1AD5D4596A6C}" destId="{14F377B2-921C-3143-85B9-BCB3C8831D38}" srcOrd="1" destOrd="0" presId="urn:microsoft.com/office/officeart/2005/8/layout/process1"/>
    <dgm:cxn modelId="{7C21F368-9E69-5F4B-9DF2-CF060631B9EC}" type="presOf" srcId="{5843D407-D5E5-CC48-887E-7BA35C7B6F56}" destId="{283FA462-3577-3E47-9B1D-EBB6394A00DC}" srcOrd="0" destOrd="2" presId="urn:microsoft.com/office/officeart/2005/8/layout/process1"/>
    <dgm:cxn modelId="{5AB0D96C-1C7A-204B-B890-FCED4C6A8DB8}" type="presOf" srcId="{935A4B99-0315-B847-ACEE-0AE14E1993F2}" destId="{D85A5DBB-A506-0446-B0CA-510D221CF188}" srcOrd="0" destOrd="0" presId="urn:microsoft.com/office/officeart/2005/8/layout/process1"/>
    <dgm:cxn modelId="{76270D76-C90F-B74D-9613-45480B37BD85}" type="presOf" srcId="{5F93C14F-AE12-E342-BCBB-FBBA39A44BC0}" destId="{36247233-8C27-E343-8322-9ED7562DBB73}" srcOrd="0" destOrd="0" presId="urn:microsoft.com/office/officeart/2005/8/layout/process1"/>
    <dgm:cxn modelId="{32F0B78A-23C9-E941-BEB7-A2016D92E15C}" srcId="{935A4B99-0315-B847-ACEE-0AE14E1993F2}" destId="{AF551DC3-DCC7-D74A-A4F8-64580F2CE4F2}" srcOrd="5" destOrd="0" parTransId="{54022CBF-0050-C74B-A236-416FC4591EFD}" sibTransId="{39540DF2-70C3-E047-A57C-1AD5D4596A6C}"/>
    <dgm:cxn modelId="{941EE390-682D-8440-A987-F3C9715C311E}" type="presOf" srcId="{34C389D7-0EDF-FC42-8C32-E3C640EF8F3F}" destId="{283FA462-3577-3E47-9B1D-EBB6394A00DC}" srcOrd="0" destOrd="1" presId="urn:microsoft.com/office/officeart/2005/8/layout/process1"/>
    <dgm:cxn modelId="{EDE5029A-2EFE-4148-A564-29797F642DE4}" type="presOf" srcId="{8DBF5C2D-F251-4C4A-B030-DCE550F6F895}" destId="{613195A4-922D-CB4C-BB21-594683BF3A8D}" srcOrd="1" destOrd="0" presId="urn:microsoft.com/office/officeart/2005/8/layout/process1"/>
    <dgm:cxn modelId="{A57854A6-B8CC-634B-99D4-3BE03B3D1B94}" type="presOf" srcId="{39540DF2-70C3-E047-A57C-1AD5D4596A6C}" destId="{EE139216-5F77-E247-AC00-B9F44B841A65}" srcOrd="0" destOrd="0" presId="urn:microsoft.com/office/officeart/2005/8/layout/process1"/>
    <dgm:cxn modelId="{6C0D34BE-06C7-974A-AC0C-CE477C3B4272}" type="presOf" srcId="{5F93C14F-AE12-E342-BCBB-FBBA39A44BC0}" destId="{178A1217-ADC1-F84E-8391-6C7E2560B9BA}" srcOrd="1" destOrd="0" presId="urn:microsoft.com/office/officeart/2005/8/layout/process1"/>
    <dgm:cxn modelId="{79E579C1-CAC5-554D-AEFA-8229F32239E6}" srcId="{935A4B99-0315-B847-ACEE-0AE14E1993F2}" destId="{0BAAD938-6D6A-DC45-B50A-D809761D2967}" srcOrd="2" destOrd="0" parTransId="{470A7C0A-9517-FA44-93CA-CD00A7DF6031}" sibTransId="{8DBF5C2D-F251-4C4A-B030-DCE550F6F895}"/>
    <dgm:cxn modelId="{C1F006C5-F0E0-8D40-8634-481A496596CD}" srcId="{935A4B99-0315-B847-ACEE-0AE14E1993F2}" destId="{B1321E7D-A01C-744F-A7A3-611A2C1CA605}" srcOrd="0" destOrd="0" parTransId="{120AD364-220F-AE4C-96FC-46E56F55870E}" sibTransId="{5F93C14F-AE12-E342-BCBB-FBBA39A44BC0}"/>
    <dgm:cxn modelId="{A34C35C8-ACE0-0345-8DA7-834596420941}" type="presOf" srcId="{0BAAD938-6D6A-DC45-B50A-D809761D2967}" destId="{283FA462-3577-3E47-9B1D-EBB6394A00DC}" srcOrd="0" destOrd="0" presId="urn:microsoft.com/office/officeart/2005/8/layout/process1"/>
    <dgm:cxn modelId="{9AE60ED2-6CD7-C84E-A208-8FDA539DFDDD}" type="presOf" srcId="{1817B103-4553-C249-8188-761484FFCED6}" destId="{CD680421-EE23-0944-9D1A-988F1BBE370C}" srcOrd="1" destOrd="0" presId="urn:microsoft.com/office/officeart/2005/8/layout/process1"/>
    <dgm:cxn modelId="{7FAE97D4-8919-DC40-9826-A74EEA410D6A}" type="presOf" srcId="{84F93E59-29E4-A14A-A207-338BAAEC79BA}" destId="{80C70A73-39A7-AF47-B84C-73C6147F7C45}" srcOrd="1" destOrd="0" presId="urn:microsoft.com/office/officeart/2005/8/layout/process1"/>
    <dgm:cxn modelId="{C940B2E5-50B7-FD41-AB7D-0AEF97B43ABE}" type="presOf" srcId="{8DBF5C2D-F251-4C4A-B030-DCE550F6F895}" destId="{2A83B507-C7B3-D84A-8339-23DAF5F1DB4B}" srcOrd="0" destOrd="0" presId="urn:microsoft.com/office/officeart/2005/8/layout/process1"/>
    <dgm:cxn modelId="{032975F5-52E6-F843-9E6D-FB1D7C961F7E}" type="presOf" srcId="{C68E7781-8F40-DD42-BB60-16CAFA621D94}" destId="{A271F8C2-284E-D84A-BE10-96655522886D}" srcOrd="0" destOrd="0" presId="urn:microsoft.com/office/officeart/2005/8/layout/process1"/>
    <dgm:cxn modelId="{AB92CEF9-56E8-A442-90ED-0F7E15B203B5}" srcId="{0BAAD938-6D6A-DC45-B50A-D809761D2967}" destId="{5843D407-D5E5-CC48-887E-7BA35C7B6F56}" srcOrd="1" destOrd="0" parTransId="{2B3D58F9-0EB9-DA4A-8104-3DE700B83D37}" sibTransId="{3DD4FCF5-0F58-6A43-B55B-44E2B189A327}"/>
    <dgm:cxn modelId="{B94523FA-2F7C-9B48-8354-2D36114FD896}" srcId="{935A4B99-0315-B847-ACEE-0AE14E1993F2}" destId="{7F9BBF86-CE38-A349-870B-BA9F5C2D15B1}" srcOrd="3" destOrd="0" parTransId="{8BBEF02C-BE5A-2141-AA67-C1E2D9D05FD6}" sibTransId="{1817B103-4553-C249-8188-761484FFCED6}"/>
    <dgm:cxn modelId="{379F30FE-09C8-034C-9D94-4B6EAFCC92E3}" type="presOf" srcId="{7F9BBF86-CE38-A349-870B-BA9F5C2D15B1}" destId="{030DD3FD-091D-BD45-91BE-AFEE3633C581}" srcOrd="0" destOrd="0" presId="urn:microsoft.com/office/officeart/2005/8/layout/process1"/>
    <dgm:cxn modelId="{9DBA0F31-B45E-814C-A1DC-BB04802DF05D}" type="presParOf" srcId="{D85A5DBB-A506-0446-B0CA-510D221CF188}" destId="{F3A0FD04-150C-094B-8065-2D2846D88C6F}" srcOrd="0" destOrd="0" presId="urn:microsoft.com/office/officeart/2005/8/layout/process1"/>
    <dgm:cxn modelId="{2E479A10-8B47-3442-81A7-187FB9023452}" type="presParOf" srcId="{D85A5DBB-A506-0446-B0CA-510D221CF188}" destId="{36247233-8C27-E343-8322-9ED7562DBB73}" srcOrd="1" destOrd="0" presId="urn:microsoft.com/office/officeart/2005/8/layout/process1"/>
    <dgm:cxn modelId="{45A7FD43-2D64-1C49-AB26-CE274B26CA57}" type="presParOf" srcId="{36247233-8C27-E343-8322-9ED7562DBB73}" destId="{178A1217-ADC1-F84E-8391-6C7E2560B9BA}" srcOrd="0" destOrd="0" presId="urn:microsoft.com/office/officeart/2005/8/layout/process1"/>
    <dgm:cxn modelId="{F71F83B5-BF57-AB41-94CC-351536983865}" type="presParOf" srcId="{D85A5DBB-A506-0446-B0CA-510D221CF188}" destId="{6821AAA6-CA46-AE4C-9D1E-5D5773F027C7}" srcOrd="2" destOrd="0" presId="urn:microsoft.com/office/officeart/2005/8/layout/process1"/>
    <dgm:cxn modelId="{F876F1AF-9F03-B541-864A-5AF72B416338}" type="presParOf" srcId="{D85A5DBB-A506-0446-B0CA-510D221CF188}" destId="{5F189D01-17DB-0B43-A48C-D02A72E73868}" srcOrd="3" destOrd="0" presId="urn:microsoft.com/office/officeart/2005/8/layout/process1"/>
    <dgm:cxn modelId="{ABAA9B7F-978F-2B41-86D1-5024F9D9C0A7}" type="presParOf" srcId="{5F189D01-17DB-0B43-A48C-D02A72E73868}" destId="{F492B8A4-9933-F543-A13F-A7AE1EEDC033}" srcOrd="0" destOrd="0" presId="urn:microsoft.com/office/officeart/2005/8/layout/process1"/>
    <dgm:cxn modelId="{B739D9B2-2FD6-0546-A5A4-76C08D1DC159}" type="presParOf" srcId="{D85A5DBB-A506-0446-B0CA-510D221CF188}" destId="{283FA462-3577-3E47-9B1D-EBB6394A00DC}" srcOrd="4" destOrd="0" presId="urn:microsoft.com/office/officeart/2005/8/layout/process1"/>
    <dgm:cxn modelId="{3FAB37F4-F968-F94D-9E24-54EBA197BD8F}" type="presParOf" srcId="{D85A5DBB-A506-0446-B0CA-510D221CF188}" destId="{2A83B507-C7B3-D84A-8339-23DAF5F1DB4B}" srcOrd="5" destOrd="0" presId="urn:microsoft.com/office/officeart/2005/8/layout/process1"/>
    <dgm:cxn modelId="{02DDBC3B-8F9E-4F44-A70C-DC3132A5FC95}" type="presParOf" srcId="{2A83B507-C7B3-D84A-8339-23DAF5F1DB4B}" destId="{613195A4-922D-CB4C-BB21-594683BF3A8D}" srcOrd="0" destOrd="0" presId="urn:microsoft.com/office/officeart/2005/8/layout/process1"/>
    <dgm:cxn modelId="{2D639141-F312-814B-8406-0DFB7A955818}" type="presParOf" srcId="{D85A5DBB-A506-0446-B0CA-510D221CF188}" destId="{030DD3FD-091D-BD45-91BE-AFEE3633C581}" srcOrd="6" destOrd="0" presId="urn:microsoft.com/office/officeart/2005/8/layout/process1"/>
    <dgm:cxn modelId="{A2A237E3-C95E-954E-82DA-CCBB02C5733A}" type="presParOf" srcId="{D85A5DBB-A506-0446-B0CA-510D221CF188}" destId="{59E5EACA-88AE-9549-B30C-DFCF96757A6B}" srcOrd="7" destOrd="0" presId="urn:microsoft.com/office/officeart/2005/8/layout/process1"/>
    <dgm:cxn modelId="{D1879061-7867-B646-98A7-3714A4DA5182}" type="presParOf" srcId="{59E5EACA-88AE-9549-B30C-DFCF96757A6B}" destId="{CD680421-EE23-0944-9D1A-988F1BBE370C}" srcOrd="0" destOrd="0" presId="urn:microsoft.com/office/officeart/2005/8/layout/process1"/>
    <dgm:cxn modelId="{EA4492C7-AE6D-3746-B771-09CC3A42031E}" type="presParOf" srcId="{D85A5DBB-A506-0446-B0CA-510D221CF188}" destId="{1BE96DAA-315D-9844-B251-117B0D91B243}" srcOrd="8" destOrd="0" presId="urn:microsoft.com/office/officeart/2005/8/layout/process1"/>
    <dgm:cxn modelId="{FCD031D3-E566-1D40-8EB0-5999908C7C78}" type="presParOf" srcId="{D85A5DBB-A506-0446-B0CA-510D221CF188}" destId="{6830DE64-C6A2-0347-ADBF-1CCB48D20D66}" srcOrd="9" destOrd="0" presId="urn:microsoft.com/office/officeart/2005/8/layout/process1"/>
    <dgm:cxn modelId="{FFFF3C87-D059-6C49-BF99-1EF999592663}" type="presParOf" srcId="{6830DE64-C6A2-0347-ADBF-1CCB48D20D66}" destId="{80C70A73-39A7-AF47-B84C-73C6147F7C45}" srcOrd="0" destOrd="0" presId="urn:microsoft.com/office/officeart/2005/8/layout/process1"/>
    <dgm:cxn modelId="{E0DA18D4-0C4E-AB4B-AD6A-2FB006D02A8A}" type="presParOf" srcId="{D85A5DBB-A506-0446-B0CA-510D221CF188}" destId="{DDA42E14-146D-AB43-AFDB-5453D8FE1B81}" srcOrd="10" destOrd="0" presId="urn:microsoft.com/office/officeart/2005/8/layout/process1"/>
    <dgm:cxn modelId="{0A42BEB6-5502-7B4C-BC31-A51B5DEEF314}" type="presParOf" srcId="{D85A5DBB-A506-0446-B0CA-510D221CF188}" destId="{EE139216-5F77-E247-AC00-B9F44B841A65}" srcOrd="11" destOrd="0" presId="urn:microsoft.com/office/officeart/2005/8/layout/process1"/>
    <dgm:cxn modelId="{84E0D3C9-8863-574C-A6A7-DC2253ED144E}" type="presParOf" srcId="{EE139216-5F77-E247-AC00-B9F44B841A65}" destId="{14F377B2-921C-3143-85B9-BCB3C8831D38}" srcOrd="0" destOrd="0" presId="urn:microsoft.com/office/officeart/2005/8/layout/process1"/>
    <dgm:cxn modelId="{16CCC4C6-B771-5648-B2F3-2558E0AA3B2E}" type="presParOf" srcId="{D85A5DBB-A506-0446-B0CA-510D221CF188}" destId="{A271F8C2-284E-D84A-BE10-96655522886D}" srcOrd="1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1_2" csCatId="accent1" phldr="1"/>
      <dgm:spPr/>
    </dgm:pt>
    <dgm:pt modelId="{B1321E7D-A01C-744F-A7A3-611A2C1CA605}">
      <dgm:prSet phldrT="[Text]" custT="1"/>
      <dgm:spPr/>
      <dgm:t>
        <a:bodyPr/>
        <a:lstStyle/>
        <a:p>
          <a:r>
            <a:rPr lang="en-US" sz="1800" b="1" dirty="0"/>
            <a:t>Reviews</a:t>
          </a:r>
        </a:p>
      </dgm:t>
    </dgm:pt>
    <dgm:pt modelId="{120AD364-220F-AE4C-96FC-46E56F55870E}" type="parTrans" cxnId="{C1F006C5-F0E0-8D40-8634-481A496596CD}">
      <dgm:prSet/>
      <dgm:spPr/>
      <dgm:t>
        <a:bodyPr/>
        <a:lstStyle/>
        <a:p>
          <a:endParaRPr lang="en-US"/>
        </a:p>
      </dgm:t>
    </dgm:pt>
    <dgm:pt modelId="{5F93C14F-AE12-E342-BCBB-FBBA39A44BC0}" type="sibTrans" cxnId="{C1F006C5-F0E0-8D40-8634-481A496596CD}">
      <dgm:prSet/>
      <dgm:spPr/>
      <dgm:t>
        <a:bodyPr/>
        <a:lstStyle/>
        <a:p>
          <a:endParaRPr lang="en-US"/>
        </a:p>
      </dgm:t>
    </dgm:pt>
    <dgm:pt modelId="{7F9BBF86-CE38-A349-870B-BA9F5C2D15B1}">
      <dgm:prSet phldrT="[Text]" custT="1"/>
      <dgm:spPr/>
      <dgm:t>
        <a:bodyPr/>
        <a:lstStyle/>
        <a:p>
          <a:endParaRPr lang="en-US" sz="2600" dirty="0">
            <a:blipFill>
              <a:blip xmlns:r="http://schemas.openxmlformats.org/officeDocument/2006/relationships" r:embed="rId1"/>
              <a:tile tx="0" ty="0" sx="100000" sy="100000" flip="none" algn="tl"/>
            </a:blipFill>
          </a:endParaRPr>
        </a:p>
      </dgm:t>
    </dgm:pt>
    <dgm:pt modelId="{8BBEF02C-BE5A-2141-AA67-C1E2D9D05FD6}" type="parTrans" cxnId="{B94523FA-2F7C-9B48-8354-2D36114FD896}">
      <dgm:prSet/>
      <dgm:spPr/>
      <dgm:t>
        <a:bodyPr/>
        <a:lstStyle/>
        <a:p>
          <a:endParaRPr lang="en-US"/>
        </a:p>
      </dgm:t>
    </dgm:pt>
    <dgm:pt modelId="{1817B103-4553-C249-8188-761484FFCED6}" type="sibTrans" cxnId="{B94523FA-2F7C-9B48-8354-2D36114FD896}">
      <dgm:prSet/>
      <dgm:spPr/>
      <dgm:t>
        <a:bodyPr/>
        <a:lstStyle/>
        <a:p>
          <a:endParaRPr lang="en-US"/>
        </a:p>
      </dgm:t>
    </dgm:pt>
    <dgm:pt modelId="{B9398BEA-BFFC-8D40-BD79-D5EC968DE5BB}">
      <dgm:prSet phldrT="[Text]" custT="1"/>
      <dgm:spPr/>
      <dgm:t>
        <a:bodyPr/>
        <a:lstStyle/>
        <a:p>
          <a:r>
            <a:rPr lang="en-US" sz="1800" b="1" dirty="0"/>
            <a:t>Aggregate</a:t>
          </a:r>
          <a:endParaRPr lang="en-US" sz="2600" b="1" dirty="0"/>
        </a:p>
      </dgm:t>
    </dgm:pt>
    <dgm:pt modelId="{5C183A89-90E0-3149-A0AA-35A070C18F87}" type="parTrans" cxnId="{6D2B1030-7F78-524B-9068-D4FE8350D854}">
      <dgm:prSet/>
      <dgm:spPr/>
      <dgm:t>
        <a:bodyPr/>
        <a:lstStyle/>
        <a:p>
          <a:endParaRPr lang="en-US"/>
        </a:p>
      </dgm:t>
    </dgm:pt>
    <dgm:pt modelId="{84F93E59-29E4-A14A-A207-338BAAEC79BA}" type="sibTrans" cxnId="{6D2B1030-7F78-524B-9068-D4FE8350D854}">
      <dgm:prSet/>
      <dgm:spPr/>
      <dgm:t>
        <a:bodyPr/>
        <a:lstStyle/>
        <a:p>
          <a:endParaRPr lang="en-US"/>
        </a:p>
      </dgm:t>
    </dgm:pt>
    <dgm:pt modelId="{AF551DC3-DCC7-D74A-A4F8-64580F2CE4F2}">
      <dgm:prSet custT="1"/>
      <dgm:spPr/>
      <dgm:t>
        <a:bodyPr/>
        <a:lstStyle/>
        <a:p>
          <a:r>
            <a:rPr lang="en-US" sz="1800" b="1" dirty="0"/>
            <a:t>Final Top Dishes</a:t>
          </a:r>
        </a:p>
      </dgm:t>
    </dgm:pt>
    <dgm:pt modelId="{54022CBF-0050-C74B-A236-416FC4591EFD}" type="parTrans" cxnId="{32F0B78A-23C9-E941-BEB7-A2016D92E15C}">
      <dgm:prSet/>
      <dgm:spPr/>
      <dgm:t>
        <a:bodyPr/>
        <a:lstStyle/>
        <a:p>
          <a:endParaRPr lang="en-US"/>
        </a:p>
      </dgm:t>
    </dgm:pt>
    <dgm:pt modelId="{39540DF2-70C3-E047-A57C-1AD5D4596A6C}" type="sibTrans" cxnId="{32F0B78A-23C9-E941-BEB7-A2016D92E15C}">
      <dgm:prSet/>
      <dgm:spPr/>
      <dgm:t>
        <a:bodyPr/>
        <a:lstStyle/>
        <a:p>
          <a:endParaRPr lang="en-US"/>
        </a:p>
      </dgm:t>
    </dgm:pt>
    <dgm:pt modelId="{C68E7781-8F40-DD42-BB60-16CAFA621D94}">
      <dgm:prSet custT="1"/>
      <dgm:spPr/>
      <dgm:t>
        <a:bodyPr/>
        <a:lstStyle/>
        <a:p>
          <a:r>
            <a:rPr lang="en-US" sz="1800" b="1" dirty="0"/>
            <a:t>Validate against scraped top dishes</a:t>
          </a:r>
        </a:p>
      </dgm:t>
    </dgm:pt>
    <dgm:pt modelId="{2BD50553-C43E-3844-AE4D-37DC5218CC11}" type="parTrans" cxnId="{58AE0843-6F5C-224A-8E95-63F19A3FE6C0}">
      <dgm:prSet/>
      <dgm:spPr/>
      <dgm:t>
        <a:bodyPr/>
        <a:lstStyle/>
        <a:p>
          <a:endParaRPr lang="en-US"/>
        </a:p>
      </dgm:t>
    </dgm:pt>
    <dgm:pt modelId="{F37DE2AB-045A-8D4D-A06F-BCF56D735C1D}" type="sibTrans" cxnId="{58AE0843-6F5C-224A-8E95-63F19A3FE6C0}">
      <dgm:prSet/>
      <dgm:spPr/>
      <dgm:t>
        <a:bodyPr/>
        <a:lstStyle/>
        <a:p>
          <a:endParaRPr lang="en-US"/>
        </a:p>
      </dgm:t>
    </dgm:pt>
    <dgm:pt modelId="{C8F76D6D-86FC-DF4F-835E-28CF3D7DE221}">
      <dgm:prSet phldrT="[Text]" custT="1"/>
      <dgm:spPr/>
      <dgm:t>
        <a:bodyPr/>
        <a:lstStyle/>
        <a:p>
          <a:r>
            <a:rPr lang="en-US" sz="1800" b="1" dirty="0"/>
            <a:t>Tag all reviews with sentiment</a:t>
          </a:r>
        </a:p>
      </dgm:t>
    </dgm:pt>
    <dgm:pt modelId="{1A1E206E-31EB-754E-883F-C522BB25B713}" type="parTrans" cxnId="{5135F24B-8CC0-C248-884E-6D2EAA73A745}">
      <dgm:prSet/>
      <dgm:spPr/>
      <dgm:t>
        <a:bodyPr/>
        <a:lstStyle/>
        <a:p>
          <a:endParaRPr lang="en-US"/>
        </a:p>
      </dgm:t>
    </dgm:pt>
    <dgm:pt modelId="{909C1004-CBFA-C343-A945-B3DA0FA7BE66}" type="sibTrans" cxnId="{5135F24B-8CC0-C248-884E-6D2EAA73A745}">
      <dgm:prSet/>
      <dgm:spPr/>
      <dgm:t>
        <a:bodyPr/>
        <a:lstStyle/>
        <a:p>
          <a:endParaRPr lang="en-US"/>
        </a:p>
      </dgm:t>
    </dgm:pt>
    <dgm:pt modelId="{4757FA5C-A6DC-4D42-87B0-712603718E77}">
      <dgm:prSet phldrT="[Text]" custT="1"/>
      <dgm:spPr/>
      <dgm:t>
        <a:bodyPr/>
        <a:lstStyle/>
        <a:p>
          <a:r>
            <a:rPr lang="en-US" sz="1800" b="1" dirty="0"/>
            <a:t>Sentiment Analysis</a:t>
          </a:r>
        </a:p>
      </dgm:t>
    </dgm:pt>
    <dgm:pt modelId="{23A4C43F-E971-5345-962B-34625BA69B81}" type="parTrans" cxnId="{FB9B72E1-184C-7C41-A457-2D4F6C735CCE}">
      <dgm:prSet/>
      <dgm:spPr/>
      <dgm:t>
        <a:bodyPr/>
        <a:lstStyle/>
        <a:p>
          <a:endParaRPr lang="en-US"/>
        </a:p>
      </dgm:t>
    </dgm:pt>
    <dgm:pt modelId="{E981451D-79FD-B14E-B994-D8BDD188AD60}" type="sibTrans" cxnId="{FB9B72E1-184C-7C41-A457-2D4F6C735CCE}">
      <dgm:prSet/>
      <dgm:spPr/>
      <dgm:t>
        <a:bodyPr/>
        <a:lstStyle/>
        <a:p>
          <a:endParaRPr lang="en-US"/>
        </a:p>
      </dgm:t>
    </dgm:pt>
    <dgm:pt modelId="{F9DA7211-EB21-DE4C-B5FD-4DB792B9472B}">
      <dgm:prSet phldrT="[Text]" custT="1"/>
      <dgm:spPr/>
      <dgm:t>
        <a:bodyPr/>
        <a:lstStyle/>
        <a:p>
          <a:r>
            <a:rPr lang="en-US" sz="1600" b="1" dirty="0"/>
            <a:t>Stanford Core NLP</a:t>
          </a:r>
        </a:p>
      </dgm:t>
    </dgm:pt>
    <dgm:pt modelId="{59FA0F52-0514-7943-B9D7-BD7384E08B99}" type="parTrans" cxnId="{3870F157-94CD-9F47-B590-FB902404D9DD}">
      <dgm:prSet/>
      <dgm:spPr/>
      <dgm:t>
        <a:bodyPr/>
        <a:lstStyle/>
        <a:p>
          <a:endParaRPr lang="en-US"/>
        </a:p>
      </dgm:t>
    </dgm:pt>
    <dgm:pt modelId="{B212F362-E83D-1B45-A377-427CAFE42DB1}" type="sibTrans" cxnId="{3870F157-94CD-9F47-B590-FB902404D9DD}">
      <dgm:prSet/>
      <dgm:spPr/>
      <dgm:t>
        <a:bodyPr/>
        <a:lstStyle/>
        <a:p>
          <a:endParaRPr lang="en-US"/>
        </a:p>
      </dgm:t>
    </dgm:pt>
    <dgm:pt modelId="{DEB1303C-9EBC-5949-A248-23631676F10D}">
      <dgm:prSet phldrT="[Text]" custT="1"/>
      <dgm:spPr/>
      <dgm:t>
        <a:bodyPr/>
        <a:lstStyle/>
        <a:p>
          <a:r>
            <a:rPr lang="en-US" sz="1600" b="1" dirty="0"/>
            <a:t>Logistic Regression</a:t>
          </a:r>
        </a:p>
      </dgm:t>
    </dgm:pt>
    <dgm:pt modelId="{D6E8E7F0-4F84-5C48-BF86-0E93E9BAB6F4}" type="parTrans" cxnId="{7D5ED229-0A67-4E42-BA37-F6D11195E6AE}">
      <dgm:prSet/>
      <dgm:spPr/>
      <dgm:t>
        <a:bodyPr/>
        <a:lstStyle/>
        <a:p>
          <a:endParaRPr lang="en-US"/>
        </a:p>
      </dgm:t>
    </dgm:pt>
    <dgm:pt modelId="{8FB95719-41A1-1A41-865D-BAB6188EEDD6}" type="sibTrans" cxnId="{7D5ED229-0A67-4E42-BA37-F6D11195E6AE}">
      <dgm:prSet/>
      <dgm:spPr/>
      <dgm:t>
        <a:bodyPr/>
        <a:lstStyle/>
        <a:p>
          <a:endParaRPr lang="en-US"/>
        </a:p>
      </dgm:t>
    </dgm:pt>
    <dgm:pt modelId="{B1E3C641-8581-9348-953C-CCFBBC1E2EB9}" type="pres">
      <dgm:prSet presAssocID="{935A4B99-0315-B847-ACEE-0AE14E1993F2}" presName="Name0" presStyleCnt="0">
        <dgm:presLayoutVars>
          <dgm:dir/>
          <dgm:resizeHandles val="exact"/>
        </dgm:presLayoutVars>
      </dgm:prSet>
      <dgm:spPr/>
    </dgm:pt>
    <dgm:pt modelId="{E4234D74-3E0D-CB4F-AB64-151CA1EC0FD0}" type="pres">
      <dgm:prSet presAssocID="{B1321E7D-A01C-744F-A7A3-611A2C1CA605}" presName="node" presStyleLbl="node1" presStyleIdx="0" presStyleCnt="7">
        <dgm:presLayoutVars>
          <dgm:bulletEnabled val="1"/>
        </dgm:presLayoutVars>
      </dgm:prSet>
      <dgm:spPr/>
    </dgm:pt>
    <dgm:pt modelId="{DA0BEFE7-EA0D-E84A-B014-8475DD6E585B}" type="pres">
      <dgm:prSet presAssocID="{5F93C14F-AE12-E342-BCBB-FBBA39A44BC0}" presName="sibTrans" presStyleLbl="sibTrans2D1" presStyleIdx="0" presStyleCnt="6"/>
      <dgm:spPr/>
    </dgm:pt>
    <dgm:pt modelId="{5559714C-2939-9544-AEC5-4CB18B16E046}" type="pres">
      <dgm:prSet presAssocID="{5F93C14F-AE12-E342-BCBB-FBBA39A44BC0}" presName="connectorText" presStyleLbl="sibTrans2D1" presStyleIdx="0" presStyleCnt="6"/>
      <dgm:spPr/>
    </dgm:pt>
    <dgm:pt modelId="{8980BD36-45E6-ED4A-BE96-6FDFE6B1D93C}" type="pres">
      <dgm:prSet presAssocID="{4757FA5C-A6DC-4D42-87B0-712603718E77}" presName="node" presStyleLbl="node1" presStyleIdx="1" presStyleCnt="7">
        <dgm:presLayoutVars>
          <dgm:bulletEnabled val="1"/>
        </dgm:presLayoutVars>
      </dgm:prSet>
      <dgm:spPr/>
    </dgm:pt>
    <dgm:pt modelId="{EA85977B-8CDF-EC49-8DE7-2BE051302943}" type="pres">
      <dgm:prSet presAssocID="{E981451D-79FD-B14E-B994-D8BDD188AD60}" presName="sibTrans" presStyleLbl="sibTrans2D1" presStyleIdx="1" presStyleCnt="6"/>
      <dgm:spPr/>
    </dgm:pt>
    <dgm:pt modelId="{FDE58E90-C762-BE44-94AD-6424C77E907F}" type="pres">
      <dgm:prSet presAssocID="{E981451D-79FD-B14E-B994-D8BDD188AD60}" presName="connectorText" presStyleLbl="sibTrans2D1" presStyleIdx="1" presStyleCnt="6"/>
      <dgm:spPr/>
    </dgm:pt>
    <dgm:pt modelId="{FFAD70A2-DB68-E148-909F-ADEF287884D1}" type="pres">
      <dgm:prSet presAssocID="{C8F76D6D-86FC-DF4F-835E-28CF3D7DE221}" presName="node" presStyleLbl="node1" presStyleIdx="2" presStyleCnt="7">
        <dgm:presLayoutVars>
          <dgm:bulletEnabled val="1"/>
        </dgm:presLayoutVars>
      </dgm:prSet>
      <dgm:spPr/>
    </dgm:pt>
    <dgm:pt modelId="{D01A4335-C903-0C4C-AD02-72CAC6407146}" type="pres">
      <dgm:prSet presAssocID="{909C1004-CBFA-C343-A945-B3DA0FA7BE66}" presName="sibTrans" presStyleLbl="sibTrans2D1" presStyleIdx="2" presStyleCnt="6"/>
      <dgm:spPr/>
    </dgm:pt>
    <dgm:pt modelId="{B9416E76-79CE-8642-8163-BE5E684BBB38}" type="pres">
      <dgm:prSet presAssocID="{909C1004-CBFA-C343-A945-B3DA0FA7BE66}" presName="connectorText" presStyleLbl="sibTrans2D1" presStyleIdx="2" presStyleCnt="6"/>
      <dgm:spPr/>
    </dgm:pt>
    <dgm:pt modelId="{3473683B-AE3E-654B-94C6-808BDD18AA09}" type="pres">
      <dgm:prSet presAssocID="{7F9BBF86-CE38-A349-870B-BA9F5C2D15B1}" presName="node" presStyleLbl="node1" presStyleIdx="3" presStyleCnt="7">
        <dgm:presLayoutVars>
          <dgm:bulletEnabled val="1"/>
        </dgm:presLayoutVars>
      </dgm:prSet>
      <dgm:spPr/>
    </dgm:pt>
    <dgm:pt modelId="{5EC313B3-99AA-E749-9F7C-C4594112349C}" type="pres">
      <dgm:prSet presAssocID="{1817B103-4553-C249-8188-761484FFCED6}" presName="sibTrans" presStyleLbl="sibTrans2D1" presStyleIdx="3" presStyleCnt="6"/>
      <dgm:spPr/>
    </dgm:pt>
    <dgm:pt modelId="{05200CAC-7C64-0E41-93A5-4DFFE0B27F29}" type="pres">
      <dgm:prSet presAssocID="{1817B103-4553-C249-8188-761484FFCED6}" presName="connectorText" presStyleLbl="sibTrans2D1" presStyleIdx="3" presStyleCnt="6"/>
      <dgm:spPr/>
    </dgm:pt>
    <dgm:pt modelId="{25AF8A02-CD84-6B49-ABFA-E0B116BC5109}" type="pres">
      <dgm:prSet presAssocID="{B9398BEA-BFFC-8D40-BD79-D5EC968DE5BB}" presName="node" presStyleLbl="node1" presStyleIdx="4" presStyleCnt="7">
        <dgm:presLayoutVars>
          <dgm:bulletEnabled val="1"/>
        </dgm:presLayoutVars>
      </dgm:prSet>
      <dgm:spPr/>
    </dgm:pt>
    <dgm:pt modelId="{9CC75204-685D-CB47-BEA2-F05BF80FFFF3}" type="pres">
      <dgm:prSet presAssocID="{84F93E59-29E4-A14A-A207-338BAAEC79BA}" presName="sibTrans" presStyleLbl="sibTrans2D1" presStyleIdx="4" presStyleCnt="6"/>
      <dgm:spPr/>
    </dgm:pt>
    <dgm:pt modelId="{BF1DFC39-4E07-024C-87E5-AD71452033B5}" type="pres">
      <dgm:prSet presAssocID="{84F93E59-29E4-A14A-A207-338BAAEC79BA}" presName="connectorText" presStyleLbl="sibTrans2D1" presStyleIdx="4" presStyleCnt="6"/>
      <dgm:spPr/>
    </dgm:pt>
    <dgm:pt modelId="{1C206197-02E6-7C4A-8B7F-486F0CBDD762}" type="pres">
      <dgm:prSet presAssocID="{AF551DC3-DCC7-D74A-A4F8-64580F2CE4F2}" presName="node" presStyleLbl="node1" presStyleIdx="5" presStyleCnt="7">
        <dgm:presLayoutVars>
          <dgm:bulletEnabled val="1"/>
        </dgm:presLayoutVars>
      </dgm:prSet>
      <dgm:spPr/>
    </dgm:pt>
    <dgm:pt modelId="{7E2901F4-B406-D243-99B7-8D032D1EF593}" type="pres">
      <dgm:prSet presAssocID="{39540DF2-70C3-E047-A57C-1AD5D4596A6C}" presName="sibTrans" presStyleLbl="sibTrans2D1" presStyleIdx="5" presStyleCnt="6"/>
      <dgm:spPr/>
    </dgm:pt>
    <dgm:pt modelId="{27A86EE8-5926-664C-B533-742399DD7E72}" type="pres">
      <dgm:prSet presAssocID="{39540DF2-70C3-E047-A57C-1AD5D4596A6C}" presName="connectorText" presStyleLbl="sibTrans2D1" presStyleIdx="5" presStyleCnt="6"/>
      <dgm:spPr/>
    </dgm:pt>
    <dgm:pt modelId="{15DEEE93-A020-9B43-89AC-A1E8C45F5DDF}" type="pres">
      <dgm:prSet presAssocID="{C68E7781-8F40-DD42-BB60-16CAFA621D94}" presName="node" presStyleLbl="node1" presStyleIdx="6" presStyleCnt="7">
        <dgm:presLayoutVars>
          <dgm:bulletEnabled val="1"/>
        </dgm:presLayoutVars>
      </dgm:prSet>
      <dgm:spPr/>
    </dgm:pt>
  </dgm:ptLst>
  <dgm:cxnLst>
    <dgm:cxn modelId="{E04E0505-BACE-7341-97C8-819865461A80}" type="presOf" srcId="{1817B103-4553-C249-8188-761484FFCED6}" destId="{5EC313B3-99AA-E749-9F7C-C4594112349C}" srcOrd="0" destOrd="0" presId="urn:microsoft.com/office/officeart/2005/8/layout/process1"/>
    <dgm:cxn modelId="{7D5ED229-0A67-4E42-BA37-F6D11195E6AE}" srcId="{4757FA5C-A6DC-4D42-87B0-712603718E77}" destId="{DEB1303C-9EBC-5949-A248-23631676F10D}" srcOrd="1" destOrd="0" parTransId="{D6E8E7F0-4F84-5C48-BF86-0E93E9BAB6F4}" sibTransId="{8FB95719-41A1-1A41-865D-BAB6188EEDD6}"/>
    <dgm:cxn modelId="{652D122C-8D39-D740-9F63-5BA5792B5942}" type="presOf" srcId="{84F93E59-29E4-A14A-A207-338BAAEC79BA}" destId="{BF1DFC39-4E07-024C-87E5-AD71452033B5}" srcOrd="1" destOrd="0" presId="urn:microsoft.com/office/officeart/2005/8/layout/process1"/>
    <dgm:cxn modelId="{4044302F-6A76-8046-B943-D28DEC447D4C}" type="presOf" srcId="{5F93C14F-AE12-E342-BCBB-FBBA39A44BC0}" destId="{5559714C-2939-9544-AEC5-4CB18B16E046}" srcOrd="1" destOrd="0" presId="urn:microsoft.com/office/officeart/2005/8/layout/process1"/>
    <dgm:cxn modelId="{6D2B1030-7F78-524B-9068-D4FE8350D854}" srcId="{935A4B99-0315-B847-ACEE-0AE14E1993F2}" destId="{B9398BEA-BFFC-8D40-BD79-D5EC968DE5BB}" srcOrd="4" destOrd="0" parTransId="{5C183A89-90E0-3149-A0AA-35A070C18F87}" sibTransId="{84F93E59-29E4-A14A-A207-338BAAEC79BA}"/>
    <dgm:cxn modelId="{58AE0843-6F5C-224A-8E95-63F19A3FE6C0}" srcId="{935A4B99-0315-B847-ACEE-0AE14E1993F2}" destId="{C68E7781-8F40-DD42-BB60-16CAFA621D94}" srcOrd="6" destOrd="0" parTransId="{2BD50553-C43E-3844-AE4D-37DC5218CC11}" sibTransId="{F37DE2AB-045A-8D4D-A06F-BCF56D735C1D}"/>
    <dgm:cxn modelId="{5135F24B-8CC0-C248-884E-6D2EAA73A745}" srcId="{935A4B99-0315-B847-ACEE-0AE14E1993F2}" destId="{C8F76D6D-86FC-DF4F-835E-28CF3D7DE221}" srcOrd="2" destOrd="0" parTransId="{1A1E206E-31EB-754E-883F-C522BB25B713}" sibTransId="{909C1004-CBFA-C343-A945-B3DA0FA7BE66}"/>
    <dgm:cxn modelId="{89A58D56-DF45-B644-89E8-C174D3CE1BCA}" type="presOf" srcId="{F9DA7211-EB21-DE4C-B5FD-4DB792B9472B}" destId="{8980BD36-45E6-ED4A-BE96-6FDFE6B1D93C}" srcOrd="0" destOrd="1" presId="urn:microsoft.com/office/officeart/2005/8/layout/process1"/>
    <dgm:cxn modelId="{3870F157-94CD-9F47-B590-FB902404D9DD}" srcId="{4757FA5C-A6DC-4D42-87B0-712603718E77}" destId="{F9DA7211-EB21-DE4C-B5FD-4DB792B9472B}" srcOrd="0" destOrd="0" parTransId="{59FA0F52-0514-7943-B9D7-BD7384E08B99}" sibTransId="{B212F362-E83D-1B45-A377-427CAFE42DB1}"/>
    <dgm:cxn modelId="{4DDD3D58-A24F-BC47-8AB8-69FB595B38C3}" type="presOf" srcId="{E981451D-79FD-B14E-B994-D8BDD188AD60}" destId="{EA85977B-8CDF-EC49-8DE7-2BE051302943}" srcOrd="0" destOrd="0" presId="urn:microsoft.com/office/officeart/2005/8/layout/process1"/>
    <dgm:cxn modelId="{9056CB62-29B1-A244-BA68-2FC7CA7630DE}" type="presOf" srcId="{C8F76D6D-86FC-DF4F-835E-28CF3D7DE221}" destId="{FFAD70A2-DB68-E148-909F-ADEF287884D1}" srcOrd="0" destOrd="0" presId="urn:microsoft.com/office/officeart/2005/8/layout/process1"/>
    <dgm:cxn modelId="{EE77E364-92B5-654B-B18F-F1C77F1F0350}" type="presOf" srcId="{C68E7781-8F40-DD42-BB60-16CAFA621D94}" destId="{15DEEE93-A020-9B43-89AC-A1E8C45F5DDF}" srcOrd="0" destOrd="0" presId="urn:microsoft.com/office/officeart/2005/8/layout/process1"/>
    <dgm:cxn modelId="{1E0A7A68-0B68-0C40-8F3D-1CCDB548A108}" type="presOf" srcId="{DEB1303C-9EBC-5949-A248-23631676F10D}" destId="{8980BD36-45E6-ED4A-BE96-6FDFE6B1D93C}" srcOrd="0" destOrd="2" presId="urn:microsoft.com/office/officeart/2005/8/layout/process1"/>
    <dgm:cxn modelId="{3A6E2E75-AE1E-4A4F-8A30-4B2B2E23D065}" type="presOf" srcId="{1817B103-4553-C249-8188-761484FFCED6}" destId="{05200CAC-7C64-0E41-93A5-4DFFE0B27F29}" srcOrd="1" destOrd="0" presId="urn:microsoft.com/office/officeart/2005/8/layout/process1"/>
    <dgm:cxn modelId="{510A5577-AD3C-F845-80C2-7325A4F47A92}" type="presOf" srcId="{E981451D-79FD-B14E-B994-D8BDD188AD60}" destId="{FDE58E90-C762-BE44-94AD-6424C77E907F}" srcOrd="1" destOrd="0" presId="urn:microsoft.com/office/officeart/2005/8/layout/process1"/>
    <dgm:cxn modelId="{371D717B-ECE7-5E4E-BA5F-5F733C692E98}" type="presOf" srcId="{AF551DC3-DCC7-D74A-A4F8-64580F2CE4F2}" destId="{1C206197-02E6-7C4A-8B7F-486F0CBDD762}" srcOrd="0" destOrd="0" presId="urn:microsoft.com/office/officeart/2005/8/layout/process1"/>
    <dgm:cxn modelId="{7C2F0085-C620-4E4B-A61F-77597FED3390}" type="presOf" srcId="{4757FA5C-A6DC-4D42-87B0-712603718E77}" destId="{8980BD36-45E6-ED4A-BE96-6FDFE6B1D93C}" srcOrd="0" destOrd="0" presId="urn:microsoft.com/office/officeart/2005/8/layout/process1"/>
    <dgm:cxn modelId="{32F0B78A-23C9-E941-BEB7-A2016D92E15C}" srcId="{935A4B99-0315-B847-ACEE-0AE14E1993F2}" destId="{AF551DC3-DCC7-D74A-A4F8-64580F2CE4F2}" srcOrd="5" destOrd="0" parTransId="{54022CBF-0050-C74B-A236-416FC4591EFD}" sibTransId="{39540DF2-70C3-E047-A57C-1AD5D4596A6C}"/>
    <dgm:cxn modelId="{8781358F-5AE0-9145-8F61-A19FD4AD0A67}" type="presOf" srcId="{B9398BEA-BFFC-8D40-BD79-D5EC968DE5BB}" destId="{25AF8A02-CD84-6B49-ABFA-E0B116BC5109}" srcOrd="0" destOrd="0" presId="urn:microsoft.com/office/officeart/2005/8/layout/process1"/>
    <dgm:cxn modelId="{BF623C9D-B044-CC4A-9B92-F5DCD8D61381}" type="presOf" srcId="{909C1004-CBFA-C343-A945-B3DA0FA7BE66}" destId="{D01A4335-C903-0C4C-AD02-72CAC6407146}" srcOrd="0" destOrd="0" presId="urn:microsoft.com/office/officeart/2005/8/layout/process1"/>
    <dgm:cxn modelId="{1F475AA5-D800-F54B-94CE-9A61D94DF404}" type="presOf" srcId="{B1321E7D-A01C-744F-A7A3-611A2C1CA605}" destId="{E4234D74-3E0D-CB4F-AB64-151CA1EC0FD0}" srcOrd="0" destOrd="0" presId="urn:microsoft.com/office/officeart/2005/8/layout/process1"/>
    <dgm:cxn modelId="{EEE304A6-EF7B-E34A-8CC0-B616F2F2DED1}" type="presOf" srcId="{935A4B99-0315-B847-ACEE-0AE14E1993F2}" destId="{B1E3C641-8581-9348-953C-CCFBBC1E2EB9}" srcOrd="0" destOrd="0" presId="urn:microsoft.com/office/officeart/2005/8/layout/process1"/>
    <dgm:cxn modelId="{C1F006C5-F0E0-8D40-8634-481A496596CD}" srcId="{935A4B99-0315-B847-ACEE-0AE14E1993F2}" destId="{B1321E7D-A01C-744F-A7A3-611A2C1CA605}" srcOrd="0" destOrd="0" parTransId="{120AD364-220F-AE4C-96FC-46E56F55870E}" sibTransId="{5F93C14F-AE12-E342-BCBB-FBBA39A44BC0}"/>
    <dgm:cxn modelId="{676E4FCD-C53B-E441-86F5-44D3CE61F26F}" type="presOf" srcId="{7F9BBF86-CE38-A349-870B-BA9F5C2D15B1}" destId="{3473683B-AE3E-654B-94C6-808BDD18AA09}" srcOrd="0" destOrd="0" presId="urn:microsoft.com/office/officeart/2005/8/layout/process1"/>
    <dgm:cxn modelId="{42A16BDA-2256-914A-8800-621EE3ED4376}" type="presOf" srcId="{39540DF2-70C3-E047-A57C-1AD5D4596A6C}" destId="{7E2901F4-B406-D243-99B7-8D032D1EF593}" srcOrd="0" destOrd="0" presId="urn:microsoft.com/office/officeart/2005/8/layout/process1"/>
    <dgm:cxn modelId="{FB9B72E1-184C-7C41-A457-2D4F6C735CCE}" srcId="{935A4B99-0315-B847-ACEE-0AE14E1993F2}" destId="{4757FA5C-A6DC-4D42-87B0-712603718E77}" srcOrd="1" destOrd="0" parTransId="{23A4C43F-E971-5345-962B-34625BA69B81}" sibTransId="{E981451D-79FD-B14E-B994-D8BDD188AD60}"/>
    <dgm:cxn modelId="{8BAE54EA-3A68-0443-ADC5-4669CB06C001}" type="presOf" srcId="{5F93C14F-AE12-E342-BCBB-FBBA39A44BC0}" destId="{DA0BEFE7-EA0D-E84A-B014-8475DD6E585B}" srcOrd="0" destOrd="0" presId="urn:microsoft.com/office/officeart/2005/8/layout/process1"/>
    <dgm:cxn modelId="{445FB6EF-BDB3-CF4D-8EB9-A8FC5B6E4A53}" type="presOf" srcId="{909C1004-CBFA-C343-A945-B3DA0FA7BE66}" destId="{B9416E76-79CE-8642-8163-BE5E684BBB38}" srcOrd="1" destOrd="0" presId="urn:microsoft.com/office/officeart/2005/8/layout/process1"/>
    <dgm:cxn modelId="{D6FD23F4-9AEE-6E4A-8517-2EEBC5A422D9}" type="presOf" srcId="{39540DF2-70C3-E047-A57C-1AD5D4596A6C}" destId="{27A86EE8-5926-664C-B533-742399DD7E72}" srcOrd="1" destOrd="0" presId="urn:microsoft.com/office/officeart/2005/8/layout/process1"/>
    <dgm:cxn modelId="{2CBF3BF5-01B7-7E42-8C9E-17DE29F7C30C}" type="presOf" srcId="{84F93E59-29E4-A14A-A207-338BAAEC79BA}" destId="{9CC75204-685D-CB47-BEA2-F05BF80FFFF3}" srcOrd="0" destOrd="0" presId="urn:microsoft.com/office/officeart/2005/8/layout/process1"/>
    <dgm:cxn modelId="{B94523FA-2F7C-9B48-8354-2D36114FD896}" srcId="{935A4B99-0315-B847-ACEE-0AE14E1993F2}" destId="{7F9BBF86-CE38-A349-870B-BA9F5C2D15B1}" srcOrd="3" destOrd="0" parTransId="{8BBEF02C-BE5A-2141-AA67-C1E2D9D05FD6}" sibTransId="{1817B103-4553-C249-8188-761484FFCED6}"/>
    <dgm:cxn modelId="{1678A58F-F81F-1D49-BCF5-A1A6E7F6AA3E}" type="presParOf" srcId="{B1E3C641-8581-9348-953C-CCFBBC1E2EB9}" destId="{E4234D74-3E0D-CB4F-AB64-151CA1EC0FD0}" srcOrd="0" destOrd="0" presId="urn:microsoft.com/office/officeart/2005/8/layout/process1"/>
    <dgm:cxn modelId="{0DB1B04B-F00A-084A-A384-C7BB5215344F}" type="presParOf" srcId="{B1E3C641-8581-9348-953C-CCFBBC1E2EB9}" destId="{DA0BEFE7-EA0D-E84A-B014-8475DD6E585B}" srcOrd="1" destOrd="0" presId="urn:microsoft.com/office/officeart/2005/8/layout/process1"/>
    <dgm:cxn modelId="{7C6C0702-01C2-BD4B-83E7-BBBD3771D6E6}" type="presParOf" srcId="{DA0BEFE7-EA0D-E84A-B014-8475DD6E585B}" destId="{5559714C-2939-9544-AEC5-4CB18B16E046}" srcOrd="0" destOrd="0" presId="urn:microsoft.com/office/officeart/2005/8/layout/process1"/>
    <dgm:cxn modelId="{0CC60CDD-8248-B044-865D-FCDB02D0431D}" type="presParOf" srcId="{B1E3C641-8581-9348-953C-CCFBBC1E2EB9}" destId="{8980BD36-45E6-ED4A-BE96-6FDFE6B1D93C}" srcOrd="2" destOrd="0" presId="urn:microsoft.com/office/officeart/2005/8/layout/process1"/>
    <dgm:cxn modelId="{B0127F37-69CA-2F42-B986-0114DDE67FD0}" type="presParOf" srcId="{B1E3C641-8581-9348-953C-CCFBBC1E2EB9}" destId="{EA85977B-8CDF-EC49-8DE7-2BE051302943}" srcOrd="3" destOrd="0" presId="urn:microsoft.com/office/officeart/2005/8/layout/process1"/>
    <dgm:cxn modelId="{989A3C20-7900-8C49-9C2E-F4335CB8D087}" type="presParOf" srcId="{EA85977B-8CDF-EC49-8DE7-2BE051302943}" destId="{FDE58E90-C762-BE44-94AD-6424C77E907F}" srcOrd="0" destOrd="0" presId="urn:microsoft.com/office/officeart/2005/8/layout/process1"/>
    <dgm:cxn modelId="{7F9FECEE-8E50-C24B-BCF1-E4A2CAFA5BC8}" type="presParOf" srcId="{B1E3C641-8581-9348-953C-CCFBBC1E2EB9}" destId="{FFAD70A2-DB68-E148-909F-ADEF287884D1}" srcOrd="4" destOrd="0" presId="urn:microsoft.com/office/officeart/2005/8/layout/process1"/>
    <dgm:cxn modelId="{BB5B9544-4F98-184E-A001-36FE7F7A2C45}" type="presParOf" srcId="{B1E3C641-8581-9348-953C-CCFBBC1E2EB9}" destId="{D01A4335-C903-0C4C-AD02-72CAC6407146}" srcOrd="5" destOrd="0" presId="urn:microsoft.com/office/officeart/2005/8/layout/process1"/>
    <dgm:cxn modelId="{760C2107-6345-6843-99E1-30F34D70CCB2}" type="presParOf" srcId="{D01A4335-C903-0C4C-AD02-72CAC6407146}" destId="{B9416E76-79CE-8642-8163-BE5E684BBB38}" srcOrd="0" destOrd="0" presId="urn:microsoft.com/office/officeart/2005/8/layout/process1"/>
    <dgm:cxn modelId="{A52D1F7B-DDB3-BD44-BD93-F549B2A8C6F7}" type="presParOf" srcId="{B1E3C641-8581-9348-953C-CCFBBC1E2EB9}" destId="{3473683B-AE3E-654B-94C6-808BDD18AA09}" srcOrd="6" destOrd="0" presId="urn:microsoft.com/office/officeart/2005/8/layout/process1"/>
    <dgm:cxn modelId="{9D391D22-BAA0-BE4D-812E-6BE658C15F89}" type="presParOf" srcId="{B1E3C641-8581-9348-953C-CCFBBC1E2EB9}" destId="{5EC313B3-99AA-E749-9F7C-C4594112349C}" srcOrd="7" destOrd="0" presId="urn:microsoft.com/office/officeart/2005/8/layout/process1"/>
    <dgm:cxn modelId="{C3745A12-5695-6B4C-99C7-8348B7B888AD}" type="presParOf" srcId="{5EC313B3-99AA-E749-9F7C-C4594112349C}" destId="{05200CAC-7C64-0E41-93A5-4DFFE0B27F29}" srcOrd="0" destOrd="0" presId="urn:microsoft.com/office/officeart/2005/8/layout/process1"/>
    <dgm:cxn modelId="{DC51F5F7-F104-D14C-9931-D2B979D30240}" type="presParOf" srcId="{B1E3C641-8581-9348-953C-CCFBBC1E2EB9}" destId="{25AF8A02-CD84-6B49-ABFA-E0B116BC5109}" srcOrd="8" destOrd="0" presId="urn:microsoft.com/office/officeart/2005/8/layout/process1"/>
    <dgm:cxn modelId="{31EBB73C-A9C5-394D-A9AE-0A776BAA3D48}" type="presParOf" srcId="{B1E3C641-8581-9348-953C-CCFBBC1E2EB9}" destId="{9CC75204-685D-CB47-BEA2-F05BF80FFFF3}" srcOrd="9" destOrd="0" presId="urn:microsoft.com/office/officeart/2005/8/layout/process1"/>
    <dgm:cxn modelId="{648987E2-4E42-3A45-86F1-913E0396DFAB}" type="presParOf" srcId="{9CC75204-685D-CB47-BEA2-F05BF80FFFF3}" destId="{BF1DFC39-4E07-024C-87E5-AD71452033B5}" srcOrd="0" destOrd="0" presId="urn:microsoft.com/office/officeart/2005/8/layout/process1"/>
    <dgm:cxn modelId="{943206BF-43F0-984C-BA52-D30B0B2F8682}" type="presParOf" srcId="{B1E3C641-8581-9348-953C-CCFBBC1E2EB9}" destId="{1C206197-02E6-7C4A-8B7F-486F0CBDD762}" srcOrd="10" destOrd="0" presId="urn:microsoft.com/office/officeart/2005/8/layout/process1"/>
    <dgm:cxn modelId="{BEBA6579-2A96-9C4E-A5E6-5855F1C3AAFF}" type="presParOf" srcId="{B1E3C641-8581-9348-953C-CCFBBC1E2EB9}" destId="{7E2901F4-B406-D243-99B7-8D032D1EF593}" srcOrd="11" destOrd="0" presId="urn:microsoft.com/office/officeart/2005/8/layout/process1"/>
    <dgm:cxn modelId="{0BD8BD6D-DE90-D049-99F3-EF308E22E075}" type="presParOf" srcId="{7E2901F4-B406-D243-99B7-8D032D1EF593}" destId="{27A86EE8-5926-664C-B533-742399DD7E72}" srcOrd="0" destOrd="0" presId="urn:microsoft.com/office/officeart/2005/8/layout/process1"/>
    <dgm:cxn modelId="{E082E24A-3FBA-5D48-A054-F1400DCA318E}" type="presParOf" srcId="{B1E3C641-8581-9348-953C-CCFBBC1E2EB9}" destId="{15DEEE93-A020-9B43-89AC-A1E8C45F5DDF}" srcOrd="12"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222F9-2B02-BD45-9706-F02D8CF7E1F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10EE2A05-504A-1E4C-9CD2-74226A662D47}">
      <dgm:prSet phldrT="[Text]" custT="1"/>
      <dgm:spPr/>
      <dgm:t>
        <a:bodyPr/>
        <a:lstStyle/>
        <a:p>
          <a:r>
            <a:rPr lang="en-US" sz="2000" dirty="0"/>
            <a:t>Raw data scraped for each restaurant</a:t>
          </a:r>
        </a:p>
      </dgm:t>
    </dgm:pt>
    <dgm:pt modelId="{E579DF98-F623-B54D-B0FE-1928A7F804DC}" type="parTrans" cxnId="{C1C0BE29-AE63-9044-A6F4-0EC51FD19915}">
      <dgm:prSet/>
      <dgm:spPr/>
      <dgm:t>
        <a:bodyPr/>
        <a:lstStyle/>
        <a:p>
          <a:endParaRPr lang="en-US"/>
        </a:p>
      </dgm:t>
    </dgm:pt>
    <dgm:pt modelId="{A6E611BA-D1BB-0942-B1F6-52D2D502034E}" type="sibTrans" cxnId="{C1C0BE29-AE63-9044-A6F4-0EC51FD19915}">
      <dgm:prSet/>
      <dgm:spPr/>
      <dgm:t>
        <a:bodyPr/>
        <a:lstStyle/>
        <a:p>
          <a:endParaRPr lang="en-US"/>
        </a:p>
      </dgm:t>
    </dgm:pt>
    <dgm:pt modelId="{B9CCF155-370A-304C-9F41-773F70E8E871}">
      <dgm:prSet phldrT="[Text]" custT="1"/>
      <dgm:spPr/>
      <dgm:t>
        <a:bodyPr/>
        <a:lstStyle/>
        <a:p>
          <a:r>
            <a:rPr lang="en-US" sz="2000" dirty="0"/>
            <a:t>menu list</a:t>
          </a:r>
        </a:p>
      </dgm:t>
    </dgm:pt>
    <dgm:pt modelId="{7CA476B1-ECA1-B54D-8AFA-6D7CF25BD0AF}" type="parTrans" cxnId="{FE3FD779-37D5-6E4F-8121-4A73E0C61117}">
      <dgm:prSet/>
      <dgm:spPr/>
      <dgm:t>
        <a:bodyPr/>
        <a:lstStyle/>
        <a:p>
          <a:endParaRPr lang="en-US"/>
        </a:p>
      </dgm:t>
    </dgm:pt>
    <dgm:pt modelId="{A758181C-ADF7-C54B-B09F-571532D49217}" type="sibTrans" cxnId="{FE3FD779-37D5-6E4F-8121-4A73E0C61117}">
      <dgm:prSet/>
      <dgm:spPr/>
      <dgm:t>
        <a:bodyPr/>
        <a:lstStyle/>
        <a:p>
          <a:endParaRPr lang="en-US"/>
        </a:p>
      </dgm:t>
    </dgm:pt>
    <dgm:pt modelId="{8AADA2FD-D012-204D-A5C5-5C9BDDB44161}">
      <dgm:prSet phldrT="[Text]" custT="1"/>
      <dgm:spPr/>
      <dgm:t>
        <a:bodyPr/>
        <a:lstStyle/>
        <a:p>
          <a:r>
            <a:rPr lang="en-US" sz="2000" dirty="0"/>
            <a:t>reviews to annotate</a:t>
          </a:r>
        </a:p>
      </dgm:t>
    </dgm:pt>
    <dgm:pt modelId="{5CFEB18A-049B-684B-88F0-C925C24671BD}" type="parTrans" cxnId="{1C9F02C4-F16A-3941-B9FA-8D17F61F918E}">
      <dgm:prSet/>
      <dgm:spPr/>
      <dgm:t>
        <a:bodyPr/>
        <a:lstStyle/>
        <a:p>
          <a:endParaRPr lang="en-US"/>
        </a:p>
      </dgm:t>
    </dgm:pt>
    <dgm:pt modelId="{1E408095-092A-7146-9197-0B4EC3C84D0D}" type="sibTrans" cxnId="{1C9F02C4-F16A-3941-B9FA-8D17F61F918E}">
      <dgm:prSet/>
      <dgm:spPr/>
      <dgm:t>
        <a:bodyPr/>
        <a:lstStyle/>
        <a:p>
          <a:endParaRPr lang="en-US"/>
        </a:p>
      </dgm:t>
    </dgm:pt>
    <dgm:pt modelId="{3C608349-91DC-9C4B-B4C4-EF89C08C5259}" type="pres">
      <dgm:prSet presAssocID="{B62222F9-2B02-BD45-9706-F02D8CF7E1FA}" presName="hierChild1" presStyleCnt="0">
        <dgm:presLayoutVars>
          <dgm:chPref val="1"/>
          <dgm:dir/>
          <dgm:animOne val="branch"/>
          <dgm:animLvl val="lvl"/>
          <dgm:resizeHandles/>
        </dgm:presLayoutVars>
      </dgm:prSet>
      <dgm:spPr/>
    </dgm:pt>
    <dgm:pt modelId="{F87D6F6B-DD6E-7C43-A003-1BA46A1C803D}" type="pres">
      <dgm:prSet presAssocID="{10EE2A05-504A-1E4C-9CD2-74226A662D47}" presName="hierRoot1" presStyleCnt="0"/>
      <dgm:spPr/>
    </dgm:pt>
    <dgm:pt modelId="{E02ECA25-CA38-9A4F-AC0C-2B77E2F13720}" type="pres">
      <dgm:prSet presAssocID="{10EE2A05-504A-1E4C-9CD2-74226A662D47}" presName="composite" presStyleCnt="0"/>
      <dgm:spPr/>
    </dgm:pt>
    <dgm:pt modelId="{A38E42F9-D7DA-7241-AD0D-42032A2876A2}" type="pres">
      <dgm:prSet presAssocID="{10EE2A05-504A-1E4C-9CD2-74226A662D47}" presName="background" presStyleLbl="node0" presStyleIdx="0" presStyleCnt="1"/>
      <dgm:spPr/>
    </dgm:pt>
    <dgm:pt modelId="{62B0FA24-2D41-6742-BC9E-6D8AD93742EE}" type="pres">
      <dgm:prSet presAssocID="{10EE2A05-504A-1E4C-9CD2-74226A662D47}" presName="text" presStyleLbl="fgAcc0" presStyleIdx="0" presStyleCnt="1" custLinFactNeighborX="6709" custLinFactNeighborY="18659">
        <dgm:presLayoutVars>
          <dgm:chPref val="3"/>
        </dgm:presLayoutVars>
      </dgm:prSet>
      <dgm:spPr/>
    </dgm:pt>
    <dgm:pt modelId="{2732B318-6465-AF48-95FA-0425445CEA78}" type="pres">
      <dgm:prSet presAssocID="{10EE2A05-504A-1E4C-9CD2-74226A662D47}" presName="hierChild2" presStyleCnt="0"/>
      <dgm:spPr/>
    </dgm:pt>
    <dgm:pt modelId="{2DE0A61F-B145-A541-86DC-83DCDE2DC84E}" type="pres">
      <dgm:prSet presAssocID="{7CA476B1-ECA1-B54D-8AFA-6D7CF25BD0AF}" presName="Name10" presStyleLbl="parChTrans1D2" presStyleIdx="0" presStyleCnt="2"/>
      <dgm:spPr/>
    </dgm:pt>
    <dgm:pt modelId="{DB0A5C8E-14F5-864C-9C04-DF46AF95FA1D}" type="pres">
      <dgm:prSet presAssocID="{B9CCF155-370A-304C-9F41-773F70E8E871}" presName="hierRoot2" presStyleCnt="0"/>
      <dgm:spPr/>
    </dgm:pt>
    <dgm:pt modelId="{6F4D4F84-13D0-0743-B8CB-5DB087F4C165}" type="pres">
      <dgm:prSet presAssocID="{B9CCF155-370A-304C-9F41-773F70E8E871}" presName="composite2" presStyleCnt="0"/>
      <dgm:spPr/>
    </dgm:pt>
    <dgm:pt modelId="{3E11167C-4DDF-E247-B8AC-A62FAC520D4A}" type="pres">
      <dgm:prSet presAssocID="{B9CCF155-370A-304C-9F41-773F70E8E871}" presName="background2" presStyleLbl="node2" presStyleIdx="0" presStyleCnt="2"/>
      <dgm:spPr/>
    </dgm:pt>
    <dgm:pt modelId="{5939E5A4-C397-7545-85E0-F5D384560C78}" type="pres">
      <dgm:prSet presAssocID="{B9CCF155-370A-304C-9F41-773F70E8E871}" presName="text2" presStyleLbl="fgAcc2" presStyleIdx="0" presStyleCnt="2">
        <dgm:presLayoutVars>
          <dgm:chPref val="3"/>
        </dgm:presLayoutVars>
      </dgm:prSet>
      <dgm:spPr/>
    </dgm:pt>
    <dgm:pt modelId="{172FB530-BE04-C640-8343-391A0BC185F9}" type="pres">
      <dgm:prSet presAssocID="{B9CCF155-370A-304C-9F41-773F70E8E871}" presName="hierChild3" presStyleCnt="0"/>
      <dgm:spPr/>
    </dgm:pt>
    <dgm:pt modelId="{1AF6A27D-B730-A848-B2EF-26AF9517A2EF}" type="pres">
      <dgm:prSet presAssocID="{5CFEB18A-049B-684B-88F0-C925C24671BD}" presName="Name10" presStyleLbl="parChTrans1D2" presStyleIdx="1" presStyleCnt="2"/>
      <dgm:spPr/>
    </dgm:pt>
    <dgm:pt modelId="{575F2E7E-3032-A741-B852-1E6C970531A2}" type="pres">
      <dgm:prSet presAssocID="{8AADA2FD-D012-204D-A5C5-5C9BDDB44161}" presName="hierRoot2" presStyleCnt="0"/>
      <dgm:spPr/>
    </dgm:pt>
    <dgm:pt modelId="{811A732D-D6E3-A042-B1E2-D38E34BADCFD}" type="pres">
      <dgm:prSet presAssocID="{8AADA2FD-D012-204D-A5C5-5C9BDDB44161}" presName="composite2" presStyleCnt="0"/>
      <dgm:spPr/>
    </dgm:pt>
    <dgm:pt modelId="{1717CD79-F534-B845-944D-63F5F3F47C70}" type="pres">
      <dgm:prSet presAssocID="{8AADA2FD-D012-204D-A5C5-5C9BDDB44161}" presName="background2" presStyleLbl="node2" presStyleIdx="1" presStyleCnt="2"/>
      <dgm:spPr/>
    </dgm:pt>
    <dgm:pt modelId="{956F6F77-95D4-774A-AA12-F1DD3E2C2B15}" type="pres">
      <dgm:prSet presAssocID="{8AADA2FD-D012-204D-A5C5-5C9BDDB44161}" presName="text2" presStyleLbl="fgAcc2" presStyleIdx="1" presStyleCnt="2">
        <dgm:presLayoutVars>
          <dgm:chPref val="3"/>
        </dgm:presLayoutVars>
      </dgm:prSet>
      <dgm:spPr/>
    </dgm:pt>
    <dgm:pt modelId="{61B0F6A3-B42F-D841-926D-AFD2AF922497}" type="pres">
      <dgm:prSet presAssocID="{8AADA2FD-D012-204D-A5C5-5C9BDDB44161}" presName="hierChild3" presStyleCnt="0"/>
      <dgm:spPr/>
    </dgm:pt>
  </dgm:ptLst>
  <dgm:cxnLst>
    <dgm:cxn modelId="{05BE8A0A-8AE0-B543-AD3D-1ECE0E8FABAF}" type="presOf" srcId="{5CFEB18A-049B-684B-88F0-C925C24671BD}" destId="{1AF6A27D-B730-A848-B2EF-26AF9517A2EF}" srcOrd="0" destOrd="0" presId="urn:microsoft.com/office/officeart/2005/8/layout/hierarchy1"/>
    <dgm:cxn modelId="{1A73F516-071D-444E-A155-E09A4C1399A7}" type="presOf" srcId="{7CA476B1-ECA1-B54D-8AFA-6D7CF25BD0AF}" destId="{2DE0A61F-B145-A541-86DC-83DCDE2DC84E}" srcOrd="0" destOrd="0" presId="urn:microsoft.com/office/officeart/2005/8/layout/hierarchy1"/>
    <dgm:cxn modelId="{C1C0BE29-AE63-9044-A6F4-0EC51FD19915}" srcId="{B62222F9-2B02-BD45-9706-F02D8CF7E1FA}" destId="{10EE2A05-504A-1E4C-9CD2-74226A662D47}" srcOrd="0" destOrd="0" parTransId="{E579DF98-F623-B54D-B0FE-1928A7F804DC}" sibTransId="{A6E611BA-D1BB-0942-B1F6-52D2D502034E}"/>
    <dgm:cxn modelId="{5A8A4936-BBC6-D64D-AA70-CA6E6D041202}" type="presOf" srcId="{B62222F9-2B02-BD45-9706-F02D8CF7E1FA}" destId="{3C608349-91DC-9C4B-B4C4-EF89C08C5259}" srcOrd="0" destOrd="0" presId="urn:microsoft.com/office/officeart/2005/8/layout/hierarchy1"/>
    <dgm:cxn modelId="{FE3FD779-37D5-6E4F-8121-4A73E0C61117}" srcId="{10EE2A05-504A-1E4C-9CD2-74226A662D47}" destId="{B9CCF155-370A-304C-9F41-773F70E8E871}" srcOrd="0" destOrd="0" parTransId="{7CA476B1-ECA1-B54D-8AFA-6D7CF25BD0AF}" sibTransId="{A758181C-ADF7-C54B-B09F-571532D49217}"/>
    <dgm:cxn modelId="{0369CD98-B58C-3B4D-9EFF-70E6A5494EAF}" type="presOf" srcId="{8AADA2FD-D012-204D-A5C5-5C9BDDB44161}" destId="{956F6F77-95D4-774A-AA12-F1DD3E2C2B15}" srcOrd="0" destOrd="0" presId="urn:microsoft.com/office/officeart/2005/8/layout/hierarchy1"/>
    <dgm:cxn modelId="{1C9F02C4-F16A-3941-B9FA-8D17F61F918E}" srcId="{10EE2A05-504A-1E4C-9CD2-74226A662D47}" destId="{8AADA2FD-D012-204D-A5C5-5C9BDDB44161}" srcOrd="1" destOrd="0" parTransId="{5CFEB18A-049B-684B-88F0-C925C24671BD}" sibTransId="{1E408095-092A-7146-9197-0B4EC3C84D0D}"/>
    <dgm:cxn modelId="{09C6C2DE-57C6-7246-A112-2A30528E4CF7}" type="presOf" srcId="{B9CCF155-370A-304C-9F41-773F70E8E871}" destId="{5939E5A4-C397-7545-85E0-F5D384560C78}" srcOrd="0" destOrd="0" presId="urn:microsoft.com/office/officeart/2005/8/layout/hierarchy1"/>
    <dgm:cxn modelId="{4F32B0E9-7C3D-EB4E-952B-77D12461C581}" type="presOf" srcId="{10EE2A05-504A-1E4C-9CD2-74226A662D47}" destId="{62B0FA24-2D41-6742-BC9E-6D8AD93742EE}" srcOrd="0" destOrd="0" presId="urn:microsoft.com/office/officeart/2005/8/layout/hierarchy1"/>
    <dgm:cxn modelId="{2F0EE9BB-04F5-1042-AF7D-3B77EB38ABAF}" type="presParOf" srcId="{3C608349-91DC-9C4B-B4C4-EF89C08C5259}" destId="{F87D6F6B-DD6E-7C43-A003-1BA46A1C803D}" srcOrd="0" destOrd="0" presId="urn:microsoft.com/office/officeart/2005/8/layout/hierarchy1"/>
    <dgm:cxn modelId="{53A3AA77-FEE8-3944-A37D-27B4A1B69E1E}" type="presParOf" srcId="{F87D6F6B-DD6E-7C43-A003-1BA46A1C803D}" destId="{E02ECA25-CA38-9A4F-AC0C-2B77E2F13720}" srcOrd="0" destOrd="0" presId="urn:microsoft.com/office/officeart/2005/8/layout/hierarchy1"/>
    <dgm:cxn modelId="{503C4B61-ED50-9648-8DE0-820AD537B208}" type="presParOf" srcId="{E02ECA25-CA38-9A4F-AC0C-2B77E2F13720}" destId="{A38E42F9-D7DA-7241-AD0D-42032A2876A2}" srcOrd="0" destOrd="0" presId="urn:microsoft.com/office/officeart/2005/8/layout/hierarchy1"/>
    <dgm:cxn modelId="{C22D0C45-192C-C44F-997D-A0928574299A}" type="presParOf" srcId="{E02ECA25-CA38-9A4F-AC0C-2B77E2F13720}" destId="{62B0FA24-2D41-6742-BC9E-6D8AD93742EE}" srcOrd="1" destOrd="0" presId="urn:microsoft.com/office/officeart/2005/8/layout/hierarchy1"/>
    <dgm:cxn modelId="{9483C32F-C333-0C49-A9D2-E5F2D171565C}" type="presParOf" srcId="{F87D6F6B-DD6E-7C43-A003-1BA46A1C803D}" destId="{2732B318-6465-AF48-95FA-0425445CEA78}" srcOrd="1" destOrd="0" presId="urn:microsoft.com/office/officeart/2005/8/layout/hierarchy1"/>
    <dgm:cxn modelId="{FDC6DC31-A976-0948-96A7-9C7A5074E34C}" type="presParOf" srcId="{2732B318-6465-AF48-95FA-0425445CEA78}" destId="{2DE0A61F-B145-A541-86DC-83DCDE2DC84E}" srcOrd="0" destOrd="0" presId="urn:microsoft.com/office/officeart/2005/8/layout/hierarchy1"/>
    <dgm:cxn modelId="{B17866AD-D887-954C-9F51-180C7B7FEE0F}" type="presParOf" srcId="{2732B318-6465-AF48-95FA-0425445CEA78}" destId="{DB0A5C8E-14F5-864C-9C04-DF46AF95FA1D}" srcOrd="1" destOrd="0" presId="urn:microsoft.com/office/officeart/2005/8/layout/hierarchy1"/>
    <dgm:cxn modelId="{8ED0278E-3395-BD47-8C2A-6FA494408751}" type="presParOf" srcId="{DB0A5C8E-14F5-864C-9C04-DF46AF95FA1D}" destId="{6F4D4F84-13D0-0743-B8CB-5DB087F4C165}" srcOrd="0" destOrd="0" presId="urn:microsoft.com/office/officeart/2005/8/layout/hierarchy1"/>
    <dgm:cxn modelId="{5AD0E982-7091-AF49-907E-EC28B616A1CF}" type="presParOf" srcId="{6F4D4F84-13D0-0743-B8CB-5DB087F4C165}" destId="{3E11167C-4DDF-E247-B8AC-A62FAC520D4A}" srcOrd="0" destOrd="0" presId="urn:microsoft.com/office/officeart/2005/8/layout/hierarchy1"/>
    <dgm:cxn modelId="{CD0D0059-9618-4F45-B905-E28633B95E11}" type="presParOf" srcId="{6F4D4F84-13D0-0743-B8CB-5DB087F4C165}" destId="{5939E5A4-C397-7545-85E0-F5D384560C78}" srcOrd="1" destOrd="0" presId="urn:microsoft.com/office/officeart/2005/8/layout/hierarchy1"/>
    <dgm:cxn modelId="{E64131BA-8244-5945-9608-1E2585A98215}" type="presParOf" srcId="{DB0A5C8E-14F5-864C-9C04-DF46AF95FA1D}" destId="{172FB530-BE04-C640-8343-391A0BC185F9}" srcOrd="1" destOrd="0" presId="urn:microsoft.com/office/officeart/2005/8/layout/hierarchy1"/>
    <dgm:cxn modelId="{EB274FC2-E6B9-0841-9A75-411E4C11553D}" type="presParOf" srcId="{2732B318-6465-AF48-95FA-0425445CEA78}" destId="{1AF6A27D-B730-A848-B2EF-26AF9517A2EF}" srcOrd="2" destOrd="0" presId="urn:microsoft.com/office/officeart/2005/8/layout/hierarchy1"/>
    <dgm:cxn modelId="{3BA209CF-6185-904F-90A3-F10A5D8472DB}" type="presParOf" srcId="{2732B318-6465-AF48-95FA-0425445CEA78}" destId="{575F2E7E-3032-A741-B852-1E6C970531A2}" srcOrd="3" destOrd="0" presId="urn:microsoft.com/office/officeart/2005/8/layout/hierarchy1"/>
    <dgm:cxn modelId="{719C01C8-8BF9-A74E-98DE-F2E25B578CAE}" type="presParOf" srcId="{575F2E7E-3032-A741-B852-1E6C970531A2}" destId="{811A732D-D6E3-A042-B1E2-D38E34BADCFD}" srcOrd="0" destOrd="0" presId="urn:microsoft.com/office/officeart/2005/8/layout/hierarchy1"/>
    <dgm:cxn modelId="{4AEDFB67-190C-0542-BCDD-FE011B8F905F}" type="presParOf" srcId="{811A732D-D6E3-A042-B1E2-D38E34BADCFD}" destId="{1717CD79-F534-B845-944D-63F5F3F47C70}" srcOrd="0" destOrd="0" presId="urn:microsoft.com/office/officeart/2005/8/layout/hierarchy1"/>
    <dgm:cxn modelId="{1423C616-038C-1842-AD2D-BF898EC9CEC9}" type="presParOf" srcId="{811A732D-D6E3-A042-B1E2-D38E34BADCFD}" destId="{956F6F77-95D4-774A-AA12-F1DD3E2C2B15}" srcOrd="1" destOrd="0" presId="urn:microsoft.com/office/officeart/2005/8/layout/hierarchy1"/>
    <dgm:cxn modelId="{E89BD6DF-1578-1445-A7AF-8F46D009A4C9}" type="presParOf" srcId="{575F2E7E-3032-A741-B852-1E6C970531A2}" destId="{61B0F6A3-B42F-D841-926D-AFD2AF922497}" srcOrd="1" destOrd="0" presId="urn:microsoft.com/office/officeart/2005/8/layout/hierarchy1"/>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0FD04-150C-094B-8065-2D2846D88C6F}">
      <dsp:nvSpPr>
        <dsp:cNvPr id="0" name=""/>
        <dsp:cNvSpPr/>
      </dsp:nvSpPr>
      <dsp:spPr>
        <a:xfrm>
          <a:off x="4613"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Reviews</a:t>
          </a:r>
          <a:endParaRPr lang="en-US" sz="1400" b="1" kern="1200" dirty="0">
            <a:solidFill>
              <a:schemeClr val="accent1"/>
            </a:solidFill>
          </a:endParaRPr>
        </a:p>
      </dsp:txBody>
      <dsp:txXfrm>
        <a:off x="43726" y="505847"/>
        <a:ext cx="1668869" cy="1257176"/>
      </dsp:txXfrm>
    </dsp:sp>
    <dsp:sp modelId="{36247233-8C27-E343-8322-9ED7562DBB73}">
      <dsp:nvSpPr>
        <dsp:cNvPr id="0" name=""/>
        <dsp:cNvSpPr/>
      </dsp:nvSpPr>
      <dsp:spPr>
        <a:xfrm>
          <a:off x="1926418"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6418" y="1004451"/>
        <a:ext cx="259269" cy="259967"/>
      </dsp:txXfrm>
    </dsp:sp>
    <dsp:sp modelId="{6821AAA6-CA46-AE4C-9D1E-5D5773F027C7}">
      <dsp:nvSpPr>
        <dsp:cNvPr id="0" name=""/>
        <dsp:cNvSpPr/>
      </dsp:nvSpPr>
      <dsp:spPr>
        <a:xfrm>
          <a:off x="2450547"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Annotate</a:t>
          </a:r>
        </a:p>
        <a:p>
          <a:pPr marL="0" lvl="0" indent="0" algn="ctr" defTabSz="800100">
            <a:lnSpc>
              <a:spcPct val="90000"/>
            </a:lnSpc>
            <a:spcBef>
              <a:spcPct val="0"/>
            </a:spcBef>
            <a:spcAft>
              <a:spcPct val="35000"/>
            </a:spcAft>
            <a:buNone/>
          </a:pPr>
          <a:r>
            <a:rPr lang="en-US" sz="1800" b="1" kern="1200" dirty="0">
              <a:solidFill>
                <a:schemeClr val="accent1"/>
              </a:solidFill>
            </a:rPr>
            <a:t>Split into Train and Test</a:t>
          </a:r>
        </a:p>
      </dsp:txBody>
      <dsp:txXfrm>
        <a:off x="2489660" y="505847"/>
        <a:ext cx="1668869" cy="1257176"/>
      </dsp:txXfrm>
    </dsp:sp>
    <dsp:sp modelId="{5F189D01-17DB-0B43-A48C-D02A72E73868}">
      <dsp:nvSpPr>
        <dsp:cNvPr id="0" name=""/>
        <dsp:cNvSpPr/>
      </dsp:nvSpPr>
      <dsp:spPr>
        <a:xfrm>
          <a:off x="4372352"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372352" y="1004451"/>
        <a:ext cx="259269" cy="259967"/>
      </dsp:txXfrm>
    </dsp:sp>
    <dsp:sp modelId="{283FA462-3577-3E47-9B1D-EBB6394A00DC}">
      <dsp:nvSpPr>
        <dsp:cNvPr id="0" name=""/>
        <dsp:cNvSpPr/>
      </dsp:nvSpPr>
      <dsp:spPr>
        <a:xfrm>
          <a:off x="4896480"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1"/>
              </a:solidFill>
            </a:rPr>
            <a:t>Named Entity Recognition</a:t>
          </a:r>
        </a:p>
        <a:p>
          <a:pPr marL="171450" lvl="1" indent="-171450" algn="l" defTabSz="711200">
            <a:lnSpc>
              <a:spcPct val="90000"/>
            </a:lnSpc>
            <a:spcBef>
              <a:spcPct val="0"/>
            </a:spcBef>
            <a:spcAft>
              <a:spcPct val="15000"/>
            </a:spcAft>
            <a:buChar char="•"/>
          </a:pPr>
          <a:r>
            <a:rPr lang="en-US" sz="1600" b="1" kern="1200" dirty="0">
              <a:solidFill>
                <a:schemeClr val="accent1"/>
              </a:solidFill>
            </a:rPr>
            <a:t>SpaCy</a:t>
          </a:r>
        </a:p>
        <a:p>
          <a:pPr marL="171450" lvl="1" indent="-171450" algn="l" defTabSz="711200">
            <a:lnSpc>
              <a:spcPct val="90000"/>
            </a:lnSpc>
            <a:spcBef>
              <a:spcPct val="0"/>
            </a:spcBef>
            <a:spcAft>
              <a:spcPct val="15000"/>
            </a:spcAft>
            <a:buChar char="•"/>
          </a:pPr>
          <a:r>
            <a:rPr lang="en-US" sz="1600" b="1" kern="1200" dirty="0">
              <a:solidFill>
                <a:schemeClr val="accent1"/>
              </a:solidFill>
            </a:rPr>
            <a:t>BiLSTM</a:t>
          </a:r>
          <a:endParaRPr lang="en-US" sz="1200" b="1" kern="1200" dirty="0">
            <a:solidFill>
              <a:schemeClr val="accent1"/>
            </a:solidFill>
          </a:endParaRPr>
        </a:p>
      </dsp:txBody>
      <dsp:txXfrm>
        <a:off x="4935593" y="505847"/>
        <a:ext cx="1668869" cy="1257176"/>
      </dsp:txXfrm>
    </dsp:sp>
    <dsp:sp modelId="{2A83B507-C7B3-D84A-8339-23DAF5F1DB4B}">
      <dsp:nvSpPr>
        <dsp:cNvPr id="0" name=""/>
        <dsp:cNvSpPr/>
      </dsp:nvSpPr>
      <dsp:spPr>
        <a:xfrm>
          <a:off x="6818286"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18286" y="1004451"/>
        <a:ext cx="259269" cy="259967"/>
      </dsp:txXfrm>
    </dsp:sp>
    <dsp:sp modelId="{030DD3FD-091D-BD45-91BE-AFEE3633C581}">
      <dsp:nvSpPr>
        <dsp:cNvPr id="0" name=""/>
        <dsp:cNvSpPr/>
      </dsp:nvSpPr>
      <dsp:spPr>
        <a:xfrm>
          <a:off x="7342414"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List of Menu Items</a:t>
          </a:r>
        </a:p>
      </dsp:txBody>
      <dsp:txXfrm>
        <a:off x="7381527" y="505847"/>
        <a:ext cx="1668869" cy="1257176"/>
      </dsp:txXfrm>
    </dsp:sp>
    <dsp:sp modelId="{59E5EACA-88AE-9549-B30C-DFCF96757A6B}">
      <dsp:nvSpPr>
        <dsp:cNvPr id="0" name=""/>
        <dsp:cNvSpPr/>
      </dsp:nvSpPr>
      <dsp:spPr>
        <a:xfrm>
          <a:off x="9264219"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9264219" y="1004451"/>
        <a:ext cx="259269" cy="259967"/>
      </dsp:txXfrm>
    </dsp:sp>
    <dsp:sp modelId="{1BE96DAA-315D-9844-B251-117B0D91B243}">
      <dsp:nvSpPr>
        <dsp:cNvPr id="0" name=""/>
        <dsp:cNvSpPr/>
      </dsp:nvSpPr>
      <dsp:spPr>
        <a:xfrm>
          <a:off x="9788348"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Eliminate duplicates using similarity measure</a:t>
          </a:r>
        </a:p>
      </dsp:txBody>
      <dsp:txXfrm>
        <a:off x="9827461" y="505847"/>
        <a:ext cx="1668869" cy="1257176"/>
      </dsp:txXfrm>
    </dsp:sp>
    <dsp:sp modelId="{6830DE64-C6A2-0347-ADBF-1CCB48D20D66}">
      <dsp:nvSpPr>
        <dsp:cNvPr id="0" name=""/>
        <dsp:cNvSpPr/>
      </dsp:nvSpPr>
      <dsp:spPr>
        <a:xfrm rot="21521179">
          <a:off x="11714869" y="889284"/>
          <a:ext cx="380588"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714884" y="977249"/>
        <a:ext cx="266412" cy="259967"/>
      </dsp:txXfrm>
    </dsp:sp>
    <dsp:sp modelId="{DDA42E14-146D-AB43-AFDB-5453D8FE1B81}">
      <dsp:nvSpPr>
        <dsp:cNvPr id="0" name=""/>
        <dsp:cNvSpPr/>
      </dsp:nvSpPr>
      <dsp:spPr>
        <a:xfrm>
          <a:off x="12253346" y="410206"/>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1"/>
              </a:solidFill>
            </a:rPr>
            <a:t>Final list of Dishes</a:t>
          </a:r>
        </a:p>
      </dsp:txBody>
      <dsp:txXfrm>
        <a:off x="12292459" y="449319"/>
        <a:ext cx="1668869" cy="1257176"/>
      </dsp:txXfrm>
    </dsp:sp>
    <dsp:sp modelId="{EE139216-5F77-E247-AC00-B9F44B841A65}">
      <dsp:nvSpPr>
        <dsp:cNvPr id="0" name=""/>
        <dsp:cNvSpPr/>
      </dsp:nvSpPr>
      <dsp:spPr>
        <a:xfrm rot="80059">
          <a:off x="14170336" y="889769"/>
          <a:ext cx="360377"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170351" y="975166"/>
        <a:ext cx="252264" cy="259967"/>
      </dsp:txXfrm>
    </dsp:sp>
    <dsp:sp modelId="{A271F8C2-284E-D84A-BE10-96655522886D}">
      <dsp:nvSpPr>
        <dsp:cNvPr id="0" name=""/>
        <dsp:cNvSpPr/>
      </dsp:nvSpPr>
      <dsp:spPr>
        <a:xfrm>
          <a:off x="14680216"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1"/>
              </a:solidFill>
            </a:rPr>
            <a:t>Validate against scraped menus</a:t>
          </a:r>
        </a:p>
      </dsp:txBody>
      <dsp:txXfrm>
        <a:off x="14719329" y="505847"/>
        <a:ext cx="1668869" cy="1257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34D74-3E0D-CB4F-AB64-151CA1EC0FD0}">
      <dsp:nvSpPr>
        <dsp:cNvPr id="0" name=""/>
        <dsp:cNvSpPr/>
      </dsp:nvSpPr>
      <dsp:spPr>
        <a:xfrm>
          <a:off x="461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Reviews</a:t>
          </a:r>
        </a:p>
      </dsp:txBody>
      <dsp:txXfrm>
        <a:off x="55800" y="645958"/>
        <a:ext cx="1645249" cy="1683478"/>
      </dsp:txXfrm>
    </dsp:sp>
    <dsp:sp modelId="{DA0BEFE7-EA0D-E84A-B014-8475DD6E585B}">
      <dsp:nvSpPr>
        <dsp:cNvPr id="0" name=""/>
        <dsp:cNvSpPr/>
      </dsp:nvSpPr>
      <dsp:spPr>
        <a:xfrm>
          <a:off x="192699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926998" y="1357674"/>
        <a:ext cx="259347" cy="260046"/>
      </dsp:txXfrm>
    </dsp:sp>
    <dsp:sp modelId="{8980BD36-45E6-ED4A-BE96-6FDFE6B1D93C}">
      <dsp:nvSpPr>
        <dsp:cNvPr id="0" name=""/>
        <dsp:cNvSpPr/>
      </dsp:nvSpPr>
      <dsp:spPr>
        <a:xfrm>
          <a:off x="245128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Sentiment Analysis</a:t>
          </a:r>
        </a:p>
        <a:p>
          <a:pPr marL="171450" lvl="1" indent="-171450" algn="l" defTabSz="711200">
            <a:lnSpc>
              <a:spcPct val="90000"/>
            </a:lnSpc>
            <a:spcBef>
              <a:spcPct val="0"/>
            </a:spcBef>
            <a:spcAft>
              <a:spcPct val="15000"/>
            </a:spcAft>
            <a:buChar char="•"/>
          </a:pPr>
          <a:r>
            <a:rPr lang="en-US" sz="1600" b="1" kern="1200" dirty="0"/>
            <a:t>Stanford Core NLP</a:t>
          </a:r>
        </a:p>
        <a:p>
          <a:pPr marL="171450" lvl="1" indent="-171450" algn="l" defTabSz="711200">
            <a:lnSpc>
              <a:spcPct val="90000"/>
            </a:lnSpc>
            <a:spcBef>
              <a:spcPct val="0"/>
            </a:spcBef>
            <a:spcAft>
              <a:spcPct val="15000"/>
            </a:spcAft>
            <a:buChar char="•"/>
          </a:pPr>
          <a:r>
            <a:rPr lang="en-US" sz="1600" b="1" kern="1200" dirty="0"/>
            <a:t>Logistic Regression</a:t>
          </a:r>
        </a:p>
      </dsp:txBody>
      <dsp:txXfrm>
        <a:off x="2502470" y="645958"/>
        <a:ext cx="1645249" cy="1683478"/>
      </dsp:txXfrm>
    </dsp:sp>
    <dsp:sp modelId="{EA85977B-8CDF-EC49-8DE7-2BE051302943}">
      <dsp:nvSpPr>
        <dsp:cNvPr id="0" name=""/>
        <dsp:cNvSpPr/>
      </dsp:nvSpPr>
      <dsp:spPr>
        <a:xfrm>
          <a:off x="437366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373668" y="1357674"/>
        <a:ext cx="259347" cy="260046"/>
      </dsp:txXfrm>
    </dsp:sp>
    <dsp:sp modelId="{FFAD70A2-DB68-E148-909F-ADEF287884D1}">
      <dsp:nvSpPr>
        <dsp:cNvPr id="0" name=""/>
        <dsp:cNvSpPr/>
      </dsp:nvSpPr>
      <dsp:spPr>
        <a:xfrm>
          <a:off x="489795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Tag all reviews with sentiment</a:t>
          </a:r>
        </a:p>
      </dsp:txBody>
      <dsp:txXfrm>
        <a:off x="4949141" y="645958"/>
        <a:ext cx="1645249" cy="1683478"/>
      </dsp:txXfrm>
    </dsp:sp>
    <dsp:sp modelId="{D01A4335-C903-0C4C-AD02-72CAC6407146}">
      <dsp:nvSpPr>
        <dsp:cNvPr id="0" name=""/>
        <dsp:cNvSpPr/>
      </dsp:nvSpPr>
      <dsp:spPr>
        <a:xfrm>
          <a:off x="682033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20338" y="1357674"/>
        <a:ext cx="259347" cy="260046"/>
      </dsp:txXfrm>
    </dsp:sp>
    <dsp:sp modelId="{3473683B-AE3E-654B-94C6-808BDD18AA09}">
      <dsp:nvSpPr>
        <dsp:cNvPr id="0" name=""/>
        <dsp:cNvSpPr/>
      </dsp:nvSpPr>
      <dsp:spPr>
        <a:xfrm>
          <a:off x="734462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dirty="0">
            <a:blipFill>
              <a:blip xmlns:r="http://schemas.openxmlformats.org/officeDocument/2006/relationships" r:embed="rId1"/>
              <a:tile tx="0" ty="0" sx="100000" sy="100000" flip="none" algn="tl"/>
            </a:blipFill>
          </a:endParaRPr>
        </a:p>
      </dsp:txBody>
      <dsp:txXfrm>
        <a:off x="7395811" y="645958"/>
        <a:ext cx="1645249" cy="1683478"/>
      </dsp:txXfrm>
    </dsp:sp>
    <dsp:sp modelId="{5EC313B3-99AA-E749-9F7C-C4594112349C}">
      <dsp:nvSpPr>
        <dsp:cNvPr id="0" name=""/>
        <dsp:cNvSpPr/>
      </dsp:nvSpPr>
      <dsp:spPr>
        <a:xfrm>
          <a:off x="926700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267008" y="1357674"/>
        <a:ext cx="259347" cy="260046"/>
      </dsp:txXfrm>
    </dsp:sp>
    <dsp:sp modelId="{25AF8A02-CD84-6B49-ABFA-E0B116BC5109}">
      <dsp:nvSpPr>
        <dsp:cNvPr id="0" name=""/>
        <dsp:cNvSpPr/>
      </dsp:nvSpPr>
      <dsp:spPr>
        <a:xfrm>
          <a:off x="979129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Aggregate</a:t>
          </a:r>
          <a:endParaRPr lang="en-US" sz="2600" b="1" kern="1200" dirty="0"/>
        </a:p>
      </dsp:txBody>
      <dsp:txXfrm>
        <a:off x="9842481" y="645958"/>
        <a:ext cx="1645249" cy="1683478"/>
      </dsp:txXfrm>
    </dsp:sp>
    <dsp:sp modelId="{9CC75204-685D-CB47-BEA2-F05BF80FFFF3}">
      <dsp:nvSpPr>
        <dsp:cNvPr id="0" name=""/>
        <dsp:cNvSpPr/>
      </dsp:nvSpPr>
      <dsp:spPr>
        <a:xfrm>
          <a:off x="1171367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1713679" y="1357674"/>
        <a:ext cx="259347" cy="260046"/>
      </dsp:txXfrm>
    </dsp:sp>
    <dsp:sp modelId="{1C206197-02E6-7C4A-8B7F-486F0CBDD762}">
      <dsp:nvSpPr>
        <dsp:cNvPr id="0" name=""/>
        <dsp:cNvSpPr/>
      </dsp:nvSpPr>
      <dsp:spPr>
        <a:xfrm>
          <a:off x="1223796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Final Top Dishes</a:t>
          </a:r>
        </a:p>
      </dsp:txBody>
      <dsp:txXfrm>
        <a:off x="12289151" y="645958"/>
        <a:ext cx="1645249" cy="1683478"/>
      </dsp:txXfrm>
    </dsp:sp>
    <dsp:sp modelId="{7E2901F4-B406-D243-99B7-8D032D1EF593}">
      <dsp:nvSpPr>
        <dsp:cNvPr id="0" name=""/>
        <dsp:cNvSpPr/>
      </dsp:nvSpPr>
      <dsp:spPr>
        <a:xfrm>
          <a:off x="1416034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4160349" y="1357674"/>
        <a:ext cx="259347" cy="260046"/>
      </dsp:txXfrm>
    </dsp:sp>
    <dsp:sp modelId="{15DEEE93-A020-9B43-89AC-A1E8C45F5DDF}">
      <dsp:nvSpPr>
        <dsp:cNvPr id="0" name=""/>
        <dsp:cNvSpPr/>
      </dsp:nvSpPr>
      <dsp:spPr>
        <a:xfrm>
          <a:off x="1468463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Validate against scraped top dishes</a:t>
          </a:r>
        </a:p>
      </dsp:txBody>
      <dsp:txXfrm>
        <a:off x="14735821" y="645958"/>
        <a:ext cx="1645249" cy="1683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6A27D-B730-A848-B2EF-26AF9517A2EF}">
      <dsp:nvSpPr>
        <dsp:cNvPr id="0" name=""/>
        <dsp:cNvSpPr/>
      </dsp:nvSpPr>
      <dsp:spPr>
        <a:xfrm>
          <a:off x="2831857" y="1802967"/>
          <a:ext cx="1300623" cy="412044"/>
        </a:xfrm>
        <a:custGeom>
          <a:avLst/>
          <a:gdLst/>
          <a:ahLst/>
          <a:cxnLst/>
          <a:rect l="0" t="0" r="0" b="0"/>
          <a:pathLst>
            <a:path>
              <a:moveTo>
                <a:pt x="0" y="0"/>
              </a:moveTo>
              <a:lnTo>
                <a:pt x="0" y="190566"/>
              </a:lnTo>
              <a:lnTo>
                <a:pt x="1300623" y="190566"/>
              </a:lnTo>
              <a:lnTo>
                <a:pt x="1300623" y="4120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E0A61F-B145-A541-86DC-83DCDE2DC84E}">
      <dsp:nvSpPr>
        <dsp:cNvPr id="0" name=""/>
        <dsp:cNvSpPr/>
      </dsp:nvSpPr>
      <dsp:spPr>
        <a:xfrm>
          <a:off x="1210441" y="1802967"/>
          <a:ext cx="1621415" cy="412044"/>
        </a:xfrm>
        <a:custGeom>
          <a:avLst/>
          <a:gdLst/>
          <a:ahLst/>
          <a:cxnLst/>
          <a:rect l="0" t="0" r="0" b="0"/>
          <a:pathLst>
            <a:path>
              <a:moveTo>
                <a:pt x="1621415" y="0"/>
              </a:moveTo>
              <a:lnTo>
                <a:pt x="1621415" y="190566"/>
              </a:lnTo>
              <a:lnTo>
                <a:pt x="0" y="190566"/>
              </a:lnTo>
              <a:lnTo>
                <a:pt x="0" y="4120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8E42F9-D7DA-7241-AD0D-42032A2876A2}">
      <dsp:nvSpPr>
        <dsp:cNvPr id="0" name=""/>
        <dsp:cNvSpPr/>
      </dsp:nvSpPr>
      <dsp:spPr>
        <a:xfrm>
          <a:off x="1636477" y="284835"/>
          <a:ext cx="2390759" cy="15181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0FA24-2D41-6742-BC9E-6D8AD93742EE}">
      <dsp:nvSpPr>
        <dsp:cNvPr id="0" name=""/>
        <dsp:cNvSpPr/>
      </dsp:nvSpPr>
      <dsp:spPr>
        <a:xfrm>
          <a:off x="1902117" y="537193"/>
          <a:ext cx="2390759" cy="15181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Raw data scraped for each restaurant</a:t>
          </a:r>
        </a:p>
      </dsp:txBody>
      <dsp:txXfrm>
        <a:off x="1946582" y="581658"/>
        <a:ext cx="2301829" cy="1429202"/>
      </dsp:txXfrm>
    </dsp:sp>
    <dsp:sp modelId="{3E11167C-4DDF-E247-B8AC-A62FAC520D4A}">
      <dsp:nvSpPr>
        <dsp:cNvPr id="0" name=""/>
        <dsp:cNvSpPr/>
      </dsp:nvSpPr>
      <dsp:spPr>
        <a:xfrm>
          <a:off x="15062" y="2215011"/>
          <a:ext cx="2390759" cy="15181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9E5A4-C397-7545-85E0-F5D384560C78}">
      <dsp:nvSpPr>
        <dsp:cNvPr id="0" name=""/>
        <dsp:cNvSpPr/>
      </dsp:nvSpPr>
      <dsp:spPr>
        <a:xfrm>
          <a:off x="280701" y="2467369"/>
          <a:ext cx="2390759" cy="15181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menu list</a:t>
          </a:r>
        </a:p>
      </dsp:txBody>
      <dsp:txXfrm>
        <a:off x="325166" y="2511834"/>
        <a:ext cx="2301829" cy="1429202"/>
      </dsp:txXfrm>
    </dsp:sp>
    <dsp:sp modelId="{1717CD79-F534-B845-944D-63F5F3F47C70}">
      <dsp:nvSpPr>
        <dsp:cNvPr id="0" name=""/>
        <dsp:cNvSpPr/>
      </dsp:nvSpPr>
      <dsp:spPr>
        <a:xfrm>
          <a:off x="2937100" y="2215011"/>
          <a:ext cx="2390759" cy="15181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F6F77-95D4-774A-AA12-F1DD3E2C2B15}">
      <dsp:nvSpPr>
        <dsp:cNvPr id="0" name=""/>
        <dsp:cNvSpPr/>
      </dsp:nvSpPr>
      <dsp:spPr>
        <a:xfrm>
          <a:off x="3202740" y="2467369"/>
          <a:ext cx="2390759" cy="15181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reviews to annotate</a:t>
          </a:r>
        </a:p>
      </dsp:txBody>
      <dsp:txXfrm>
        <a:off x="3247205" y="2511834"/>
        <a:ext cx="2301829" cy="14292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12/9/18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4281DF55-D8AF-A743-9190-582FE7A782C7}" type="datetimeFigureOut">
              <a:rPr lang="en-US" smtClean="0"/>
              <a:t>12/9/18</a:t>
            </a:fld>
            <a:endParaRPr lang="en-US"/>
          </a:p>
        </p:txBody>
      </p:sp>
      <p:sp>
        <p:nvSpPr>
          <p:cNvPr id="4" name="Slide Image Placeholder 3"/>
          <p:cNvSpPr>
            <a:spLocks noGrp="1" noRot="1" noChangeAspect="1"/>
          </p:cNvSpPr>
          <p:nvPr>
            <p:ph type="sldImg" idx="2"/>
          </p:nvPr>
        </p:nvSpPr>
        <p:spPr>
          <a:xfrm>
            <a:off x="1150938" y="1162050"/>
            <a:ext cx="47021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EB3584BA-4C05-A44E-A7AE-E9BAC1E8C8E9}" type="slidenum">
              <a:rPr lang="en-US" smtClean="0"/>
              <a:t>‹#›</a:t>
            </a:fld>
            <a:endParaRPr lang="en-US"/>
          </a:p>
        </p:txBody>
      </p:sp>
    </p:spTree>
    <p:extLst>
      <p:ext uri="{BB962C8B-B14F-4D97-AF65-F5344CB8AC3E}">
        <p14:creationId xmlns:p14="http://schemas.microsoft.com/office/powerpoint/2010/main" val="26337230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2A25-FFF4-A746-B61C-F480D007F0F8}"/>
              </a:ext>
            </a:extLst>
          </p:cNvPr>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18E6FF50-1DD6-7546-B537-0A6553AF2456}"/>
              </a:ext>
            </a:extLst>
          </p:cNvPr>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39351402-9FB6-D34F-A0FA-DFAD4B633383}"/>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D74D331F-24C1-4545-8F71-30A5BD3BAE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41607F-A0B2-D144-854D-BBABED89F32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0484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43BC-6918-F842-AD48-561BA7AD4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380027-5A95-E94F-9C7F-96D2B3A4DE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2B5D5-5A6E-F847-8150-D0F2C693C2AC}"/>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ED64CF89-731D-8D4F-B722-71B54CACDC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2EC29C-B439-724B-8DE2-3B5EA5DB5EB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7949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085D6-BA37-5A44-B1C0-1B3E37572D35}"/>
              </a:ext>
            </a:extLst>
          </p:cNvPr>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9937A-A208-9C49-A8F9-65F5FA977003}"/>
              </a:ext>
            </a:extLst>
          </p:cNvPr>
          <p:cNvSpPr>
            <a:spLocks noGrp="1"/>
          </p:cNvSpPr>
          <p:nvPr>
            <p:ph type="body" orient="vert" idx="1"/>
          </p:nvPr>
        </p:nvSpPr>
        <p:spPr>
          <a:xfrm>
            <a:off x="2263140"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B4B74-08D1-C944-90A5-FEEF6601A14A}"/>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76CB744B-8576-6149-86E2-659C404EB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C9A84D-3DF6-7242-83AC-BCFB9A77734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64141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45723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40D5-B9C2-FF43-8A47-036D2D2F6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DF817-502B-4047-9362-C24200F667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F3F6C-5093-BC4F-911D-C633E90498BD}"/>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E61BE7CE-FB8A-CB4B-906E-4A9ECA112D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E08400-25C9-A841-9EDB-7BF4FFE75EE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748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36AF-4E3F-C04B-BB8D-B0BD6D3EBCC7}"/>
              </a:ext>
            </a:extLst>
          </p:cNvPr>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2ABBD2F0-DC34-104A-8C82-EE64FA5D3A50}"/>
              </a:ext>
            </a:extLst>
          </p:cNvPr>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050197-7A87-1942-9E8A-8AC6794AE510}"/>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CE25F6FC-AD38-954E-BA3D-841147DCF7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3279B1-5333-5B45-9FBD-45EE3EF804B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3323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3228-DB54-184F-84A6-B9821D2B5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872A5-9FA2-6245-B498-82ED49E7CBF8}"/>
              </a:ext>
            </a:extLst>
          </p:cNvPr>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2F2727-05EC-C446-8F0B-658BC7F3E237}"/>
              </a:ext>
            </a:extLst>
          </p:cNvPr>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724CF-11A3-A64F-AD25-97A216668E23}"/>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01AD5D33-1441-4643-9D6D-E53C33ED63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863FBD-F22C-AE42-B6D5-5DC959D0EE8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36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ACAF-33FF-FC48-BB21-B45A11129C07}"/>
              </a:ext>
            </a:extLst>
          </p:cNvPr>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647B7-C78C-FA40-88F6-5ABE345FAE42}"/>
              </a:ext>
            </a:extLst>
          </p:cNvPr>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a:extLst>
              <a:ext uri="{FF2B5EF4-FFF2-40B4-BE49-F238E27FC236}">
                <a16:creationId xmlns:a16="http://schemas.microsoft.com/office/drawing/2014/main" id="{C636AFDB-40CA-8548-B09B-D45DC383E32C}"/>
              </a:ext>
            </a:extLst>
          </p:cNvPr>
          <p:cNvSpPr>
            <a:spLocks noGrp="1"/>
          </p:cNvSpPr>
          <p:nvPr>
            <p:ph sz="half" idx="2"/>
          </p:nvPr>
        </p:nvSpPr>
        <p:spPr>
          <a:xfrm>
            <a:off x="2267429" y="8016240"/>
            <a:ext cx="13926025"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1BCE0C-300E-134F-A62D-65076FDD29F3}"/>
              </a:ext>
            </a:extLst>
          </p:cNvPr>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a:extLst>
              <a:ext uri="{FF2B5EF4-FFF2-40B4-BE49-F238E27FC236}">
                <a16:creationId xmlns:a16="http://schemas.microsoft.com/office/drawing/2014/main" id="{302DAA71-82D3-5F44-B6DE-3A409E504F3B}"/>
              </a:ext>
            </a:extLst>
          </p:cNvPr>
          <p:cNvSpPr>
            <a:spLocks noGrp="1"/>
          </p:cNvSpPr>
          <p:nvPr>
            <p:ph sz="quarter" idx="4"/>
          </p:nvPr>
        </p:nvSpPr>
        <p:spPr>
          <a:xfrm>
            <a:off x="16664940"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D5256C-8214-9B46-9C9A-CBFD5FA46A76}"/>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8" name="Footer Placeholder 7">
            <a:extLst>
              <a:ext uri="{FF2B5EF4-FFF2-40B4-BE49-F238E27FC236}">
                <a16:creationId xmlns:a16="http://schemas.microsoft.com/office/drawing/2014/main" id="{DF4241AA-8EB5-6F4A-9145-33F493B9558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0480E1-F828-1F4F-816E-4F2ECB1DCDE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4745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6B89-C799-4C46-AE41-47CAB34D3E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9C1FE-6C06-2942-8004-A10C5E3A2040}"/>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4" name="Footer Placeholder 3">
            <a:extLst>
              <a:ext uri="{FF2B5EF4-FFF2-40B4-BE49-F238E27FC236}">
                <a16:creationId xmlns:a16="http://schemas.microsoft.com/office/drawing/2014/main" id="{C5E9886D-B0F7-1F47-A3A2-537BB45A11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175E25-31D3-D548-B8BA-1427A2277371}"/>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4675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AC94-9965-AC48-833D-790B2646B197}"/>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3" name="Footer Placeholder 2">
            <a:extLst>
              <a:ext uri="{FF2B5EF4-FFF2-40B4-BE49-F238E27FC236}">
                <a16:creationId xmlns:a16="http://schemas.microsoft.com/office/drawing/2014/main" id="{1E47E822-64FB-8B49-BA1D-67F0650889E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886351-A023-994F-A308-F83E9E8CE70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7989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2690-7F2C-3F45-8669-0F8DABD93A04}"/>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590EEA78-FDA8-4F4E-A196-0700F59525C3}"/>
              </a:ext>
            </a:extLst>
          </p:cNvPr>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536465-A372-534D-BF91-0DB65C48DFA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35F65AD9-2DAF-F64A-9B52-A04629A1D6FC}"/>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88F421BA-29FA-CB46-BCC4-25B08B5D6B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17932B-DE83-3D45-8CB7-BC9584F89A4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787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7095-1700-CD46-AD5E-4D329DD63456}"/>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BA318346-868B-D54C-87C8-0AD6F39F4B2D}"/>
              </a:ext>
            </a:extLst>
          </p:cNvPr>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id="{B8BD04C9-9CAE-E449-9784-A43AD90F941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120BC243-129F-5F45-AE84-B9AE24573B87}"/>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2836F1F9-95FD-264C-A52D-7F8CD34D6E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033FC1-8204-BB4B-8CEE-27523BD88E5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056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018F0-02F1-5D45-B6B0-35B408663925}"/>
              </a:ext>
            </a:extLst>
          </p:cNvPr>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464FE-38FB-B442-B99D-27F8EB037BF5}"/>
              </a:ext>
            </a:extLst>
          </p:cNvPr>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ADBA3-2BE9-9140-BE12-CF2BBCCBB4E3}"/>
              </a:ext>
            </a:extLst>
          </p:cNvPr>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900C8AA3-C6A1-9E48-8F41-1138983D5CDC}"/>
              </a:ext>
            </a:extLst>
          </p:cNvPr>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00C442-619C-A943-87DC-E4020E30A6AF}"/>
              </a:ext>
            </a:extLst>
          </p:cNvPr>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78065360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3" Type="http://schemas.openxmlformats.org/officeDocument/2006/relationships/diagramColors" Target="../diagrams/colors2.xml"/><Relationship Id="rId18" Type="http://schemas.openxmlformats.org/officeDocument/2006/relationships/image" Target="../media/image9.svg"/><Relationship Id="rId26" Type="http://schemas.openxmlformats.org/officeDocument/2006/relationships/diagramData" Target="../diagrams/data3.xml"/><Relationship Id="rId39" Type="http://schemas.openxmlformats.org/officeDocument/2006/relationships/image" Target="../media/image25.png"/><Relationship Id="rId21" Type="http://schemas.openxmlformats.org/officeDocument/2006/relationships/image" Target="../media/image12.jpg"/><Relationship Id="rId34" Type="http://schemas.openxmlformats.org/officeDocument/2006/relationships/image" Target="../media/image20.svg"/><Relationship Id="rId42" Type="http://schemas.openxmlformats.org/officeDocument/2006/relationships/image" Target="../media/image28.svg"/><Relationship Id="rId47" Type="http://schemas.openxmlformats.org/officeDocument/2006/relationships/image" Target="../media/image33.png"/><Relationship Id="rId50" Type="http://schemas.openxmlformats.org/officeDocument/2006/relationships/image" Target="../media/image36.svg"/><Relationship Id="rId7" Type="http://schemas.openxmlformats.org/officeDocument/2006/relationships/diagramQuickStyle" Target="../diagrams/quickStyle1.xml"/><Relationship Id="rId2" Type="http://schemas.openxmlformats.org/officeDocument/2006/relationships/chart" Target="../charts/chart1.xml"/><Relationship Id="rId16" Type="http://schemas.openxmlformats.org/officeDocument/2006/relationships/image" Target="../media/image7.png"/><Relationship Id="rId29" Type="http://schemas.openxmlformats.org/officeDocument/2006/relationships/diagramColors" Target="../diagrams/colors3.xml"/><Relationship Id="rId11" Type="http://schemas.openxmlformats.org/officeDocument/2006/relationships/diagramLayout" Target="../diagrams/layout2.xml"/><Relationship Id="rId24" Type="http://schemas.openxmlformats.org/officeDocument/2006/relationships/image" Target="../media/image15.png"/><Relationship Id="rId32" Type="http://schemas.openxmlformats.org/officeDocument/2006/relationships/image" Target="../media/image18.tiff"/><Relationship Id="rId37" Type="http://schemas.openxmlformats.org/officeDocument/2006/relationships/image" Target="../media/image23.png"/><Relationship Id="rId40" Type="http://schemas.openxmlformats.org/officeDocument/2006/relationships/image" Target="../media/image26.svg"/><Relationship Id="rId45" Type="http://schemas.openxmlformats.org/officeDocument/2006/relationships/image" Target="../media/image31.png"/><Relationship Id="rId53" Type="http://schemas.openxmlformats.org/officeDocument/2006/relationships/image" Target="../media/image39.svg"/><Relationship Id="rId5" Type="http://schemas.openxmlformats.org/officeDocument/2006/relationships/diagramData" Target="../diagrams/data1.xml"/><Relationship Id="rId10" Type="http://schemas.openxmlformats.org/officeDocument/2006/relationships/diagramData" Target="../diagrams/data2.xml"/><Relationship Id="rId19" Type="http://schemas.openxmlformats.org/officeDocument/2006/relationships/image" Target="../media/image10.png"/><Relationship Id="rId31" Type="http://schemas.openxmlformats.org/officeDocument/2006/relationships/image" Target="../media/image17.png"/><Relationship Id="rId44" Type="http://schemas.openxmlformats.org/officeDocument/2006/relationships/image" Target="../media/image30.svg"/><Relationship Id="rId52" Type="http://schemas.openxmlformats.org/officeDocument/2006/relationships/image" Target="../media/image38.png"/><Relationship Id="rId4" Type="http://schemas.openxmlformats.org/officeDocument/2006/relationships/image" Target="../media/image4.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image" Target="../media/image13.png"/><Relationship Id="rId27" Type="http://schemas.openxmlformats.org/officeDocument/2006/relationships/diagramLayout" Target="../diagrams/layout3.xml"/><Relationship Id="rId30" Type="http://schemas.microsoft.com/office/2007/relationships/diagramDrawing" Target="../diagrams/drawing3.xml"/><Relationship Id="rId35" Type="http://schemas.openxmlformats.org/officeDocument/2006/relationships/image" Target="../media/image21.png"/><Relationship Id="rId43" Type="http://schemas.openxmlformats.org/officeDocument/2006/relationships/image" Target="../media/image29.png"/><Relationship Id="rId48" Type="http://schemas.openxmlformats.org/officeDocument/2006/relationships/image" Target="../media/image34.svg"/><Relationship Id="rId8" Type="http://schemas.openxmlformats.org/officeDocument/2006/relationships/diagramColors" Target="../diagrams/colors1.xml"/><Relationship Id="rId51" Type="http://schemas.openxmlformats.org/officeDocument/2006/relationships/image" Target="../media/image37.jpg"/><Relationship Id="rId3" Type="http://schemas.openxmlformats.org/officeDocument/2006/relationships/image" Target="../media/image3.jpg"/><Relationship Id="rId12" Type="http://schemas.openxmlformats.org/officeDocument/2006/relationships/diagramQuickStyle" Target="../diagrams/quickStyle2.xml"/><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19.png"/><Relationship Id="rId38" Type="http://schemas.openxmlformats.org/officeDocument/2006/relationships/image" Target="../media/image24.svg"/><Relationship Id="rId46" Type="http://schemas.openxmlformats.org/officeDocument/2006/relationships/image" Target="../media/image32.svg"/><Relationship Id="rId20" Type="http://schemas.openxmlformats.org/officeDocument/2006/relationships/image" Target="../media/image11.svg"/><Relationship Id="rId41"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diagramLayout" Target="../diagrams/layout1.xml"/><Relationship Id="rId15" Type="http://schemas.openxmlformats.org/officeDocument/2006/relationships/image" Target="../media/image6.png"/><Relationship Id="rId23" Type="http://schemas.openxmlformats.org/officeDocument/2006/relationships/image" Target="../media/image14.svg"/><Relationship Id="rId28" Type="http://schemas.openxmlformats.org/officeDocument/2006/relationships/diagramQuickStyle" Target="../diagrams/quickStyle3.xml"/><Relationship Id="rId36" Type="http://schemas.openxmlformats.org/officeDocument/2006/relationships/image" Target="../media/image22.svg"/><Relationship Id="rId4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extBox 25"/>
          <p:cNvSpPr txBox="1"/>
          <p:nvPr/>
        </p:nvSpPr>
        <p:spPr>
          <a:xfrm>
            <a:off x="533400" y="19197959"/>
            <a:ext cx="31851600" cy="2739215"/>
          </a:xfrm>
          <a:prstGeom prst="rect">
            <a:avLst/>
          </a:prstGeom>
          <a:solidFill>
            <a:schemeClr val="accent6"/>
          </a:solidFill>
        </p:spPr>
        <p:txBody>
          <a:bodyPr wrap="square" lIns="48971" tIns="48971" rIns="48971" bIns="48971" numCol="1" spcCol="244855" rtlCol="0">
            <a:noAutofit/>
          </a:bodyPr>
          <a:lstStyle/>
          <a:p>
            <a:pPr marL="244855" indent="-244855">
              <a:buFont typeface="+mj-lt"/>
              <a:buAutoNum type="arabicPeriod"/>
            </a:pPr>
            <a:endParaRPr lang="en-US" sz="900" dirty="0"/>
          </a:p>
        </p:txBody>
      </p:sp>
      <p:sp>
        <p:nvSpPr>
          <p:cNvPr id="4" name="Text Box 122"/>
          <p:cNvSpPr txBox="1">
            <a:spLocks noChangeArrowheads="1"/>
          </p:cNvSpPr>
          <p:nvPr/>
        </p:nvSpPr>
        <p:spPr bwMode="auto">
          <a:xfrm>
            <a:off x="4114800" y="23934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mn-lt"/>
              </a:rPr>
              <a:t>Word2Mouth: A Top Dish Recommender System </a:t>
            </a:r>
          </a:p>
        </p:txBody>
      </p:sp>
      <p:sp>
        <p:nvSpPr>
          <p:cNvPr id="5" name="Text Box 123"/>
          <p:cNvSpPr txBox="1">
            <a:spLocks noChangeArrowheads="1"/>
          </p:cNvSpPr>
          <p:nvPr/>
        </p:nvSpPr>
        <p:spPr bwMode="auto">
          <a:xfrm>
            <a:off x="4114800" y="1600201"/>
            <a:ext cx="24688800" cy="9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bg1"/>
                </a:solidFill>
                <a:latin typeface="+mn-lt"/>
              </a:rPr>
              <a:t>Abhirup</a:t>
            </a:r>
            <a:r>
              <a:rPr lang="en-US" sz="2800" dirty="0">
                <a:solidFill>
                  <a:schemeClr val="bg1"/>
                </a:solidFill>
                <a:latin typeface="+mn-lt"/>
              </a:rPr>
              <a:t> Mukherjee, Mithra </a:t>
            </a:r>
            <a:r>
              <a:rPr lang="en-US" sz="2800" dirty="0" err="1">
                <a:solidFill>
                  <a:schemeClr val="bg1"/>
                </a:solidFill>
                <a:latin typeface="+mn-lt"/>
              </a:rPr>
              <a:t>Muthukrishnan</a:t>
            </a:r>
            <a:r>
              <a:rPr lang="en-US" sz="2800" dirty="0">
                <a:solidFill>
                  <a:schemeClr val="bg1"/>
                </a:solidFill>
                <a:latin typeface="+mn-lt"/>
              </a:rPr>
              <a:t>, Aditya Narula, Aishwarya </a:t>
            </a:r>
            <a:r>
              <a:rPr lang="en-US" sz="2800" dirty="0" err="1">
                <a:solidFill>
                  <a:schemeClr val="bg1"/>
                </a:solidFill>
                <a:latin typeface="+mn-lt"/>
              </a:rPr>
              <a:t>Turuvekere</a:t>
            </a:r>
            <a:endParaRPr lang="en-US" sz="2800" dirty="0">
              <a:solidFill>
                <a:schemeClr val="bg1"/>
              </a:solidFill>
              <a:latin typeface="+mn-lt"/>
            </a:endParaRPr>
          </a:p>
          <a:p>
            <a:pPr algn="ctr" eaLnBrk="1" hangingPunct="1"/>
            <a:r>
              <a:rPr lang="en-US" sz="2800" dirty="0">
                <a:solidFill>
                  <a:schemeClr val="bg1"/>
                </a:solidFill>
                <a:latin typeface="+mn-lt"/>
              </a:rPr>
              <a:t>University of Massachusetts Amherst</a:t>
            </a:r>
          </a:p>
        </p:txBody>
      </p:sp>
      <p:sp>
        <p:nvSpPr>
          <p:cNvPr id="10" name="Text Box 189"/>
          <p:cNvSpPr txBox="1">
            <a:spLocks noChangeArrowheads="1"/>
          </p:cNvSpPr>
          <p:nvPr/>
        </p:nvSpPr>
        <p:spPr bwMode="auto">
          <a:xfrm>
            <a:off x="685800" y="3729072"/>
            <a:ext cx="7065325" cy="235223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Customers visiting a new restaurant are often faced with the dilemma of which dishes to try out. The most convenient way is to go to Yelp and to browse through customer reviews and find dishes rated best by others. </a:t>
            </a:r>
          </a:p>
          <a:p>
            <a:pPr eaLnBrk="1" hangingPunct="1"/>
            <a:r>
              <a:rPr lang="en-US" sz="2000" dirty="0">
                <a:solidFill>
                  <a:schemeClr val="bg1"/>
                </a:solidFill>
                <a:latin typeface="Calibri" pitchFamily="34" charset="0"/>
              </a:rPr>
              <a:t>But the amount of data available is both overwhelming and confusing for one to find the restaurant’s most popular dishes quickly. </a:t>
            </a:r>
          </a:p>
        </p:txBody>
      </p:sp>
      <p:sp>
        <p:nvSpPr>
          <p:cNvPr id="32" name="Rectangle 31"/>
          <p:cNvSpPr/>
          <p:nvPr/>
        </p:nvSpPr>
        <p:spPr>
          <a:xfrm>
            <a:off x="685800" y="3076836"/>
            <a:ext cx="708660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The problem</a:t>
            </a:r>
          </a:p>
        </p:txBody>
      </p:sp>
      <p:sp>
        <p:nvSpPr>
          <p:cNvPr id="33" name="Rectangle 32"/>
          <p:cNvSpPr/>
          <p:nvPr/>
        </p:nvSpPr>
        <p:spPr>
          <a:xfrm>
            <a:off x="8247121" y="7395974"/>
            <a:ext cx="7595719" cy="5001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Data</a:t>
            </a:r>
          </a:p>
        </p:txBody>
      </p:sp>
      <p:graphicFrame>
        <p:nvGraphicFramePr>
          <p:cNvPr id="3" name="Chart 2"/>
          <p:cNvGraphicFramePr/>
          <p:nvPr>
            <p:extLst>
              <p:ext uri="{D42A27DB-BD31-4B8C-83A1-F6EECF244321}">
                <p14:modId xmlns:p14="http://schemas.microsoft.com/office/powerpoint/2010/main" val="2903520124"/>
              </p:ext>
            </p:extLst>
          </p:nvPr>
        </p:nvGraphicFramePr>
        <p:xfrm>
          <a:off x="24853403" y="9892102"/>
          <a:ext cx="6748315" cy="400396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close up of a sign&#10;&#10;Description automatically generated">
            <a:extLst>
              <a:ext uri="{FF2B5EF4-FFF2-40B4-BE49-F238E27FC236}">
                <a16:creationId xmlns:a16="http://schemas.microsoft.com/office/drawing/2014/main" id="{A252D468-6032-714E-849F-60BD89DB2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44" y="228197"/>
            <a:ext cx="2313440" cy="2301873"/>
          </a:xfrm>
          <a:prstGeom prst="rect">
            <a:avLst/>
          </a:prstGeom>
        </p:spPr>
      </p:pic>
      <p:pic>
        <p:nvPicPr>
          <p:cNvPr id="8" name="Picture 7">
            <a:extLst>
              <a:ext uri="{FF2B5EF4-FFF2-40B4-BE49-F238E27FC236}">
                <a16:creationId xmlns:a16="http://schemas.microsoft.com/office/drawing/2014/main" id="{DAF4A90F-384F-A146-A4C2-35DA73063B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414" r="11545"/>
          <a:stretch/>
        </p:blipFill>
        <p:spPr>
          <a:xfrm>
            <a:off x="1452316" y="6159179"/>
            <a:ext cx="5827292" cy="5018950"/>
          </a:xfrm>
          <a:prstGeom prst="rect">
            <a:avLst/>
          </a:prstGeom>
        </p:spPr>
      </p:pic>
      <p:graphicFrame>
        <p:nvGraphicFramePr>
          <p:cNvPr id="9" name="Diagram 8">
            <a:extLst>
              <a:ext uri="{FF2B5EF4-FFF2-40B4-BE49-F238E27FC236}">
                <a16:creationId xmlns:a16="http://schemas.microsoft.com/office/drawing/2014/main" id="{FBAEBB65-E064-C84C-A880-60C1267B9235}"/>
              </a:ext>
            </a:extLst>
          </p:cNvPr>
          <p:cNvGraphicFramePr/>
          <p:nvPr>
            <p:extLst>
              <p:ext uri="{D42A27DB-BD31-4B8C-83A1-F6EECF244321}">
                <p14:modId xmlns:p14="http://schemas.microsoft.com/office/powerpoint/2010/main" val="2052439079"/>
              </p:ext>
            </p:extLst>
          </p:nvPr>
        </p:nvGraphicFramePr>
        <p:xfrm>
          <a:off x="8240763" y="2717549"/>
          <a:ext cx="16431925" cy="22688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9" name="Diagram 38">
            <a:extLst>
              <a:ext uri="{FF2B5EF4-FFF2-40B4-BE49-F238E27FC236}">
                <a16:creationId xmlns:a16="http://schemas.microsoft.com/office/drawing/2014/main" id="{5D852ECD-4F20-724C-87CF-1D5B1BA0006C}"/>
              </a:ext>
            </a:extLst>
          </p:cNvPr>
          <p:cNvGraphicFramePr/>
          <p:nvPr>
            <p:extLst>
              <p:ext uri="{D42A27DB-BD31-4B8C-83A1-F6EECF244321}">
                <p14:modId xmlns:p14="http://schemas.microsoft.com/office/powerpoint/2010/main" val="3364604525"/>
              </p:ext>
            </p:extLst>
          </p:nvPr>
        </p:nvGraphicFramePr>
        <p:xfrm>
          <a:off x="8240764" y="4559172"/>
          <a:ext cx="16436872" cy="297539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42" name="Picture 41" descr="A close up of a sign&#10;&#10;Description automatically generated">
            <a:extLst>
              <a:ext uri="{FF2B5EF4-FFF2-40B4-BE49-F238E27FC236}">
                <a16:creationId xmlns:a16="http://schemas.microsoft.com/office/drawing/2014/main" id="{01B670D4-8F23-A045-AC20-62F082A83AC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1698" y="12941838"/>
            <a:ext cx="2071886" cy="3135380"/>
          </a:xfrm>
          <a:prstGeom prst="rect">
            <a:avLst/>
          </a:prstGeom>
        </p:spPr>
      </p:pic>
      <p:pic>
        <p:nvPicPr>
          <p:cNvPr id="46" name="Picture 45" descr="A screenshot of a cell phone&#10;&#10;Description automatically generated">
            <a:extLst>
              <a:ext uri="{FF2B5EF4-FFF2-40B4-BE49-F238E27FC236}">
                <a16:creationId xmlns:a16="http://schemas.microsoft.com/office/drawing/2014/main" id="{63CD15C6-564F-E64D-B6F4-CC12F40D9233}"/>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8262" r="27276" b="3670"/>
          <a:stretch/>
        </p:blipFill>
        <p:spPr>
          <a:xfrm>
            <a:off x="3792033" y="12863871"/>
            <a:ext cx="4061352" cy="3360144"/>
          </a:xfrm>
          <a:prstGeom prst="rect">
            <a:avLst/>
          </a:prstGeom>
        </p:spPr>
      </p:pic>
      <p:graphicFrame>
        <p:nvGraphicFramePr>
          <p:cNvPr id="47" name="Table 46">
            <a:extLst>
              <a:ext uri="{FF2B5EF4-FFF2-40B4-BE49-F238E27FC236}">
                <a16:creationId xmlns:a16="http://schemas.microsoft.com/office/drawing/2014/main" id="{28BB1DC3-8111-3047-B73B-C54924169595}"/>
              </a:ext>
            </a:extLst>
          </p:cNvPr>
          <p:cNvGraphicFramePr>
            <a:graphicFrameLocks noGrp="1"/>
          </p:cNvGraphicFramePr>
          <p:nvPr>
            <p:extLst>
              <p:ext uri="{D42A27DB-BD31-4B8C-83A1-F6EECF244321}">
                <p14:modId xmlns:p14="http://schemas.microsoft.com/office/powerpoint/2010/main" val="2787475397"/>
              </p:ext>
            </p:extLst>
          </p:nvPr>
        </p:nvGraphicFramePr>
        <p:xfrm>
          <a:off x="1447800" y="16465729"/>
          <a:ext cx="4842797" cy="2965948"/>
        </p:xfrm>
        <a:graphic>
          <a:graphicData uri="http://schemas.openxmlformats.org/drawingml/2006/table">
            <a:tbl>
              <a:tblPr firstRow="1" bandRow="1">
                <a:tableStyleId>{69C7853C-536D-4A76-A0AE-DD22124D55A5}</a:tableStyleId>
              </a:tblPr>
              <a:tblGrid>
                <a:gridCol w="1326355">
                  <a:extLst>
                    <a:ext uri="{9D8B030D-6E8A-4147-A177-3AD203B41FA5}">
                      <a16:colId xmlns:a16="http://schemas.microsoft.com/office/drawing/2014/main" val="245024897"/>
                    </a:ext>
                  </a:extLst>
                </a:gridCol>
                <a:gridCol w="1900113">
                  <a:extLst>
                    <a:ext uri="{9D8B030D-6E8A-4147-A177-3AD203B41FA5}">
                      <a16:colId xmlns:a16="http://schemas.microsoft.com/office/drawing/2014/main" val="2682728954"/>
                    </a:ext>
                  </a:extLst>
                </a:gridCol>
                <a:gridCol w="1616329">
                  <a:extLst>
                    <a:ext uri="{9D8B030D-6E8A-4147-A177-3AD203B41FA5}">
                      <a16:colId xmlns:a16="http://schemas.microsoft.com/office/drawing/2014/main" val="677355055"/>
                    </a:ext>
                  </a:extLst>
                </a:gridCol>
              </a:tblGrid>
              <a:tr h="960696">
                <a:tc>
                  <a:txBody>
                    <a:bodyPr/>
                    <a:lstStyle/>
                    <a:p>
                      <a:endParaRPr lang="en-US" sz="1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2000" dirty="0"/>
                        <a:t>Baseline</a:t>
                      </a:r>
                    </a:p>
                    <a:p>
                      <a:r>
                        <a:rPr lang="en-US" sz="2000" dirty="0"/>
                        <a:t>(with stemming)</a:t>
                      </a:r>
                    </a:p>
                  </a:txBody>
                  <a:tcPr>
                    <a:lnT w="12700" cap="flat" cmpd="sng" algn="ctr">
                      <a:solidFill>
                        <a:schemeClr val="tx1"/>
                      </a:solidFill>
                      <a:prstDash val="solid"/>
                      <a:round/>
                      <a:headEnd type="none" w="med" len="med"/>
                      <a:tailEnd type="none" w="med" len="med"/>
                    </a:lnT>
                  </a:tcPr>
                </a:tc>
                <a:tc>
                  <a:txBody>
                    <a:bodyPr/>
                    <a:lstStyle/>
                    <a:p>
                      <a:r>
                        <a:rPr lang="en-US" sz="2000" dirty="0"/>
                        <a:t>Baseline</a:t>
                      </a:r>
                    </a:p>
                    <a:p>
                      <a:r>
                        <a:rPr lang="en-US" sz="2000" dirty="0"/>
                        <a:t>(without stemming)</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17287167"/>
                  </a:ext>
                </a:extLst>
              </a:tr>
              <a:tr h="490027">
                <a:tc>
                  <a:txBody>
                    <a:bodyPr/>
                    <a:lstStyle/>
                    <a:p>
                      <a:r>
                        <a:rPr lang="en-US" sz="2000" b="1" dirty="0">
                          <a:solidFill>
                            <a:schemeClr val="accent1"/>
                          </a:solidFill>
                        </a:rPr>
                        <a:t>Precision</a:t>
                      </a:r>
                    </a:p>
                  </a:txBody>
                  <a:tcPr>
                    <a:lnL w="12700" cap="flat" cmpd="sng" algn="ctr">
                      <a:solidFill>
                        <a:schemeClr val="tx1"/>
                      </a:solidFill>
                      <a:prstDash val="solid"/>
                      <a:round/>
                      <a:headEnd type="none" w="med" len="med"/>
                      <a:tailEnd type="none" w="med" len="med"/>
                    </a:lnL>
                  </a:tcPr>
                </a:tc>
                <a:tc>
                  <a:txBody>
                    <a:bodyPr/>
                    <a:lstStyle/>
                    <a:p>
                      <a:r>
                        <a:rPr lang="en-US" sz="2000" dirty="0">
                          <a:solidFill>
                            <a:schemeClr val="accent1"/>
                          </a:solidFill>
                        </a:rPr>
                        <a:t>11%</a:t>
                      </a:r>
                    </a:p>
                  </a:txBody>
                  <a:tcPr/>
                </a:tc>
                <a:tc>
                  <a:txBody>
                    <a:bodyPr/>
                    <a:lstStyle/>
                    <a:p>
                      <a:r>
                        <a:rPr lang="en-US" sz="2000" dirty="0">
                          <a:solidFill>
                            <a:schemeClr val="accent1"/>
                          </a:solidFill>
                        </a:rPr>
                        <a:t>6.85%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7792992"/>
                  </a:ext>
                </a:extLst>
              </a:tr>
              <a:tr h="490027">
                <a:tc>
                  <a:txBody>
                    <a:bodyPr/>
                    <a:lstStyle/>
                    <a:p>
                      <a:r>
                        <a:rPr lang="en-US" sz="2000" b="1" dirty="0">
                          <a:solidFill>
                            <a:schemeClr val="accent1"/>
                          </a:solidFill>
                        </a:rPr>
                        <a:t>Recall</a:t>
                      </a:r>
                    </a:p>
                  </a:txBody>
                  <a:tcPr>
                    <a:lnL w="12700" cap="flat" cmpd="sng" algn="ctr">
                      <a:solidFill>
                        <a:schemeClr val="tx1"/>
                      </a:solidFill>
                      <a:prstDash val="solid"/>
                      <a:round/>
                      <a:headEnd type="none" w="med" len="med"/>
                      <a:tailEnd type="none" w="med" len="med"/>
                    </a:lnL>
                  </a:tcPr>
                </a:tc>
                <a:tc>
                  <a:txBody>
                    <a:bodyPr/>
                    <a:lstStyle/>
                    <a:p>
                      <a:r>
                        <a:rPr lang="en-US" sz="2000" dirty="0">
                          <a:solidFill>
                            <a:schemeClr val="accent1"/>
                          </a:solidFill>
                        </a:rPr>
                        <a:t>25%</a:t>
                      </a:r>
                    </a:p>
                  </a:txBody>
                  <a:tcPr/>
                </a:tc>
                <a:tc>
                  <a:txBody>
                    <a:bodyPr/>
                    <a:lstStyle/>
                    <a:p>
                      <a:r>
                        <a:rPr lang="en-US" sz="2000" dirty="0">
                          <a:solidFill>
                            <a:schemeClr val="accent1"/>
                          </a:solidFill>
                        </a:rPr>
                        <a:t>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8714825"/>
                  </a:ext>
                </a:extLst>
              </a:tr>
              <a:tr h="490027">
                <a:tc gridSpan="3">
                  <a:txBody>
                    <a:bodyPr/>
                    <a:lstStyle/>
                    <a:p>
                      <a:pPr algn="ctr"/>
                      <a:r>
                        <a:rPr lang="en-US" sz="2400" b="1" dirty="0">
                          <a:solidFill>
                            <a:schemeClr val="accent1"/>
                          </a:solidFill>
                        </a:rPr>
                        <a:t>Which performs better?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91426472"/>
                  </a:ext>
                </a:extLst>
              </a:tr>
              <a:tr h="490027">
                <a:tc>
                  <a:txBody>
                    <a:bodyPr/>
                    <a:lstStyle/>
                    <a:p>
                      <a:endParaRPr lang="en-US" sz="18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1800" dirty="0"/>
                    </a:p>
                  </a:txBody>
                  <a:tcPr>
                    <a:lnB w="12700" cap="flat" cmpd="sng" algn="ctr">
                      <a:solidFill>
                        <a:schemeClr val="tx1"/>
                      </a:solidFill>
                      <a:prstDash val="solid"/>
                      <a:round/>
                      <a:headEnd type="none" w="med" len="med"/>
                      <a:tailEnd type="none" w="med" len="med"/>
                    </a:lnB>
                  </a:tcPr>
                </a:tc>
                <a:tc>
                  <a:txBody>
                    <a:bodyPr/>
                    <a:lstStyle/>
                    <a:p>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068862"/>
                  </a:ext>
                </a:extLst>
              </a:tr>
            </a:tbl>
          </a:graphicData>
        </a:graphic>
      </p:graphicFrame>
      <p:grpSp>
        <p:nvGrpSpPr>
          <p:cNvPr id="219" name="Group 218">
            <a:extLst>
              <a:ext uri="{FF2B5EF4-FFF2-40B4-BE49-F238E27FC236}">
                <a16:creationId xmlns:a16="http://schemas.microsoft.com/office/drawing/2014/main" id="{DAA3C3A9-0996-6F42-8438-A661EB2BC2E1}"/>
              </a:ext>
            </a:extLst>
          </p:cNvPr>
          <p:cNvGrpSpPr/>
          <p:nvPr/>
        </p:nvGrpSpPr>
        <p:grpSpPr>
          <a:xfrm>
            <a:off x="3438490" y="18902263"/>
            <a:ext cx="2187305" cy="523094"/>
            <a:chOff x="10152856" y="14273240"/>
            <a:chExt cx="2187305" cy="523094"/>
          </a:xfrm>
        </p:grpSpPr>
        <p:pic>
          <p:nvPicPr>
            <p:cNvPr id="55" name="Graphic 54" descr="Checkmark">
              <a:extLst>
                <a:ext uri="{FF2B5EF4-FFF2-40B4-BE49-F238E27FC236}">
                  <a16:creationId xmlns:a16="http://schemas.microsoft.com/office/drawing/2014/main" id="{6D00A9F9-D81B-E84E-A3FB-B91C1D2AAB89}"/>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829386" y="14273240"/>
              <a:ext cx="510775" cy="510775"/>
            </a:xfrm>
            <a:prstGeom prst="rect">
              <a:avLst/>
            </a:prstGeom>
          </p:spPr>
        </p:pic>
        <p:pic>
          <p:nvPicPr>
            <p:cNvPr id="59" name="Graphic 58" descr="No sign">
              <a:extLst>
                <a:ext uri="{FF2B5EF4-FFF2-40B4-BE49-F238E27FC236}">
                  <a16:creationId xmlns:a16="http://schemas.microsoft.com/office/drawing/2014/main" id="{DAA848FB-1173-5040-8748-B470EB5650B1}"/>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152856" y="14285559"/>
              <a:ext cx="510775" cy="510775"/>
            </a:xfrm>
            <a:prstGeom prst="rect">
              <a:avLst/>
            </a:prstGeom>
          </p:spPr>
        </p:pic>
      </p:grpSp>
      <p:grpSp>
        <p:nvGrpSpPr>
          <p:cNvPr id="216" name="Group 215">
            <a:extLst>
              <a:ext uri="{FF2B5EF4-FFF2-40B4-BE49-F238E27FC236}">
                <a16:creationId xmlns:a16="http://schemas.microsoft.com/office/drawing/2014/main" id="{68C7A7AE-2B0D-D44D-ADF1-A07B3E40A4D2}"/>
              </a:ext>
            </a:extLst>
          </p:cNvPr>
          <p:cNvGrpSpPr/>
          <p:nvPr/>
        </p:nvGrpSpPr>
        <p:grpSpPr>
          <a:xfrm>
            <a:off x="3604784" y="19455789"/>
            <a:ext cx="3550822" cy="1024940"/>
            <a:chOff x="9897356" y="14665510"/>
            <a:chExt cx="3550822" cy="1024940"/>
          </a:xfrm>
        </p:grpSpPr>
        <p:sp>
          <p:nvSpPr>
            <p:cNvPr id="60" name="TextBox 59">
              <a:extLst>
                <a:ext uri="{FF2B5EF4-FFF2-40B4-BE49-F238E27FC236}">
                  <a16:creationId xmlns:a16="http://schemas.microsoft.com/office/drawing/2014/main" id="{751876B9-9889-F54C-BFC5-15CB73960F8F}"/>
                </a:ext>
              </a:extLst>
            </p:cNvPr>
            <p:cNvSpPr txBox="1"/>
            <p:nvPr/>
          </p:nvSpPr>
          <p:spPr>
            <a:xfrm>
              <a:off x="10632162" y="14982564"/>
              <a:ext cx="2816016" cy="70788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a:ln>
              <a:solidFill>
                <a:schemeClr val="tx1"/>
              </a:solidFill>
            </a:ln>
          </p:spPr>
          <p:txBody>
            <a:bodyPr wrap="square" rtlCol="0">
              <a:spAutoFit/>
            </a:bodyPr>
            <a:lstStyle/>
            <a:p>
              <a:r>
                <a:rPr lang="en-US" sz="2000" dirty="0"/>
                <a:t>Cookie 	      cooki</a:t>
              </a:r>
            </a:p>
            <a:p>
              <a:r>
                <a:rPr lang="en-US" sz="2000" dirty="0"/>
                <a:t>Chocolate         chocol</a:t>
              </a:r>
            </a:p>
          </p:txBody>
        </p:sp>
        <p:sp>
          <p:nvSpPr>
            <p:cNvPr id="61" name="Right Arrow 60">
              <a:extLst>
                <a:ext uri="{FF2B5EF4-FFF2-40B4-BE49-F238E27FC236}">
                  <a16:creationId xmlns:a16="http://schemas.microsoft.com/office/drawing/2014/main" id="{F88AB2A7-9E57-6E45-B998-78ADAE367CE4}"/>
                </a:ext>
              </a:extLst>
            </p:cNvPr>
            <p:cNvSpPr/>
            <p:nvPr/>
          </p:nvSpPr>
          <p:spPr>
            <a:xfrm>
              <a:off x="11591589" y="15101182"/>
              <a:ext cx="297858" cy="180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a:extLst>
                <a:ext uri="{FF2B5EF4-FFF2-40B4-BE49-F238E27FC236}">
                  <a16:creationId xmlns:a16="http://schemas.microsoft.com/office/drawing/2014/main" id="{0D2767BC-6CC9-3249-BC18-B7D534930764}"/>
                </a:ext>
              </a:extLst>
            </p:cNvPr>
            <p:cNvSpPr/>
            <p:nvPr/>
          </p:nvSpPr>
          <p:spPr>
            <a:xfrm>
              <a:off x="11863154" y="15365623"/>
              <a:ext cx="297858" cy="180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57319DBB-571D-FF44-9535-3CBBB53A4116}"/>
                </a:ext>
              </a:extLst>
            </p:cNvPr>
            <p:cNvCxnSpPr>
              <a:cxnSpLocks/>
              <a:stCxn id="47" idx="2"/>
              <a:endCxn id="60" idx="0"/>
            </p:cNvCxnSpPr>
            <p:nvPr/>
          </p:nvCxnSpPr>
          <p:spPr>
            <a:xfrm>
              <a:off x="9897356" y="14665510"/>
              <a:ext cx="2142814" cy="31705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pic>
        <p:nvPicPr>
          <p:cNvPr id="71" name="Picture 70" descr="A screenshot of a cell phone&#10;&#10;Description automatically generated">
            <a:extLst>
              <a:ext uri="{FF2B5EF4-FFF2-40B4-BE49-F238E27FC236}">
                <a16:creationId xmlns:a16="http://schemas.microsoft.com/office/drawing/2014/main" id="{A285AEF8-5A5D-DA4B-A185-5049ED21EDD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546452" y="9933316"/>
            <a:ext cx="8041822" cy="4302139"/>
          </a:xfrm>
          <a:prstGeom prst="rect">
            <a:avLst/>
          </a:prstGeom>
        </p:spPr>
      </p:pic>
      <p:sp>
        <p:nvSpPr>
          <p:cNvPr id="14" name="Text Box 193"/>
          <p:cNvSpPr txBox="1">
            <a:spLocks noChangeArrowheads="1"/>
          </p:cNvSpPr>
          <p:nvPr/>
        </p:nvSpPr>
        <p:spPr bwMode="auto">
          <a:xfrm>
            <a:off x="24945973" y="19857036"/>
            <a:ext cx="7160034" cy="1736680"/>
          </a:xfrm>
          <a:prstGeom prst="rect">
            <a:avLst/>
          </a:prstGeom>
          <a:solidFill>
            <a:schemeClr val="accent3"/>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grpSp>
        <p:nvGrpSpPr>
          <p:cNvPr id="209" name="Group 208">
            <a:extLst>
              <a:ext uri="{FF2B5EF4-FFF2-40B4-BE49-F238E27FC236}">
                <a16:creationId xmlns:a16="http://schemas.microsoft.com/office/drawing/2014/main" id="{3FC45652-5336-364D-8579-9C29C92C592F}"/>
              </a:ext>
            </a:extLst>
          </p:cNvPr>
          <p:cNvGrpSpPr/>
          <p:nvPr/>
        </p:nvGrpSpPr>
        <p:grpSpPr>
          <a:xfrm>
            <a:off x="8172095" y="13509685"/>
            <a:ext cx="7687423" cy="555352"/>
            <a:chOff x="8216131" y="15820842"/>
            <a:chExt cx="7831079" cy="500196"/>
          </a:xfrm>
        </p:grpSpPr>
        <p:sp>
          <p:nvSpPr>
            <p:cNvPr id="119" name="Rectangle 118">
              <a:extLst>
                <a:ext uri="{FF2B5EF4-FFF2-40B4-BE49-F238E27FC236}">
                  <a16:creationId xmlns:a16="http://schemas.microsoft.com/office/drawing/2014/main" id="{F9678A29-E0E7-644B-8571-53E8941C771C}"/>
                </a:ext>
              </a:extLst>
            </p:cNvPr>
            <p:cNvSpPr/>
            <p:nvPr/>
          </p:nvSpPr>
          <p:spPr>
            <a:xfrm>
              <a:off x="8216131" y="15820842"/>
              <a:ext cx="7831079" cy="500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BiLSTM</a:t>
              </a:r>
            </a:p>
          </p:txBody>
        </p:sp>
        <p:pic>
          <p:nvPicPr>
            <p:cNvPr id="75" name="Graphic 74" descr="Wrench">
              <a:extLst>
                <a:ext uri="{FF2B5EF4-FFF2-40B4-BE49-F238E27FC236}">
                  <a16:creationId xmlns:a16="http://schemas.microsoft.com/office/drawing/2014/main" id="{28E0DAE4-46FE-024E-BBD1-E83D88137BC3}"/>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643926">
              <a:off x="13759696" y="15829505"/>
              <a:ext cx="457200" cy="457200"/>
            </a:xfrm>
            <a:prstGeom prst="rect">
              <a:avLst/>
            </a:prstGeom>
          </p:spPr>
        </p:pic>
      </p:grpSp>
      <p:pic>
        <p:nvPicPr>
          <p:cNvPr id="77" name="Picture 76" descr="A close up of text on a white background&#10;&#10;Description automatically generated">
            <a:extLst>
              <a:ext uri="{FF2B5EF4-FFF2-40B4-BE49-F238E27FC236}">
                <a16:creationId xmlns:a16="http://schemas.microsoft.com/office/drawing/2014/main" id="{046CBF43-C144-2C4E-97A1-FC29305718DB}"/>
              </a:ext>
            </a:extLst>
          </p:cNvPr>
          <p:cNvPicPr>
            <a:picLocks noChangeAspect="1"/>
          </p:cNvPicPr>
          <p:nvPr/>
        </p:nvPicPr>
        <p:blipFill rotWithShape="1">
          <a:blip r:embed="rId24">
            <a:extLst>
              <a:ext uri="{28A0092B-C50C-407E-A947-70E740481C1C}">
                <a14:useLocalDpi xmlns:a14="http://schemas.microsoft.com/office/drawing/2010/main" val="0"/>
              </a:ext>
            </a:extLst>
          </a:blip>
          <a:srcRect l="1724" r="3008" b="25377"/>
          <a:stretch/>
        </p:blipFill>
        <p:spPr>
          <a:xfrm>
            <a:off x="7896113" y="16445714"/>
            <a:ext cx="4373006" cy="4249093"/>
          </a:xfrm>
          <a:prstGeom prst="rect">
            <a:avLst/>
          </a:prstGeom>
        </p:spPr>
      </p:pic>
      <p:pic>
        <p:nvPicPr>
          <p:cNvPr id="79" name="Picture 78" descr="A close up of a map&#10;&#10;Description automatically generated">
            <a:extLst>
              <a:ext uri="{FF2B5EF4-FFF2-40B4-BE49-F238E27FC236}">
                <a16:creationId xmlns:a16="http://schemas.microsoft.com/office/drawing/2014/main" id="{035B1A84-B109-9741-9D3A-67A683B8F3CA}"/>
              </a:ext>
            </a:extLst>
          </p:cNvPr>
          <p:cNvPicPr>
            <a:picLocks noChangeAspect="1"/>
          </p:cNvPicPr>
          <p:nvPr/>
        </p:nvPicPr>
        <p:blipFill rotWithShape="1">
          <a:blip r:embed="rId25">
            <a:extLst>
              <a:ext uri="{28A0092B-C50C-407E-A947-70E740481C1C}">
                <a14:useLocalDpi xmlns:a14="http://schemas.microsoft.com/office/drawing/2010/main" val="0"/>
              </a:ext>
            </a:extLst>
          </a:blip>
          <a:srcRect l="2786" t="997" r="8516" b="24309"/>
          <a:stretch/>
        </p:blipFill>
        <p:spPr>
          <a:xfrm>
            <a:off x="12120443" y="17090325"/>
            <a:ext cx="3722396" cy="4029031"/>
          </a:xfrm>
          <a:prstGeom prst="rect">
            <a:avLst/>
          </a:prstGeom>
        </p:spPr>
      </p:pic>
      <p:sp>
        <p:nvSpPr>
          <p:cNvPr id="80" name="Text Box 193">
            <a:extLst>
              <a:ext uri="{FF2B5EF4-FFF2-40B4-BE49-F238E27FC236}">
                <a16:creationId xmlns:a16="http://schemas.microsoft.com/office/drawing/2014/main" id="{99AD283A-2E4B-064A-84CA-A17CB0F419BD}"/>
              </a:ext>
            </a:extLst>
          </p:cNvPr>
          <p:cNvSpPr txBox="1">
            <a:spLocks noChangeArrowheads="1"/>
          </p:cNvSpPr>
          <p:nvPr/>
        </p:nvSpPr>
        <p:spPr bwMode="auto">
          <a:xfrm>
            <a:off x="8172096" y="14661848"/>
            <a:ext cx="3948348" cy="1121127"/>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The (unrolled) BiLSTM for tagging named entities. Multiple tables look up word-level feature vectors.</a:t>
            </a:r>
          </a:p>
        </p:txBody>
      </p:sp>
      <p:sp>
        <p:nvSpPr>
          <p:cNvPr id="81" name="Text Box 193">
            <a:extLst>
              <a:ext uri="{FF2B5EF4-FFF2-40B4-BE49-F238E27FC236}">
                <a16:creationId xmlns:a16="http://schemas.microsoft.com/office/drawing/2014/main" id="{CD0D4DF8-9EF3-8D47-AA77-72522109320A}"/>
              </a:ext>
            </a:extLst>
          </p:cNvPr>
          <p:cNvSpPr txBox="1">
            <a:spLocks noChangeArrowheads="1"/>
          </p:cNvSpPr>
          <p:nvPr/>
        </p:nvSpPr>
        <p:spPr bwMode="auto">
          <a:xfrm>
            <a:off x="12400174" y="14441146"/>
            <a:ext cx="3522940" cy="204445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The CNN extracts fixed length feature vector from character level features. For each word, these vectors are concatenated and fed to BiLSTM network and then to output layers.</a:t>
            </a:r>
          </a:p>
        </p:txBody>
      </p:sp>
      <p:sp>
        <p:nvSpPr>
          <p:cNvPr id="82" name="Text Box 193">
            <a:extLst>
              <a:ext uri="{FF2B5EF4-FFF2-40B4-BE49-F238E27FC236}">
                <a16:creationId xmlns:a16="http://schemas.microsoft.com/office/drawing/2014/main" id="{DC735F74-A3A2-0F4D-8D29-0C9D51ADBF71}"/>
              </a:ext>
            </a:extLst>
          </p:cNvPr>
          <p:cNvSpPr txBox="1">
            <a:spLocks noChangeArrowheads="1"/>
          </p:cNvSpPr>
          <p:nvPr/>
        </p:nvSpPr>
        <p:spPr bwMode="auto">
          <a:xfrm>
            <a:off x="16527807" y="8231863"/>
            <a:ext cx="8037744" cy="142890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The spaCy approach involves training the NER model using the annotated training data. Once trained, we use it to extract food entities from unannotated reviews. Gives a list of food/menu items. A similarity metric is applied to the predictions list to eliminate redundant menu items.</a:t>
            </a:r>
          </a:p>
        </p:txBody>
      </p:sp>
      <p:graphicFrame>
        <p:nvGraphicFramePr>
          <p:cNvPr id="87" name="Diagram 86">
            <a:extLst>
              <a:ext uri="{FF2B5EF4-FFF2-40B4-BE49-F238E27FC236}">
                <a16:creationId xmlns:a16="http://schemas.microsoft.com/office/drawing/2014/main" id="{B0052FB0-6832-5341-90FC-A84F78A09EC6}"/>
              </a:ext>
            </a:extLst>
          </p:cNvPr>
          <p:cNvGraphicFramePr/>
          <p:nvPr>
            <p:extLst>
              <p:ext uri="{D42A27DB-BD31-4B8C-83A1-F6EECF244321}">
                <p14:modId xmlns:p14="http://schemas.microsoft.com/office/powerpoint/2010/main" val="4291884226"/>
              </p:ext>
            </p:extLst>
          </p:nvPr>
        </p:nvGraphicFramePr>
        <p:xfrm>
          <a:off x="8938782" y="9031712"/>
          <a:ext cx="5608562" cy="39870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88" name="Striped Right Arrow 87">
            <a:extLst>
              <a:ext uri="{FF2B5EF4-FFF2-40B4-BE49-F238E27FC236}">
                <a16:creationId xmlns:a16="http://schemas.microsoft.com/office/drawing/2014/main" id="{A1818A93-777C-7846-A1E6-58A4C6A56664}"/>
              </a:ext>
            </a:extLst>
          </p:cNvPr>
          <p:cNvSpPr/>
          <p:nvPr/>
        </p:nvSpPr>
        <p:spPr>
          <a:xfrm>
            <a:off x="3008188" y="14267212"/>
            <a:ext cx="783845" cy="37245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 Box 193">
            <a:extLst>
              <a:ext uri="{FF2B5EF4-FFF2-40B4-BE49-F238E27FC236}">
                <a16:creationId xmlns:a16="http://schemas.microsoft.com/office/drawing/2014/main" id="{235CFCF9-3C7A-CC43-AAFC-FF1D3EF10FDE}"/>
              </a:ext>
            </a:extLst>
          </p:cNvPr>
          <p:cNvSpPr txBox="1">
            <a:spLocks noChangeArrowheads="1"/>
          </p:cNvSpPr>
          <p:nvPr/>
        </p:nvSpPr>
        <p:spPr bwMode="auto">
          <a:xfrm>
            <a:off x="8235691" y="8234690"/>
            <a:ext cx="7623827" cy="841825"/>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Data scraped from </a:t>
            </a:r>
            <a:r>
              <a:rPr lang="en-US" sz="2000" i="1" dirty="0">
                <a:solidFill>
                  <a:schemeClr val="bg1"/>
                </a:solidFill>
                <a:latin typeface="Calibri" pitchFamily="34" charset="0"/>
              </a:rPr>
              <a:t>yelp.com </a:t>
            </a:r>
            <a:r>
              <a:rPr lang="en-US" sz="2000" dirty="0">
                <a:solidFill>
                  <a:schemeClr val="bg1"/>
                </a:solidFill>
                <a:latin typeface="Calibri" pitchFamily="34" charset="0"/>
              </a:rPr>
              <a:t>for 22 most popular restaurants located in Seattle, San Francisco, New York, and Chicago.</a:t>
            </a:r>
          </a:p>
        </p:txBody>
      </p:sp>
      <mc:AlternateContent xmlns:mc="http://schemas.openxmlformats.org/markup-compatibility/2006">
        <mc:Choice xmlns:a14="http://schemas.microsoft.com/office/drawing/2010/main" Requires="a14">
          <p:sp>
            <p:nvSpPr>
              <p:cNvPr id="91" name="Text Box 193">
                <a:extLst>
                  <a:ext uri="{FF2B5EF4-FFF2-40B4-BE49-F238E27FC236}">
                    <a16:creationId xmlns:a16="http://schemas.microsoft.com/office/drawing/2014/main" id="{65B50AB2-1637-0442-A1CA-697C52E734D3}"/>
                  </a:ext>
                </a:extLst>
              </p:cNvPr>
              <p:cNvSpPr txBox="1">
                <a:spLocks noChangeArrowheads="1"/>
              </p:cNvSpPr>
              <p:nvPr/>
            </p:nvSpPr>
            <p:spPr bwMode="auto">
              <a:xfrm>
                <a:off x="16583790" y="17179816"/>
                <a:ext cx="8083190" cy="3495431"/>
              </a:xfrm>
              <a:prstGeom prst="rect">
                <a:avLst/>
              </a:prstGeom>
              <a:solidFill>
                <a:schemeClr val="accent3"/>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r>
                  <a:rPr lang="en-US" sz="1800" b="1" i="1" dirty="0">
                    <a:solidFill>
                      <a:schemeClr val="accent1"/>
                    </a:solidFill>
                    <a:latin typeface="Cambria Math" panose="02040503050406030204" pitchFamily="18" charset="0"/>
                  </a:rPr>
                  <a:t>Final Ranking Score of a dish is given by:</a:t>
                </a:r>
              </a:p>
              <a:p>
                <a:pPr/>
                <a:endParaRPr lang="en-US" sz="1800" i="1" dirty="0">
                  <a:solidFill>
                    <a:schemeClr val="accent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solidFill>
                            <a:schemeClr val="accent1"/>
                          </a:solidFill>
                          <a:latin typeface="Cambria Math" panose="02040503050406030204" pitchFamily="18" charset="0"/>
                        </a:rPr>
                        <m:t>𝑅𝑎𝑛𝑘𝑖𝑛𝑔</m:t>
                      </m:r>
                      <m:d>
                        <m:dPr>
                          <m:ctrlPr>
                            <a:rPr lang="en-US" sz="1800" i="1">
                              <a:solidFill>
                                <a:schemeClr val="accent1"/>
                              </a:solidFill>
                              <a:latin typeface="Cambria Math" panose="02040503050406030204" pitchFamily="18" charset="0"/>
                            </a:rPr>
                          </m:ctrlPr>
                        </m:dPr>
                        <m:e>
                          <m:sSub>
                            <m:sSubPr>
                              <m:ctrlPr>
                                <a:rPr lang="en-US" sz="1800" i="1">
                                  <a:solidFill>
                                    <a:schemeClr val="accent1"/>
                                  </a:solidFill>
                                  <a:latin typeface="Cambria Math" panose="02040503050406030204" pitchFamily="18" charset="0"/>
                                </a:rPr>
                              </m:ctrlPr>
                            </m:sSubPr>
                            <m:e>
                              <m:r>
                                <a:rPr lang="en-US" sz="1800" i="1">
                                  <a:solidFill>
                                    <a:schemeClr val="accent1"/>
                                  </a:solidFill>
                                  <a:latin typeface="Cambria Math" panose="02040503050406030204" pitchFamily="18" charset="0"/>
                                </a:rPr>
                                <m:t>𝑑</m:t>
                              </m:r>
                            </m:e>
                            <m:sub>
                              <m:r>
                                <a:rPr lang="en-US" sz="1800" i="1">
                                  <a:solidFill>
                                    <a:schemeClr val="accent1"/>
                                  </a:solidFill>
                                  <a:latin typeface="Cambria Math" panose="02040503050406030204" pitchFamily="18" charset="0"/>
                                </a:rPr>
                                <m:t>𝑖</m:t>
                              </m:r>
                            </m:sub>
                          </m:sSub>
                        </m:e>
                      </m:d>
                      <m:r>
                        <a:rPr lang="en-US" sz="1800" b="0" i="1" smtClean="0">
                          <a:solidFill>
                            <a:schemeClr val="accent1"/>
                          </a:solidFill>
                          <a:latin typeface="Cambria Math" panose="02040503050406030204" pitchFamily="18" charset="0"/>
                        </a:rPr>
                        <m:t>.  </m:t>
                      </m:r>
                      <m:r>
                        <a:rPr lang="en-US" sz="1800" i="1">
                          <a:solidFill>
                            <a:schemeClr val="accent1"/>
                          </a:solidFill>
                          <a:latin typeface="Cambria Math" panose="02040503050406030204" pitchFamily="18" charset="0"/>
                        </a:rPr>
                        <m:t>= </m:t>
                      </m:r>
                      <m:nary>
                        <m:naryPr>
                          <m:chr m:val="∑"/>
                          <m:supHide m:val="on"/>
                          <m:ctrlPr>
                            <a:rPr lang="en-US" sz="1800" i="1">
                              <a:solidFill>
                                <a:schemeClr val="accent1"/>
                              </a:solidFill>
                              <a:latin typeface="Cambria Math" panose="02040503050406030204" pitchFamily="18" charset="0"/>
                            </a:rPr>
                          </m:ctrlPr>
                        </m:naryPr>
                        <m:sub>
                          <m:r>
                            <m:rPr>
                              <m:brk m:alnAt="7"/>
                            </m:rPr>
                            <a:rPr lang="en-US" sz="1800" i="1">
                              <a:solidFill>
                                <a:schemeClr val="accent1"/>
                              </a:solidFill>
                              <a:latin typeface="Cambria Math" panose="02040503050406030204" pitchFamily="18" charset="0"/>
                            </a:rPr>
                            <m:t>𝑟</m:t>
                          </m:r>
                          <m:r>
                            <a:rPr lang="en-US" sz="1800" i="1">
                              <a:solidFill>
                                <a:schemeClr val="accent1"/>
                              </a:solidFill>
                              <a:latin typeface="Cambria Math" panose="02040503050406030204" pitchFamily="18" charset="0"/>
                              <a:ea typeface="Cambria Math" panose="02040503050406030204" pitchFamily="18" charset="0"/>
                            </a:rPr>
                            <m:t>𝜖</m:t>
                          </m:r>
                          <m:r>
                            <a:rPr lang="en-US" sz="1800" i="1">
                              <a:solidFill>
                                <a:schemeClr val="accent1"/>
                              </a:solidFill>
                              <a:latin typeface="Cambria Math" panose="02040503050406030204" pitchFamily="18" charset="0"/>
                              <a:ea typeface="Cambria Math" panose="02040503050406030204" pitchFamily="18" charset="0"/>
                            </a:rPr>
                            <m:t>𝑅</m:t>
                          </m:r>
                        </m:sub>
                        <m:sup/>
                        <m:e>
                          <m:f>
                            <m:fPr>
                              <m:ctrlPr>
                                <a:rPr lang="en-US" sz="1800" i="1">
                                  <a:solidFill>
                                    <a:schemeClr val="accent1"/>
                                  </a:solidFill>
                                  <a:latin typeface="Cambria Math" panose="02040503050406030204" pitchFamily="18" charset="0"/>
                                </a:rPr>
                              </m:ctrlPr>
                            </m:fPr>
                            <m:num>
                              <m:r>
                                <a:rPr lang="en-US" sz="1800" i="1">
                                  <a:solidFill>
                                    <a:schemeClr val="accent1"/>
                                  </a:solidFill>
                                  <a:latin typeface="Cambria Math" panose="02040503050406030204" pitchFamily="18" charset="0"/>
                                </a:rPr>
                                <m:t>𝑠𝑒𝑛𝑡𝑖𝑚𝑒𝑛𝑡𝑆𝑐𝑜𝑟𝑒</m:t>
                              </m:r>
                              <m:d>
                                <m:dPr>
                                  <m:ctrlPr>
                                    <a:rPr lang="en-US" sz="1800" i="1">
                                      <a:solidFill>
                                        <a:schemeClr val="accent1"/>
                                      </a:solidFill>
                                      <a:latin typeface="Cambria Math" panose="02040503050406030204" pitchFamily="18" charset="0"/>
                                    </a:rPr>
                                  </m:ctrlPr>
                                </m:dPr>
                                <m:e>
                                  <m:sSub>
                                    <m:sSubPr>
                                      <m:ctrlPr>
                                        <a:rPr lang="en-US" sz="1800" i="1">
                                          <a:solidFill>
                                            <a:schemeClr val="accent1"/>
                                          </a:solidFill>
                                          <a:latin typeface="Cambria Math" panose="02040503050406030204" pitchFamily="18" charset="0"/>
                                        </a:rPr>
                                      </m:ctrlPr>
                                    </m:sSubPr>
                                    <m:e>
                                      <m:r>
                                        <a:rPr lang="en-US" sz="1800" i="1">
                                          <a:solidFill>
                                            <a:schemeClr val="accent1"/>
                                          </a:solidFill>
                                          <a:latin typeface="Cambria Math" panose="02040503050406030204" pitchFamily="18" charset="0"/>
                                        </a:rPr>
                                        <m:t>𝑑</m:t>
                                      </m:r>
                                    </m:e>
                                    <m:sub>
                                      <m:r>
                                        <a:rPr lang="en-US" sz="1800" i="1">
                                          <a:solidFill>
                                            <a:schemeClr val="accent1"/>
                                          </a:solidFill>
                                          <a:latin typeface="Cambria Math" panose="02040503050406030204" pitchFamily="18" charset="0"/>
                                        </a:rPr>
                                        <m:t>𝑖</m:t>
                                      </m:r>
                                    </m:sub>
                                  </m:sSub>
                                  <m:r>
                                    <a:rPr lang="en-US" sz="1800" i="1">
                                      <a:solidFill>
                                        <a:schemeClr val="accent1"/>
                                      </a:solidFill>
                                      <a:latin typeface="Cambria Math" panose="02040503050406030204" pitchFamily="18" charset="0"/>
                                      <a:ea typeface="Cambria Math" panose="02040503050406030204" pitchFamily="18" charset="0"/>
                                    </a:rPr>
                                    <m:t>∈</m:t>
                                  </m:r>
                                  <m:r>
                                    <a:rPr lang="en-US" sz="1800" i="1">
                                      <a:solidFill>
                                        <a:schemeClr val="accent1"/>
                                      </a:solidFill>
                                      <a:latin typeface="Cambria Math" panose="02040503050406030204" pitchFamily="18" charset="0"/>
                                      <a:ea typeface="Cambria Math" panose="02040503050406030204" pitchFamily="18" charset="0"/>
                                    </a:rPr>
                                    <m:t>𝑟</m:t>
                                  </m:r>
                                </m:e>
                              </m:d>
                              <m:r>
                                <a:rPr lang="en-US" sz="1800" i="1">
                                  <a:solidFill>
                                    <a:schemeClr val="accent1"/>
                                  </a:solidFill>
                                  <a:latin typeface="Cambria Math" panose="02040503050406030204" pitchFamily="18" charset="0"/>
                                </a:rPr>
                                <m:t>+</m:t>
                              </m:r>
                              <m:r>
                                <a:rPr lang="en-US" sz="1800" i="1">
                                  <a:solidFill>
                                    <a:schemeClr val="accent1"/>
                                  </a:solidFill>
                                  <a:latin typeface="Cambria Math" panose="02040503050406030204" pitchFamily="18" charset="0"/>
                                </a:rPr>
                                <m:t>𝑟𝑎𝑡𝑖𝑛𝑔</m:t>
                              </m:r>
                              <m:r>
                                <a:rPr lang="en-US" sz="1800" i="1">
                                  <a:solidFill>
                                    <a:schemeClr val="accent1"/>
                                  </a:solidFill>
                                  <a:latin typeface="Cambria Math" panose="02040503050406030204" pitchFamily="18" charset="0"/>
                                </a:rPr>
                                <m:t>(</m:t>
                              </m:r>
                              <m:r>
                                <a:rPr lang="en-US" sz="1800" i="1">
                                  <a:solidFill>
                                    <a:schemeClr val="accent1"/>
                                  </a:solidFill>
                                  <a:latin typeface="Cambria Math" panose="02040503050406030204" pitchFamily="18" charset="0"/>
                                </a:rPr>
                                <m:t>𝑟</m:t>
                              </m:r>
                              <m:r>
                                <a:rPr lang="en-US" sz="1800" i="1">
                                  <a:solidFill>
                                    <a:schemeClr val="accent1"/>
                                  </a:solidFill>
                                  <a:latin typeface="Cambria Math" panose="02040503050406030204" pitchFamily="18" charset="0"/>
                                </a:rPr>
                                <m:t>)</m:t>
                              </m:r>
                            </m:num>
                            <m:den>
                              <m:r>
                                <a:rPr lang="en-US" sz="1800" i="1">
                                  <a:solidFill>
                                    <a:schemeClr val="accent1"/>
                                  </a:solidFill>
                                  <a:latin typeface="Cambria Math" panose="02040503050406030204" pitchFamily="18" charset="0"/>
                                </a:rPr>
                                <m:t>2</m:t>
                              </m:r>
                            </m:den>
                          </m:f>
                        </m:e>
                      </m:nary>
                      <m:r>
                        <a:rPr lang="en-US" sz="1800" i="1">
                          <a:solidFill>
                            <a:schemeClr val="accent1"/>
                          </a:solidFill>
                          <a:latin typeface="Cambria Math" panose="02040503050406030204" pitchFamily="18" charset="0"/>
                        </a:rPr>
                        <m:t> . </m:t>
                      </m:r>
                      <m:sSup>
                        <m:sSupPr>
                          <m:ctrlPr>
                            <a:rPr lang="en-US" sz="1800" i="1">
                              <a:solidFill>
                                <a:schemeClr val="accent1"/>
                              </a:solidFill>
                              <a:latin typeface="Cambria Math" panose="02040503050406030204" pitchFamily="18" charset="0"/>
                            </a:rPr>
                          </m:ctrlPr>
                        </m:sSupPr>
                        <m:e>
                          <m:r>
                            <a:rPr lang="en-US" sz="1800" i="1">
                              <a:solidFill>
                                <a:schemeClr val="accent1"/>
                              </a:solidFill>
                              <a:latin typeface="Cambria Math" panose="02040503050406030204" pitchFamily="18" charset="0"/>
                            </a:rPr>
                            <m:t>𝑒</m:t>
                          </m:r>
                        </m:e>
                        <m:sup>
                          <m:r>
                            <a:rPr lang="en-US" sz="1800" i="1">
                              <a:solidFill>
                                <a:schemeClr val="accent1"/>
                              </a:solidFill>
                              <a:latin typeface="Cambria Math" panose="02040503050406030204" pitchFamily="18" charset="0"/>
                            </a:rPr>
                            <m:t>−</m:t>
                          </m:r>
                          <m:r>
                            <a:rPr lang="en-US" sz="1800" i="1">
                              <a:solidFill>
                                <a:schemeClr val="accent1"/>
                              </a:solidFill>
                              <a:latin typeface="Cambria Math" panose="02040503050406030204" pitchFamily="18" charset="0"/>
                              <a:ea typeface="Cambria Math" panose="02040503050406030204" pitchFamily="18" charset="0"/>
                            </a:rPr>
                            <m:t>𝜆</m:t>
                          </m:r>
                          <m:r>
                            <a:rPr lang="en-US" sz="1800" i="1">
                              <a:solidFill>
                                <a:schemeClr val="accent1"/>
                              </a:solidFill>
                              <a:latin typeface="Cambria Math" panose="02040503050406030204" pitchFamily="18" charset="0"/>
                              <a:ea typeface="Cambria Math" panose="02040503050406030204" pitchFamily="18" charset="0"/>
                            </a:rPr>
                            <m:t>(∆</m:t>
                          </m:r>
                          <m:sSub>
                            <m:sSubPr>
                              <m:ctrlPr>
                                <a:rPr lang="en-US" sz="1800" i="1">
                                  <a:solidFill>
                                    <a:schemeClr val="accent1"/>
                                  </a:solidFill>
                                  <a:latin typeface="Cambria Math" panose="02040503050406030204" pitchFamily="18" charset="0"/>
                                  <a:ea typeface="Cambria Math" panose="02040503050406030204" pitchFamily="18" charset="0"/>
                                </a:rPr>
                              </m:ctrlPr>
                            </m:sSubPr>
                            <m:e>
                              <m:r>
                                <a:rPr lang="en-US" sz="1800" i="1">
                                  <a:solidFill>
                                    <a:schemeClr val="accent1"/>
                                  </a:solidFill>
                                  <a:latin typeface="Cambria Math" panose="02040503050406030204" pitchFamily="18" charset="0"/>
                                  <a:ea typeface="Cambria Math" panose="02040503050406030204" pitchFamily="18" charset="0"/>
                                </a:rPr>
                                <m:t>𝑑</m:t>
                              </m:r>
                            </m:e>
                            <m:sub>
                              <m:r>
                                <a:rPr lang="en-US" sz="1800" i="1">
                                  <a:solidFill>
                                    <a:schemeClr val="accent1"/>
                                  </a:solidFill>
                                  <a:latin typeface="Cambria Math" panose="02040503050406030204" pitchFamily="18" charset="0"/>
                                  <a:ea typeface="Cambria Math" panose="02040503050406030204" pitchFamily="18" charset="0"/>
                                </a:rPr>
                                <m:t>𝑖</m:t>
                              </m:r>
                            </m:sub>
                          </m:sSub>
                          <m:r>
                            <a:rPr lang="en-US" sz="1800" i="1">
                              <a:solidFill>
                                <a:schemeClr val="accent1"/>
                              </a:solidFill>
                              <a:latin typeface="Cambria Math" panose="02040503050406030204" pitchFamily="18" charset="0"/>
                              <a:ea typeface="Cambria Math" panose="02040503050406030204" pitchFamily="18" charset="0"/>
                            </a:rPr>
                            <m:t>)</m:t>
                          </m:r>
                        </m:sup>
                      </m:sSup>
                    </m:oMath>
                  </m:oMathPara>
                </a14:m>
                <a:endParaRPr lang="en-US" sz="1800" dirty="0">
                  <a:solidFill>
                    <a:schemeClr val="accent1"/>
                  </a:solidFill>
                </a:endParaRPr>
              </a:p>
              <a:p>
                <a:endParaRPr lang="en-US" sz="1800" dirty="0">
                  <a:solidFill>
                    <a:schemeClr val="accent1"/>
                  </a:solidFill>
                </a:endParaRPr>
              </a:p>
              <a:p>
                <a:r>
                  <a:rPr lang="en-US" sz="1800" dirty="0">
                    <a:solidFill>
                      <a:schemeClr val="accent1"/>
                    </a:solidFill>
                  </a:rPr>
                  <a:t>      </a:t>
                </a:r>
                <a14:m>
                  <m:oMath xmlns:m="http://schemas.openxmlformats.org/officeDocument/2006/math">
                    <m:r>
                      <a:rPr lang="en-US" sz="1800" b="0" i="1" smtClean="0">
                        <a:solidFill>
                          <a:schemeClr val="accent1"/>
                        </a:solidFill>
                        <a:latin typeface="Cambria Math" panose="02040503050406030204" pitchFamily="18" charset="0"/>
                      </a:rPr>
                      <m:t>𝑟𝑒𝑐𝑒𝑛𝑐𝑦</m:t>
                    </m:r>
                    <m:r>
                      <a:rPr lang="en-US" sz="1800" b="0" i="1" smtClean="0">
                        <a:solidFill>
                          <a:schemeClr val="accent1"/>
                        </a:solidFill>
                        <a:latin typeface="Cambria Math" panose="02040503050406030204" pitchFamily="18" charset="0"/>
                      </a:rPr>
                      <m:t>, ∆</m:t>
                    </m:r>
                    <m:r>
                      <a:rPr lang="en-US" sz="1800" b="0" i="1" smtClean="0">
                        <a:solidFill>
                          <a:schemeClr val="accent1"/>
                        </a:solidFill>
                        <a:latin typeface="Cambria Math" panose="02040503050406030204" pitchFamily="18" charset="0"/>
                        <a:ea typeface="Cambria Math" panose="02040503050406030204" pitchFamily="18" charset="0"/>
                      </a:rPr>
                      <m:t>𝑡</m:t>
                    </m:r>
                    <m:r>
                      <a:rPr lang="en-US" sz="1800" b="0" i="1" smtClean="0">
                        <a:solidFill>
                          <a:schemeClr val="accent1"/>
                        </a:solidFill>
                        <a:latin typeface="Cambria Math" panose="02040503050406030204" pitchFamily="18" charset="0"/>
                        <a:ea typeface="Cambria Math" panose="02040503050406030204" pitchFamily="18" charset="0"/>
                      </a:rPr>
                      <m:t>=</m:t>
                    </m:r>
                    <m:sSub>
                      <m:sSubPr>
                        <m:ctrlPr>
                          <a:rPr lang="en-US" sz="1800" b="0" i="1" smtClean="0">
                            <a:solidFill>
                              <a:schemeClr val="accent1"/>
                            </a:solidFill>
                            <a:latin typeface="Cambria Math" panose="02040503050406030204" pitchFamily="18" charset="0"/>
                            <a:ea typeface="Cambria Math" panose="02040503050406030204" pitchFamily="18" charset="0"/>
                          </a:rPr>
                        </m:ctrlPr>
                      </m:sSubPr>
                      <m:e>
                        <m:r>
                          <a:rPr lang="en-US" sz="1800" b="0" i="1" smtClean="0">
                            <a:solidFill>
                              <a:schemeClr val="accent1"/>
                            </a:solidFill>
                            <a:latin typeface="Cambria Math" panose="02040503050406030204" pitchFamily="18" charset="0"/>
                            <a:ea typeface="Cambria Math" panose="02040503050406030204" pitchFamily="18" charset="0"/>
                          </a:rPr>
                          <m:t>𝑡</m:t>
                        </m:r>
                      </m:e>
                      <m:sub>
                        <m:r>
                          <a:rPr lang="en-US" sz="1800" b="0" i="1" smtClean="0">
                            <a:solidFill>
                              <a:schemeClr val="accent1"/>
                            </a:solidFill>
                            <a:latin typeface="Cambria Math" panose="02040503050406030204" pitchFamily="18" charset="0"/>
                            <a:ea typeface="Cambria Math" panose="02040503050406030204" pitchFamily="18" charset="0"/>
                          </a:rPr>
                          <m:t>𝑐𝑢𝑟𝑟𝑒𝑛𝑡</m:t>
                        </m:r>
                      </m:sub>
                    </m:sSub>
                    <m:r>
                      <a:rPr lang="en-US" sz="1800" b="0" i="1" smtClean="0">
                        <a:solidFill>
                          <a:schemeClr val="accent1"/>
                        </a:solidFill>
                        <a:latin typeface="Cambria Math" panose="02040503050406030204" pitchFamily="18" charset="0"/>
                        <a:ea typeface="Cambria Math" panose="02040503050406030204" pitchFamily="18" charset="0"/>
                      </a:rPr>
                      <m:t>+</m:t>
                    </m:r>
                    <m:sSub>
                      <m:sSubPr>
                        <m:ctrlPr>
                          <a:rPr lang="en-US" sz="1800" b="0" i="1" smtClean="0">
                            <a:solidFill>
                              <a:schemeClr val="accent1"/>
                            </a:solidFill>
                            <a:latin typeface="Cambria Math" panose="02040503050406030204" pitchFamily="18" charset="0"/>
                            <a:ea typeface="Cambria Math" panose="02040503050406030204" pitchFamily="18" charset="0"/>
                          </a:rPr>
                        </m:ctrlPr>
                      </m:sSubPr>
                      <m:e>
                        <m:r>
                          <a:rPr lang="en-US" sz="1800" b="0" i="1" smtClean="0">
                            <a:solidFill>
                              <a:schemeClr val="accent1"/>
                            </a:solidFill>
                            <a:latin typeface="Cambria Math" panose="02040503050406030204" pitchFamily="18" charset="0"/>
                            <a:ea typeface="Cambria Math" panose="02040503050406030204" pitchFamily="18" charset="0"/>
                          </a:rPr>
                          <m:t>𝑡</m:t>
                        </m:r>
                      </m:e>
                      <m:sub>
                        <m:r>
                          <a:rPr lang="en-US" sz="1800" b="0" i="1" smtClean="0">
                            <a:solidFill>
                              <a:schemeClr val="accent1"/>
                            </a:solidFill>
                            <a:latin typeface="Cambria Math" panose="02040503050406030204" pitchFamily="18" charset="0"/>
                            <a:ea typeface="Cambria Math" panose="02040503050406030204" pitchFamily="18" charset="0"/>
                          </a:rPr>
                          <m:t>𝑟𝑒𝑣𝑖𝑒𝑤</m:t>
                        </m:r>
                      </m:sub>
                    </m:sSub>
                  </m:oMath>
                </a14:m>
                <a:endParaRPr lang="en-US" sz="1800" dirty="0">
                  <a:solidFill>
                    <a:schemeClr val="accent1"/>
                  </a:solidFill>
                </a:endParaRPr>
              </a:p>
              <a:p>
                <a:endParaRPr lang="en-US" sz="1800" dirty="0">
                  <a:solidFill>
                    <a:schemeClr val="accent1"/>
                  </a:solidFill>
                </a:endParaRPr>
              </a:p>
              <a:p>
                <a:r>
                  <a:rPr lang="en-US" sz="1800" dirty="0">
                    <a:solidFill>
                      <a:schemeClr val="accent1"/>
                    </a:solidFill>
                  </a:rPr>
                  <a:t>      </a:t>
                </a:r>
                <a14:m>
                  <m:oMath xmlns:m="http://schemas.openxmlformats.org/officeDocument/2006/math">
                    <m:r>
                      <a:rPr lang="en-US" sz="1800" b="0" i="1" smtClean="0">
                        <a:solidFill>
                          <a:schemeClr val="accent1"/>
                        </a:solidFill>
                        <a:latin typeface="Cambria Math" panose="02040503050406030204" pitchFamily="18" charset="0"/>
                      </a:rPr>
                      <m:t>𝑅𝑎𝑡𝑖𝑛𝑔</m:t>
                    </m:r>
                    <m:r>
                      <a:rPr lang="en-US" sz="1800" b="0" i="1" smtClean="0">
                        <a:solidFill>
                          <a:schemeClr val="accent1"/>
                        </a:solidFill>
                        <a:latin typeface="Cambria Math" panose="02040503050406030204" pitchFamily="18" charset="0"/>
                      </a:rPr>
                      <m:t> </m:t>
                    </m:r>
                    <m:r>
                      <a:rPr lang="en-US" sz="1800" b="0" i="1" smtClean="0">
                        <a:solidFill>
                          <a:schemeClr val="accent1"/>
                        </a:solidFill>
                        <a:latin typeface="Cambria Math" panose="02040503050406030204" pitchFamily="18" charset="0"/>
                      </a:rPr>
                      <m:t>𝑠𝑐𝑜𝑟𝑒</m:t>
                    </m:r>
                    <m:r>
                      <a:rPr lang="en-US" sz="1800" b="0" i="1" smtClean="0">
                        <a:solidFill>
                          <a:schemeClr val="accent1"/>
                        </a:solidFill>
                        <a:latin typeface="Cambria Math" panose="02040503050406030204" pitchFamily="18" charset="0"/>
                      </a:rPr>
                      <m:t>=</m:t>
                    </m:r>
                    <m:d>
                      <m:dPr>
                        <m:begChr m:val="{"/>
                        <m:endChr m:val=""/>
                        <m:ctrlPr>
                          <a:rPr lang="en-US" sz="1800" b="0" i="1" smtClean="0">
                            <a:solidFill>
                              <a:schemeClr val="accent1"/>
                            </a:solidFill>
                            <a:latin typeface="Cambria Math" panose="02040503050406030204" pitchFamily="18" charset="0"/>
                          </a:rPr>
                        </m:ctrlPr>
                      </m:dPr>
                      <m:e>
                        <m:eqArr>
                          <m:eqArrPr>
                            <m:ctrlPr>
                              <a:rPr lang="en-US" sz="1800" i="1" smtClean="0">
                                <a:solidFill>
                                  <a:schemeClr val="accent1"/>
                                </a:solidFill>
                                <a:latin typeface="Cambria Math" panose="02040503050406030204" pitchFamily="18" charset="0"/>
                              </a:rPr>
                            </m:ctrlPr>
                          </m:eqArrPr>
                          <m:e>
                            <m:r>
                              <a:rPr lang="en-US" sz="1800" i="1">
                                <a:solidFill>
                                  <a:schemeClr val="accent1"/>
                                </a:solidFill>
                                <a:latin typeface="Cambria Math" panose="02040503050406030204" pitchFamily="18" charset="0"/>
                              </a:rPr>
                              <m:t>0, </m:t>
                            </m:r>
                            <m:r>
                              <a:rPr lang="en-US" sz="1800" i="1">
                                <a:solidFill>
                                  <a:schemeClr val="accent1"/>
                                </a:solidFill>
                                <a:latin typeface="Cambria Math" panose="02040503050406030204" pitchFamily="18" charset="0"/>
                              </a:rPr>
                              <m:t>𝑖𝑓</m:t>
                            </m:r>
                            <m:r>
                              <a:rPr lang="en-US" sz="1800" i="1">
                                <a:solidFill>
                                  <a:schemeClr val="accent1"/>
                                </a:solidFill>
                                <a:latin typeface="Cambria Math" panose="02040503050406030204" pitchFamily="18" charset="0"/>
                              </a:rPr>
                              <m:t> </m:t>
                            </m:r>
                            <m:r>
                              <a:rPr lang="en-US" sz="1800" i="1">
                                <a:solidFill>
                                  <a:schemeClr val="accent1"/>
                                </a:solidFill>
                                <a:latin typeface="Cambria Math" panose="02040503050406030204" pitchFamily="18" charset="0"/>
                              </a:rPr>
                              <m:t>𝑟𝑎𝑡𝑖𝑛𝑔</m:t>
                            </m:r>
                            <m:r>
                              <a:rPr lang="en-US" sz="1800" i="1">
                                <a:solidFill>
                                  <a:schemeClr val="accent1"/>
                                </a:solidFill>
                                <a:latin typeface="Cambria Math" panose="02040503050406030204" pitchFamily="18" charset="0"/>
                              </a:rPr>
                              <m:t>≤3</m:t>
                            </m:r>
                          </m:e>
                          <m:e>
                            <m:r>
                              <a:rPr lang="en-US" sz="1800" b="0" i="1" smtClean="0">
                                <a:solidFill>
                                  <a:schemeClr val="accent1"/>
                                </a:solidFill>
                                <a:latin typeface="Cambria Math" panose="02040503050406030204" pitchFamily="18" charset="0"/>
                              </a:rPr>
                              <m:t>1,       </m:t>
                            </m:r>
                            <m:r>
                              <a:rPr lang="en-US" sz="1800" b="0" i="1" smtClean="0">
                                <a:solidFill>
                                  <a:schemeClr val="accent1"/>
                                </a:solidFill>
                                <a:latin typeface="Cambria Math" panose="02040503050406030204" pitchFamily="18" charset="0"/>
                              </a:rPr>
                              <m:t>𝑜𝑡h𝑒𝑟𝑤𝑖𝑠𝑒</m:t>
                            </m:r>
                          </m:e>
                        </m:eqArr>
                      </m:e>
                    </m:d>
                  </m:oMath>
                </a14:m>
                <a:endParaRPr lang="en-US" sz="1800" b="0" dirty="0">
                  <a:solidFill>
                    <a:schemeClr val="accent1"/>
                  </a:solidFill>
                </a:endParaRPr>
              </a:p>
              <a:p>
                <a:r>
                  <a:rPr lang="en-US" sz="1800" b="0" dirty="0">
                    <a:solidFill>
                      <a:schemeClr val="accent1"/>
                    </a:solidFill>
                  </a:rPr>
                  <a:t>      </a:t>
                </a:r>
                <a14:m>
                  <m:oMath xmlns:m="http://schemas.openxmlformats.org/officeDocument/2006/math">
                    <m:r>
                      <a:rPr lang="en-US" sz="1800" b="0" i="1" smtClean="0">
                        <a:solidFill>
                          <a:schemeClr val="accent1"/>
                        </a:solidFill>
                        <a:latin typeface="Cambria Math" panose="02040503050406030204" pitchFamily="18" charset="0"/>
                      </a:rPr>
                      <m:t>𝑆𝑒𝑛𝑡𝑖𝑚𝑒𝑛𝑡</m:t>
                    </m:r>
                    <m:r>
                      <a:rPr lang="en-US" sz="1800" i="1">
                        <a:solidFill>
                          <a:schemeClr val="accent1"/>
                        </a:solidFill>
                        <a:latin typeface="Cambria Math" panose="02040503050406030204" pitchFamily="18" charset="0"/>
                      </a:rPr>
                      <m:t> </m:t>
                    </m:r>
                    <m:r>
                      <a:rPr lang="en-US" sz="1800" i="1">
                        <a:solidFill>
                          <a:schemeClr val="accent1"/>
                        </a:solidFill>
                        <a:latin typeface="Cambria Math" panose="02040503050406030204" pitchFamily="18" charset="0"/>
                      </a:rPr>
                      <m:t>𝑠𝑐𝑜𝑟𝑒</m:t>
                    </m:r>
                    <m:r>
                      <a:rPr lang="en-US" sz="1800" i="1">
                        <a:solidFill>
                          <a:schemeClr val="accent1"/>
                        </a:solidFill>
                        <a:latin typeface="Cambria Math" panose="02040503050406030204" pitchFamily="18" charset="0"/>
                      </a:rPr>
                      <m:t>=</m:t>
                    </m:r>
                    <m:d>
                      <m:dPr>
                        <m:begChr m:val="{"/>
                        <m:endChr m:val=""/>
                        <m:ctrlPr>
                          <a:rPr lang="en-US" sz="1800" i="1">
                            <a:solidFill>
                              <a:schemeClr val="accent1"/>
                            </a:solidFill>
                            <a:latin typeface="Cambria Math" panose="02040503050406030204" pitchFamily="18" charset="0"/>
                          </a:rPr>
                        </m:ctrlPr>
                      </m:dPr>
                      <m:e>
                        <m:eqArr>
                          <m:eqArrPr>
                            <m:ctrlPr>
                              <a:rPr lang="en-US" sz="1800" i="1">
                                <a:solidFill>
                                  <a:schemeClr val="accent1"/>
                                </a:solidFill>
                                <a:latin typeface="Cambria Math" panose="02040503050406030204" pitchFamily="18" charset="0"/>
                              </a:rPr>
                            </m:ctrlPr>
                          </m:eqArrPr>
                          <m:e>
                            <m:r>
                              <a:rPr lang="en-US" sz="1800" b="0" i="1" smtClean="0">
                                <a:solidFill>
                                  <a:schemeClr val="accent1"/>
                                </a:solidFill>
                                <a:latin typeface="Cambria Math" panose="02040503050406030204" pitchFamily="18" charset="0"/>
                              </a:rPr>
                              <m:t>1</m:t>
                            </m:r>
                            <m:r>
                              <a:rPr lang="en-US" sz="1800" i="1">
                                <a:solidFill>
                                  <a:schemeClr val="accent1"/>
                                </a:solidFill>
                                <a:latin typeface="Cambria Math" panose="02040503050406030204" pitchFamily="18" charset="0"/>
                              </a:rPr>
                              <m:t>, </m:t>
                            </m:r>
                            <m:r>
                              <a:rPr lang="en-US" sz="1800" i="1">
                                <a:solidFill>
                                  <a:schemeClr val="accent1"/>
                                </a:solidFill>
                                <a:latin typeface="Cambria Math" panose="02040503050406030204" pitchFamily="18" charset="0"/>
                              </a:rPr>
                              <m:t>𝑖𝑓</m:t>
                            </m:r>
                            <m:r>
                              <a:rPr lang="en-US" sz="1800" i="1">
                                <a:solidFill>
                                  <a:schemeClr val="accent1"/>
                                </a:solidFill>
                                <a:latin typeface="Cambria Math" panose="02040503050406030204" pitchFamily="18" charset="0"/>
                              </a:rPr>
                              <m:t> </m:t>
                            </m:r>
                            <m:r>
                              <a:rPr lang="en-US" sz="1800" b="0" i="1" smtClean="0">
                                <a:solidFill>
                                  <a:schemeClr val="accent1"/>
                                </a:solidFill>
                                <a:latin typeface="Cambria Math" panose="02040503050406030204" pitchFamily="18" charset="0"/>
                              </a:rPr>
                              <m:t>𝑠𝑒𝑛𝑡𝑖𝑚𝑒𝑛𝑡</m:t>
                            </m:r>
                            <m:r>
                              <a:rPr lang="en-US" sz="1800" b="0" i="1" smtClean="0">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𝑝𝑜𝑠</m:t>
                            </m:r>
                          </m:e>
                          <m:e>
                            <m:r>
                              <a:rPr lang="en-US" sz="1800" b="0" i="1" smtClean="0">
                                <a:solidFill>
                                  <a:schemeClr val="accent1"/>
                                </a:solidFill>
                                <a:latin typeface="Cambria Math" panose="02040503050406030204" pitchFamily="18" charset="0"/>
                              </a:rPr>
                              <m:t>0</m:t>
                            </m:r>
                            <m:r>
                              <a:rPr lang="en-US" sz="1800" i="1">
                                <a:solidFill>
                                  <a:schemeClr val="accent1"/>
                                </a:solidFill>
                                <a:latin typeface="Cambria Math" panose="02040503050406030204" pitchFamily="18" charset="0"/>
                              </a:rPr>
                              <m:t>,     </m:t>
                            </m:r>
                            <m:r>
                              <a:rPr lang="en-US" sz="1800" b="0" i="1" smtClean="0">
                                <a:solidFill>
                                  <a:schemeClr val="accent1"/>
                                </a:solidFill>
                                <a:latin typeface="Cambria Math" panose="02040503050406030204" pitchFamily="18" charset="0"/>
                              </a:rPr>
                              <m:t>𝑠𝑒𝑛𝑡𝑖𝑚𝑒𝑛𝑡</m:t>
                            </m:r>
                            <m:r>
                              <a:rPr lang="en-US" sz="1800" b="0" i="1" smtClean="0">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𝑛𝑒𝑔</m:t>
                            </m:r>
                          </m:e>
                        </m:eqArr>
                      </m:e>
                    </m:d>
                  </m:oMath>
                </a14:m>
                <a:endParaRPr lang="en-US" sz="1800" b="0" dirty="0">
                  <a:solidFill>
                    <a:schemeClr val="accent1"/>
                  </a:solidFill>
                </a:endParaRPr>
              </a:p>
            </p:txBody>
          </p:sp>
        </mc:Choice>
        <mc:Fallback>
          <p:sp>
            <p:nvSpPr>
              <p:cNvPr id="91" name="Text Box 193">
                <a:extLst>
                  <a:ext uri="{FF2B5EF4-FFF2-40B4-BE49-F238E27FC236}">
                    <a16:creationId xmlns:a16="http://schemas.microsoft.com/office/drawing/2014/main" id="{65B50AB2-1637-0442-A1CA-697C52E734D3}"/>
                  </a:ext>
                </a:extLst>
              </p:cNvPr>
              <p:cNvSpPr txBox="1">
                <a:spLocks noRot="1" noChangeAspect="1" noMove="1" noResize="1" noEditPoints="1" noAdjustHandles="1" noChangeArrowheads="1" noChangeShapeType="1" noTextEdit="1"/>
              </p:cNvSpPr>
              <p:nvPr/>
            </p:nvSpPr>
            <p:spPr bwMode="auto">
              <a:xfrm>
                <a:off x="16583790" y="17179816"/>
                <a:ext cx="8083190" cy="3495431"/>
              </a:xfrm>
              <a:prstGeom prst="rect">
                <a:avLst/>
              </a:prstGeom>
              <a:blipFill>
                <a:blip r:embed="rId31"/>
                <a:stretch>
                  <a:fillRect l="-470" t="-9386" b="-54152"/>
                </a:stretch>
              </a:blipFill>
              <a:ln w="12700">
                <a:solidFill>
                  <a:schemeClr val="accent1">
                    <a:lumMod val="75000"/>
                  </a:schemeClr>
                </a:solidFill>
              </a:ln>
              <a:effectLst/>
            </p:spPr>
            <p:txBody>
              <a:bodyPr/>
              <a:lstStyle/>
              <a:p>
                <a:r>
                  <a:rPr lang="en-US">
                    <a:noFill/>
                  </a:rPr>
                  <a:t> </a:t>
                </a:r>
              </a:p>
            </p:txBody>
          </p:sp>
        </mc:Fallback>
      </mc:AlternateContent>
      <p:pic>
        <p:nvPicPr>
          <p:cNvPr id="92" name="Picture 91">
            <a:extLst>
              <a:ext uri="{FF2B5EF4-FFF2-40B4-BE49-F238E27FC236}">
                <a16:creationId xmlns:a16="http://schemas.microsoft.com/office/drawing/2014/main" id="{13A1EE69-2135-8A40-91DD-F98CFF5A0D34}"/>
              </a:ext>
            </a:extLst>
          </p:cNvPr>
          <p:cNvPicPr>
            <a:picLocks noChangeAspect="1"/>
          </p:cNvPicPr>
          <p:nvPr/>
        </p:nvPicPr>
        <p:blipFill>
          <a:blip r:embed="rId32"/>
          <a:stretch>
            <a:fillRect/>
          </a:stretch>
        </p:blipFill>
        <p:spPr>
          <a:xfrm>
            <a:off x="15662459" y="5781115"/>
            <a:ext cx="1565666" cy="710309"/>
          </a:xfrm>
          <a:prstGeom prst="rect">
            <a:avLst/>
          </a:prstGeom>
        </p:spPr>
      </p:pic>
      <p:sp>
        <p:nvSpPr>
          <p:cNvPr id="125" name="Text Box 193">
            <a:extLst>
              <a:ext uri="{FF2B5EF4-FFF2-40B4-BE49-F238E27FC236}">
                <a16:creationId xmlns:a16="http://schemas.microsoft.com/office/drawing/2014/main" id="{1AB42DFC-E59B-2541-B1D2-C85A4635B135}"/>
              </a:ext>
            </a:extLst>
          </p:cNvPr>
          <p:cNvSpPr txBox="1">
            <a:spLocks noChangeArrowheads="1"/>
          </p:cNvSpPr>
          <p:nvPr/>
        </p:nvSpPr>
        <p:spPr bwMode="auto">
          <a:xfrm>
            <a:off x="651867" y="11976089"/>
            <a:ext cx="7120533" cy="813350"/>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Used the food dictionary as </a:t>
            </a:r>
            <a:r>
              <a:rPr lang="en-US" sz="2000" dirty="0" err="1">
                <a:solidFill>
                  <a:schemeClr val="bg1"/>
                </a:solidFill>
                <a:latin typeface="Calibri" pitchFamily="34" charset="0"/>
              </a:rPr>
              <a:t>thebaseline</a:t>
            </a:r>
            <a:r>
              <a:rPr lang="en-US" sz="2000" dirty="0">
                <a:solidFill>
                  <a:schemeClr val="bg1"/>
                </a:solidFill>
                <a:latin typeface="Calibri" pitchFamily="34" charset="0"/>
              </a:rPr>
              <a:t> for the Named Entity Recognition Task</a:t>
            </a:r>
          </a:p>
        </p:txBody>
      </p:sp>
      <p:grpSp>
        <p:nvGrpSpPr>
          <p:cNvPr id="207" name="Group 206">
            <a:extLst>
              <a:ext uri="{FF2B5EF4-FFF2-40B4-BE49-F238E27FC236}">
                <a16:creationId xmlns:a16="http://schemas.microsoft.com/office/drawing/2014/main" id="{7245F3EA-5E8E-5F4D-8231-7AD2274E98C4}"/>
              </a:ext>
            </a:extLst>
          </p:cNvPr>
          <p:cNvGrpSpPr/>
          <p:nvPr/>
        </p:nvGrpSpPr>
        <p:grpSpPr>
          <a:xfrm>
            <a:off x="24917400" y="3032372"/>
            <a:ext cx="7179083" cy="473301"/>
            <a:chOff x="24917399" y="3026357"/>
            <a:chExt cx="7179083" cy="473301"/>
          </a:xfrm>
        </p:grpSpPr>
        <p:sp>
          <p:nvSpPr>
            <p:cNvPr id="120" name="Rectangle 119">
              <a:extLst>
                <a:ext uri="{FF2B5EF4-FFF2-40B4-BE49-F238E27FC236}">
                  <a16:creationId xmlns:a16="http://schemas.microsoft.com/office/drawing/2014/main" id="{B521A0B8-2C68-FF4C-9D82-8C4ADC3029FC}"/>
                </a:ext>
              </a:extLst>
            </p:cNvPr>
            <p:cNvSpPr/>
            <p:nvPr/>
          </p:nvSpPr>
          <p:spPr>
            <a:xfrm>
              <a:off x="24917399" y="3026357"/>
              <a:ext cx="7179083"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Analysis</a:t>
              </a:r>
            </a:p>
          </p:txBody>
        </p:sp>
        <p:pic>
          <p:nvPicPr>
            <p:cNvPr id="138" name="Graphic 137" descr="Bar chart">
              <a:extLst>
                <a:ext uri="{FF2B5EF4-FFF2-40B4-BE49-F238E27FC236}">
                  <a16:creationId xmlns:a16="http://schemas.microsoft.com/office/drawing/2014/main" id="{A287B336-23CE-E049-A981-8588E48E758F}"/>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9260800" y="3042458"/>
              <a:ext cx="457200" cy="457200"/>
            </a:xfrm>
            <a:prstGeom prst="rect">
              <a:avLst/>
            </a:prstGeom>
          </p:spPr>
        </p:pic>
      </p:grpSp>
      <p:pic>
        <p:nvPicPr>
          <p:cNvPr id="140" name="Graphic 139" descr="Bullseye">
            <a:extLst>
              <a:ext uri="{FF2B5EF4-FFF2-40B4-BE49-F238E27FC236}">
                <a16:creationId xmlns:a16="http://schemas.microsoft.com/office/drawing/2014/main" id="{51FC138D-FA68-E54A-8F79-363CA7A0393F}"/>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5308194" y="3096895"/>
            <a:ext cx="457200" cy="457200"/>
          </a:xfrm>
          <a:prstGeom prst="rect">
            <a:avLst/>
          </a:prstGeom>
        </p:spPr>
      </p:pic>
      <p:pic>
        <p:nvPicPr>
          <p:cNvPr id="142" name="Graphic 141" descr="Database">
            <a:extLst>
              <a:ext uri="{FF2B5EF4-FFF2-40B4-BE49-F238E27FC236}">
                <a16:creationId xmlns:a16="http://schemas.microsoft.com/office/drawing/2014/main" id="{B202E5DE-6BB6-0F42-A9BE-C6E46F00791F}"/>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2502694" y="7416240"/>
            <a:ext cx="434447" cy="434447"/>
          </a:xfrm>
          <a:prstGeom prst="rect">
            <a:avLst/>
          </a:prstGeom>
        </p:spPr>
      </p:pic>
      <p:grpSp>
        <p:nvGrpSpPr>
          <p:cNvPr id="206" name="Group 205">
            <a:extLst>
              <a:ext uri="{FF2B5EF4-FFF2-40B4-BE49-F238E27FC236}">
                <a16:creationId xmlns:a16="http://schemas.microsoft.com/office/drawing/2014/main" id="{055265FB-CEAC-6F40-BEEE-451599F61E7C}"/>
              </a:ext>
            </a:extLst>
          </p:cNvPr>
          <p:cNvGrpSpPr/>
          <p:nvPr/>
        </p:nvGrpSpPr>
        <p:grpSpPr>
          <a:xfrm>
            <a:off x="24945973" y="19169969"/>
            <a:ext cx="7160034" cy="457200"/>
            <a:chOff x="24917400" y="16233556"/>
            <a:chExt cx="7160034" cy="457200"/>
          </a:xfrm>
        </p:grpSpPr>
        <p:sp>
          <p:nvSpPr>
            <p:cNvPr id="36" name="Rectangle 35"/>
            <p:cNvSpPr/>
            <p:nvPr/>
          </p:nvSpPr>
          <p:spPr>
            <a:xfrm>
              <a:off x="24917400" y="16233556"/>
              <a:ext cx="7160034"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The Future Direction </a:t>
              </a:r>
            </a:p>
          </p:txBody>
        </p:sp>
        <p:pic>
          <p:nvPicPr>
            <p:cNvPr id="144" name="Graphic 143" descr="Head with Gears">
              <a:extLst>
                <a:ext uri="{FF2B5EF4-FFF2-40B4-BE49-F238E27FC236}">
                  <a16:creationId xmlns:a16="http://schemas.microsoft.com/office/drawing/2014/main" id="{B1E1121E-1109-D148-8988-16FB7F134366}"/>
                </a:ext>
              </a:extLst>
            </p:cNvPr>
            <p:cNvPicPr>
              <a:picLocks noChangeAspect="1"/>
            </p:cNvPicPr>
            <p:nvPr/>
          </p:nvPicPr>
          <p:blipFill>
            <a:blip r:embed="rId39" cstate="print">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30243006" y="16233556"/>
              <a:ext cx="457200" cy="457200"/>
            </a:xfrm>
            <a:prstGeom prst="rect">
              <a:avLst/>
            </a:prstGeom>
          </p:spPr>
        </p:pic>
      </p:grpSp>
      <p:grpSp>
        <p:nvGrpSpPr>
          <p:cNvPr id="210" name="Group 209">
            <a:extLst>
              <a:ext uri="{FF2B5EF4-FFF2-40B4-BE49-F238E27FC236}">
                <a16:creationId xmlns:a16="http://schemas.microsoft.com/office/drawing/2014/main" id="{17E73BBD-0984-9F47-BF01-B38B5E995E05}"/>
              </a:ext>
            </a:extLst>
          </p:cNvPr>
          <p:cNvGrpSpPr/>
          <p:nvPr/>
        </p:nvGrpSpPr>
        <p:grpSpPr>
          <a:xfrm>
            <a:off x="685800" y="11245809"/>
            <a:ext cx="7086600" cy="419913"/>
            <a:chOff x="8216131" y="7465952"/>
            <a:chExt cx="7086600" cy="419913"/>
          </a:xfrm>
        </p:grpSpPr>
        <p:sp>
          <p:nvSpPr>
            <p:cNvPr id="48" name="Rectangle 47">
              <a:extLst>
                <a:ext uri="{FF2B5EF4-FFF2-40B4-BE49-F238E27FC236}">
                  <a16:creationId xmlns:a16="http://schemas.microsoft.com/office/drawing/2014/main" id="{73B40E24-E9B2-6644-8C54-AB739BAB5F8B}"/>
                </a:ext>
              </a:extLst>
            </p:cNvPr>
            <p:cNvSpPr/>
            <p:nvPr/>
          </p:nvSpPr>
          <p:spPr>
            <a:xfrm>
              <a:off x="8216131" y="7465952"/>
              <a:ext cx="7086600" cy="4199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Baseline</a:t>
              </a:r>
            </a:p>
          </p:txBody>
        </p:sp>
        <p:pic>
          <p:nvPicPr>
            <p:cNvPr id="146" name="Graphic 145" descr="Books">
              <a:extLst>
                <a:ext uri="{FF2B5EF4-FFF2-40B4-BE49-F238E27FC236}">
                  <a16:creationId xmlns:a16="http://schemas.microsoft.com/office/drawing/2014/main" id="{F9683952-AECB-F947-8DF7-9330B5829156}"/>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2498954" y="7541801"/>
              <a:ext cx="339571" cy="339571"/>
            </a:xfrm>
            <a:prstGeom prst="rect">
              <a:avLst/>
            </a:prstGeom>
          </p:spPr>
        </p:pic>
      </p:grpSp>
      <p:grpSp>
        <p:nvGrpSpPr>
          <p:cNvPr id="208" name="Group 207">
            <a:extLst>
              <a:ext uri="{FF2B5EF4-FFF2-40B4-BE49-F238E27FC236}">
                <a16:creationId xmlns:a16="http://schemas.microsoft.com/office/drawing/2014/main" id="{71BAFF0C-EF8E-2449-8702-C45FCA82B921}"/>
              </a:ext>
            </a:extLst>
          </p:cNvPr>
          <p:cNvGrpSpPr/>
          <p:nvPr/>
        </p:nvGrpSpPr>
        <p:grpSpPr>
          <a:xfrm>
            <a:off x="16552287" y="7395974"/>
            <a:ext cx="8037744" cy="500196"/>
            <a:chOff x="16635931" y="7702251"/>
            <a:chExt cx="8037744" cy="500196"/>
          </a:xfrm>
        </p:grpSpPr>
        <p:sp>
          <p:nvSpPr>
            <p:cNvPr id="35" name="Rectangle 34"/>
            <p:cNvSpPr/>
            <p:nvPr/>
          </p:nvSpPr>
          <p:spPr>
            <a:xfrm>
              <a:off x="16635931" y="7702251"/>
              <a:ext cx="8037744" cy="500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spaCy </a:t>
              </a:r>
            </a:p>
          </p:txBody>
        </p:sp>
        <p:pic>
          <p:nvPicPr>
            <p:cNvPr id="147" name="Graphic 146" descr="Wrench">
              <a:extLst>
                <a:ext uri="{FF2B5EF4-FFF2-40B4-BE49-F238E27FC236}">
                  <a16:creationId xmlns:a16="http://schemas.microsoft.com/office/drawing/2014/main" id="{1DC6DEDD-C911-8A4E-9B9D-28BCCDF2726A}"/>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rot="643926">
              <a:off x="22125519" y="7730017"/>
              <a:ext cx="457200" cy="457200"/>
            </a:xfrm>
            <a:prstGeom prst="rect">
              <a:avLst/>
            </a:prstGeom>
          </p:spPr>
        </p:pic>
      </p:grpSp>
      <p:pic>
        <p:nvPicPr>
          <p:cNvPr id="160" name="Graphic 159" descr="Pasta">
            <a:extLst>
              <a:ext uri="{FF2B5EF4-FFF2-40B4-BE49-F238E27FC236}">
                <a16:creationId xmlns:a16="http://schemas.microsoft.com/office/drawing/2014/main" id="{0C370CD0-EF35-5244-8ABF-0CC662B112F4}"/>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01698" y="6133951"/>
            <a:ext cx="914400" cy="914400"/>
          </a:xfrm>
          <a:prstGeom prst="rect">
            <a:avLst/>
          </a:prstGeom>
        </p:spPr>
      </p:pic>
      <p:pic>
        <p:nvPicPr>
          <p:cNvPr id="162" name="Graphic 161" descr="Pizza">
            <a:extLst>
              <a:ext uri="{FF2B5EF4-FFF2-40B4-BE49-F238E27FC236}">
                <a16:creationId xmlns:a16="http://schemas.microsoft.com/office/drawing/2014/main" id="{98B53621-545A-2848-AB78-6A27B4CB65B3}"/>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rot="14012563">
            <a:off x="698763" y="7288970"/>
            <a:ext cx="914400" cy="914400"/>
          </a:xfrm>
          <a:prstGeom prst="rect">
            <a:avLst/>
          </a:prstGeom>
        </p:spPr>
      </p:pic>
      <p:pic>
        <p:nvPicPr>
          <p:cNvPr id="164" name="Graphic 163" descr="Coffee">
            <a:extLst>
              <a:ext uri="{FF2B5EF4-FFF2-40B4-BE49-F238E27FC236}">
                <a16:creationId xmlns:a16="http://schemas.microsoft.com/office/drawing/2014/main" id="{7D41D7F5-4051-4141-9AA5-AF09C8EA91D6}"/>
              </a:ext>
            </a:extLst>
          </p:cNvPr>
          <p:cNvPicPr>
            <a:picLocks noChangeAspect="1"/>
          </p:cNvPicPr>
          <p:nvPr/>
        </p:nvPicPr>
        <p:blipFill>
          <a:blip r:embed="rId47" cstate="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639477" y="8543068"/>
            <a:ext cx="914400" cy="914400"/>
          </a:xfrm>
          <a:prstGeom prst="rect">
            <a:avLst/>
          </a:prstGeom>
        </p:spPr>
      </p:pic>
      <p:pic>
        <p:nvPicPr>
          <p:cNvPr id="166" name="Graphic 165" descr="Hot Dog">
            <a:extLst>
              <a:ext uri="{FF2B5EF4-FFF2-40B4-BE49-F238E27FC236}">
                <a16:creationId xmlns:a16="http://schemas.microsoft.com/office/drawing/2014/main" id="{C45B8017-4388-2D42-8016-B37BAAA33E90}"/>
              </a:ext>
            </a:extLst>
          </p:cNvPr>
          <p:cNvPicPr>
            <a:picLocks noChangeAspect="1"/>
          </p:cNvPicPr>
          <p:nvPr/>
        </p:nvPicPr>
        <p:blipFill>
          <a:blip r:embed="rId49" cstate="print">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639477" y="9945061"/>
            <a:ext cx="914400" cy="914400"/>
          </a:xfrm>
          <a:prstGeom prst="rect">
            <a:avLst/>
          </a:prstGeom>
        </p:spPr>
      </p:pic>
      <p:grpSp>
        <p:nvGrpSpPr>
          <p:cNvPr id="215" name="Group 214">
            <a:extLst>
              <a:ext uri="{FF2B5EF4-FFF2-40B4-BE49-F238E27FC236}">
                <a16:creationId xmlns:a16="http://schemas.microsoft.com/office/drawing/2014/main" id="{35D45E1F-3017-3A40-9668-10AF49EC2571}"/>
              </a:ext>
            </a:extLst>
          </p:cNvPr>
          <p:cNvGrpSpPr/>
          <p:nvPr/>
        </p:nvGrpSpPr>
        <p:grpSpPr>
          <a:xfrm>
            <a:off x="16247281" y="4419600"/>
            <a:ext cx="5012520" cy="754166"/>
            <a:chOff x="16247281" y="4419600"/>
            <a:chExt cx="5012520" cy="754166"/>
          </a:xfrm>
        </p:grpSpPr>
        <p:cxnSp>
          <p:nvCxnSpPr>
            <p:cNvPr id="94" name="Straight Arrow Connector 93">
              <a:extLst>
                <a:ext uri="{FF2B5EF4-FFF2-40B4-BE49-F238E27FC236}">
                  <a16:creationId xmlns:a16="http://schemas.microsoft.com/office/drawing/2014/main" id="{81D90F34-D0E2-7E49-B60C-D324000B492B}"/>
                </a:ext>
              </a:extLst>
            </p:cNvPr>
            <p:cNvCxnSpPr>
              <a:cxnSpLocks/>
            </p:cNvCxnSpPr>
            <p:nvPr/>
          </p:nvCxnSpPr>
          <p:spPr>
            <a:xfrm flipH="1">
              <a:off x="16247281" y="4751300"/>
              <a:ext cx="5012520" cy="0"/>
            </a:xfrm>
            <a:prstGeom prst="straightConnector1">
              <a:avLst/>
            </a:prstGeom>
            <a:ln w="47625">
              <a:solidFill>
                <a:schemeClr val="accent2"/>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1C6DABE-A63F-1649-8168-07F6A92FD942}"/>
                </a:ext>
              </a:extLst>
            </p:cNvPr>
            <p:cNvCxnSpPr>
              <a:cxnSpLocks/>
            </p:cNvCxnSpPr>
            <p:nvPr/>
          </p:nvCxnSpPr>
          <p:spPr>
            <a:xfrm>
              <a:off x="21259801" y="4419600"/>
              <a:ext cx="0" cy="33170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26D5B31-85F8-EA40-8F57-F6DEC3BD5975}"/>
                </a:ext>
              </a:extLst>
            </p:cNvPr>
            <p:cNvCxnSpPr>
              <a:cxnSpLocks/>
            </p:cNvCxnSpPr>
            <p:nvPr/>
          </p:nvCxnSpPr>
          <p:spPr>
            <a:xfrm>
              <a:off x="16272753" y="4751300"/>
              <a:ext cx="0" cy="422466"/>
            </a:xfrm>
            <a:prstGeom prst="line">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205" name="Rectangle 204">
            <a:extLst>
              <a:ext uri="{FF2B5EF4-FFF2-40B4-BE49-F238E27FC236}">
                <a16:creationId xmlns:a16="http://schemas.microsoft.com/office/drawing/2014/main" id="{45EA94A5-4433-0142-BD19-7FD99CB7C7C6}"/>
              </a:ext>
            </a:extLst>
          </p:cNvPr>
          <p:cNvSpPr/>
          <p:nvPr/>
        </p:nvSpPr>
        <p:spPr>
          <a:xfrm>
            <a:off x="16589501" y="14785623"/>
            <a:ext cx="808319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Evaluation</a:t>
            </a:r>
          </a:p>
        </p:txBody>
      </p:sp>
      <p:pic>
        <p:nvPicPr>
          <p:cNvPr id="220" name="Picture 219">
            <a:extLst>
              <a:ext uri="{FF2B5EF4-FFF2-40B4-BE49-F238E27FC236}">
                <a16:creationId xmlns:a16="http://schemas.microsoft.com/office/drawing/2014/main" id="{6022EB32-487B-534C-9FD7-4C108748C3C1}"/>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30295281" y="218494"/>
            <a:ext cx="2301873" cy="2301873"/>
          </a:xfrm>
          <a:prstGeom prst="rect">
            <a:avLst/>
          </a:prstGeom>
        </p:spPr>
      </p:pic>
      <p:pic>
        <p:nvPicPr>
          <p:cNvPr id="222" name="Graphic 221" descr="Checklist">
            <a:extLst>
              <a:ext uri="{FF2B5EF4-FFF2-40B4-BE49-F238E27FC236}">
                <a16:creationId xmlns:a16="http://schemas.microsoft.com/office/drawing/2014/main" id="{D3A9B1D4-12AD-2648-90F4-E11C615C76E0}"/>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21488400" y="14794576"/>
            <a:ext cx="457200" cy="45720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744239317"/>
              </p:ext>
            </p:extLst>
          </p:nvPr>
        </p:nvGraphicFramePr>
        <p:xfrm>
          <a:off x="24862632" y="8285608"/>
          <a:ext cx="3864768" cy="1525394"/>
        </p:xfrm>
        <a:graphic>
          <a:graphicData uri="http://schemas.openxmlformats.org/drawingml/2006/table">
            <a:tbl>
              <a:tblPr firstRow="1" bandRow="1">
                <a:tableStyleId>{69C7853C-536D-4A76-A0AE-DD22124D55A5}</a:tableStyleId>
              </a:tblPr>
              <a:tblGrid>
                <a:gridCol w="1739494">
                  <a:extLst>
                    <a:ext uri="{9D8B030D-6E8A-4147-A177-3AD203B41FA5}">
                      <a16:colId xmlns:a16="http://schemas.microsoft.com/office/drawing/2014/main" val="20000"/>
                    </a:ext>
                  </a:extLst>
                </a:gridCol>
                <a:gridCol w="1300556">
                  <a:extLst>
                    <a:ext uri="{9D8B030D-6E8A-4147-A177-3AD203B41FA5}">
                      <a16:colId xmlns:a16="http://schemas.microsoft.com/office/drawing/2014/main" val="20001"/>
                    </a:ext>
                  </a:extLst>
                </a:gridCol>
                <a:gridCol w="824718">
                  <a:extLst>
                    <a:ext uri="{9D8B030D-6E8A-4147-A177-3AD203B41FA5}">
                      <a16:colId xmlns:a16="http://schemas.microsoft.com/office/drawing/2014/main" val="20002"/>
                    </a:ext>
                  </a:extLst>
                </a:gridCol>
              </a:tblGrid>
              <a:tr h="388864">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 Precision</a:t>
                      </a:r>
                      <a:endParaRPr lang="en-US" sz="1800" b="0" i="0" u="none" strike="noStrike" dirty="0">
                        <a:solidFill>
                          <a:schemeClr val="bg1"/>
                        </a:solidFill>
                        <a:effectLst/>
                        <a:latin typeface="Calibri" panose="020F0502020204030204" pitchFamily="34" charset="0"/>
                      </a:endParaRPr>
                    </a:p>
                  </a:txBody>
                  <a:tcPr marL="9525" marR="9525" marT="9525" marB="0">
                    <a:lnT w="12700"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 Recall</a:t>
                      </a:r>
                      <a:endParaRPr lang="en-US" sz="1800" b="0" i="0" u="none" strike="noStrike" dirty="0">
                        <a:solidFill>
                          <a:srgbClr val="000000"/>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60967">
                <a:tc>
                  <a:txBody>
                    <a:bodyPr/>
                    <a:lstStyle/>
                    <a:p>
                      <a:pPr algn="l" fontAlgn="b"/>
                      <a:r>
                        <a:rPr lang="en-US" sz="1800" b="1" u="none" strike="noStrike" dirty="0">
                          <a:solidFill>
                            <a:schemeClr val="accent1"/>
                          </a:solidFill>
                          <a:effectLst/>
                        </a:rPr>
                        <a:t> Absolute Match</a:t>
                      </a:r>
                      <a:endParaRPr lang="en-US" sz="1800" b="1"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40%</a:t>
                      </a:r>
                      <a:endParaRPr lang="en-US" sz="1800" b="0" i="0" u="none" strike="noStrike" dirty="0">
                        <a:solidFill>
                          <a:schemeClr val="accent1"/>
                        </a:solidFill>
                        <a:effectLst/>
                        <a:latin typeface="Calibri" panose="020F0502020204030204" pitchFamily="34" charset="0"/>
                      </a:endParaRPr>
                    </a:p>
                  </a:txBody>
                  <a:tcPr marL="9525" marR="9525" marT="9525" marB="0"/>
                </a:tc>
                <a:tc>
                  <a:txBody>
                    <a:bodyPr/>
                    <a:lstStyle/>
                    <a:p>
                      <a:pPr algn="l" fontAlgn="b"/>
                      <a:r>
                        <a:rPr lang="en-US" sz="1800" u="none" strike="noStrike" dirty="0">
                          <a:solidFill>
                            <a:schemeClr val="accent1"/>
                          </a:solidFill>
                          <a:effectLst/>
                        </a:rPr>
                        <a:t> 50%</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75563">
                <a:tc>
                  <a:txBody>
                    <a:bodyPr/>
                    <a:lstStyle/>
                    <a:p>
                      <a:pPr algn="l" fontAlgn="b"/>
                      <a:r>
                        <a:rPr lang="en-US" sz="1800" b="1" u="none" strike="noStrike" dirty="0">
                          <a:solidFill>
                            <a:schemeClr val="accent1"/>
                          </a:solidFill>
                          <a:effectLst/>
                        </a:rPr>
                        <a:t> Substring Match</a:t>
                      </a:r>
                      <a:endParaRPr lang="en-US" sz="1800" b="1"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chemeClr val="accent1"/>
                          </a:solidFill>
                          <a:effectLst/>
                        </a:rPr>
                        <a:t> 80%</a:t>
                      </a:r>
                      <a:endParaRPr lang="en-US" sz="1800" b="0" i="0" u="none" strike="noStrike" dirty="0">
                        <a:solidFill>
                          <a:schemeClr val="accent1"/>
                        </a:solidFill>
                        <a:effectLst/>
                        <a:latin typeface="Calibri" panose="020F0502020204030204" pitchFamily="34" charset="0"/>
                      </a:endParaRPr>
                    </a:p>
                  </a:txBody>
                  <a:tcPr marL="9525" marR="9525" marT="9525" marB="0">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chemeClr val="accent1"/>
                          </a:solidFill>
                          <a:effectLst/>
                        </a:rPr>
                        <a:t> 100%</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08980507"/>
              </p:ext>
            </p:extLst>
          </p:nvPr>
        </p:nvGraphicFramePr>
        <p:xfrm>
          <a:off x="24882834" y="4758700"/>
          <a:ext cx="7185791" cy="3351133"/>
        </p:xfrm>
        <a:graphic>
          <a:graphicData uri="http://schemas.openxmlformats.org/drawingml/2006/table">
            <a:tbl>
              <a:tblPr firstRow="1" bandRow="1">
                <a:tableStyleId>{306799F8-075E-4A3A-A7F6-7FBC6576F1A4}</a:tableStyleId>
              </a:tblPr>
              <a:tblGrid>
                <a:gridCol w="3809672">
                  <a:extLst>
                    <a:ext uri="{9D8B030D-6E8A-4147-A177-3AD203B41FA5}">
                      <a16:colId xmlns:a16="http://schemas.microsoft.com/office/drawing/2014/main" val="20000"/>
                    </a:ext>
                  </a:extLst>
                </a:gridCol>
                <a:gridCol w="3376119">
                  <a:extLst>
                    <a:ext uri="{9D8B030D-6E8A-4147-A177-3AD203B41FA5}">
                      <a16:colId xmlns:a16="http://schemas.microsoft.com/office/drawing/2014/main" val="20001"/>
                    </a:ext>
                  </a:extLst>
                </a:gridCol>
              </a:tblGrid>
              <a:tr h="398264">
                <a:tc>
                  <a:txBody>
                    <a:bodyPr/>
                    <a:lstStyle/>
                    <a:p>
                      <a:pPr algn="l" fontAlgn="b"/>
                      <a:r>
                        <a:rPr lang="en-US" sz="2000" u="none" strike="noStrike" dirty="0">
                          <a:solidFill>
                            <a:schemeClr val="bg1"/>
                          </a:solidFill>
                          <a:effectLst/>
                        </a:rPr>
                        <a:t> Top items on Yelp</a:t>
                      </a:r>
                      <a:endParaRPr lang="en-US" sz="2000" b="1"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2000" u="none" strike="noStrike" dirty="0">
                          <a:solidFill>
                            <a:schemeClr val="bg1"/>
                          </a:solidFill>
                          <a:effectLst/>
                        </a:rPr>
                        <a:t> Top items retrieved by model</a:t>
                      </a:r>
                      <a:endParaRPr lang="en-US" sz="2000" b="1" i="0" u="none" strike="noStrike" dirty="0">
                        <a:solidFill>
                          <a:schemeClr val="bg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60101">
                <a:tc>
                  <a:txBody>
                    <a:bodyPr/>
                    <a:lstStyle/>
                    <a:p>
                      <a:pPr algn="l" fontAlgn="b"/>
                      <a:r>
                        <a:rPr lang="en-US" sz="1800" u="none" strike="noStrike" dirty="0">
                          <a:solidFill>
                            <a:schemeClr val="accent1"/>
                          </a:solidFill>
                          <a:effectLst/>
                        </a:rPr>
                        <a:t> </a:t>
                      </a:r>
                      <a:r>
                        <a:rPr lang="en-US" sz="1800" u="none" strike="noStrike" dirty="0" err="1">
                          <a:solidFill>
                            <a:schemeClr val="accent1"/>
                          </a:solidFill>
                          <a:effectLst/>
                        </a:rPr>
                        <a:t>dungeness</a:t>
                      </a:r>
                      <a:r>
                        <a:rPr lang="en-US" sz="1800" u="none" strike="noStrike" dirty="0">
                          <a:solidFill>
                            <a:schemeClr val="accent1"/>
                          </a:solidFill>
                          <a:effectLst/>
                        </a:rPr>
                        <a:t> crab roll</a:t>
                      </a:r>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chowder</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60101">
                <a:tc>
                  <a:txBody>
                    <a:bodyPr/>
                    <a:lstStyle/>
                    <a:p>
                      <a:pPr algn="l" fontAlgn="b"/>
                      <a:r>
                        <a:rPr lang="en-US" sz="1800" u="none" strike="noStrike" dirty="0">
                          <a:solidFill>
                            <a:schemeClr val="accent1"/>
                          </a:solidFill>
                          <a:effectLst/>
                        </a:rPr>
                        <a:t> market chowder</a:t>
                      </a:r>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crab</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60101">
                <a:tc>
                  <a:txBody>
                    <a:bodyPr/>
                    <a:lstStyle/>
                    <a:p>
                      <a:pPr algn="l" fontAlgn="b"/>
                      <a:r>
                        <a:rPr lang="en-US" sz="1800" u="none" strike="noStrike" dirty="0">
                          <a:solidFill>
                            <a:schemeClr val="accent1"/>
                          </a:solidFill>
                          <a:effectLst/>
                        </a:rPr>
                        <a:t> new </a:t>
                      </a:r>
                      <a:r>
                        <a:rPr lang="en-US" sz="1800" u="none" strike="noStrike" dirty="0" err="1">
                          <a:solidFill>
                            <a:schemeClr val="accent1"/>
                          </a:solidFill>
                          <a:effectLst/>
                        </a:rPr>
                        <a:t>england</a:t>
                      </a:r>
                      <a:r>
                        <a:rPr lang="en-US" sz="1800" u="none" strike="noStrike" dirty="0">
                          <a:solidFill>
                            <a:schemeClr val="accent1"/>
                          </a:solidFill>
                          <a:effectLst/>
                        </a:rPr>
                        <a:t> clam chowder</a:t>
                      </a:r>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seafood bisque</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60101">
                <a:tc>
                  <a:txBody>
                    <a:bodyPr/>
                    <a:lstStyle/>
                    <a:p>
                      <a:pPr algn="l" fontAlgn="b"/>
                      <a:r>
                        <a:rPr lang="en-US" sz="1800" u="none" strike="noStrike" dirty="0">
                          <a:solidFill>
                            <a:schemeClr val="accent1"/>
                          </a:solidFill>
                          <a:effectLst/>
                        </a:rPr>
                        <a:t> seafood bisque</a:t>
                      </a:r>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bread</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60101">
                <a:tc>
                  <a:txBody>
                    <a:bodyPr/>
                    <a:lstStyle/>
                    <a:p>
                      <a:pPr algn="l" fontAlgn="b"/>
                      <a:r>
                        <a:rPr lang="en-US" sz="1800" u="none" strike="noStrike" dirty="0">
                          <a:solidFill>
                            <a:schemeClr val="accent1"/>
                          </a:solidFill>
                          <a:effectLst/>
                        </a:rPr>
                        <a:t> seared scallop chowder</a:t>
                      </a:r>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clam chowder</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60101">
                <a:tc>
                  <a:txBody>
                    <a:bodyPr/>
                    <a:lstStyle/>
                    <a:p>
                      <a:pPr algn="l" fontAlgn="b"/>
                      <a:r>
                        <a:rPr lang="en-US" sz="1800" u="none" strike="noStrike" dirty="0">
                          <a:solidFill>
                            <a:schemeClr val="accent1"/>
                          </a:solidFill>
                          <a:effectLst/>
                        </a:rPr>
                        <a:t> smoked salmon chowder</a:t>
                      </a:r>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new </a:t>
                      </a:r>
                      <a:r>
                        <a:rPr lang="en-US" sz="1800" u="none" strike="noStrike" dirty="0" err="1">
                          <a:solidFill>
                            <a:schemeClr val="accent1"/>
                          </a:solidFill>
                          <a:effectLst/>
                        </a:rPr>
                        <a:t>england</a:t>
                      </a:r>
                      <a:r>
                        <a:rPr lang="en-US" sz="1800" u="none" strike="noStrike" dirty="0">
                          <a:solidFill>
                            <a:schemeClr val="accent1"/>
                          </a:solidFill>
                          <a:effectLst/>
                        </a:rPr>
                        <a:t> clam chowder</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98264">
                <a:tc>
                  <a:txBody>
                    <a:bodyPr/>
                    <a:lstStyle/>
                    <a:p>
                      <a:pPr algn="l" fontAlgn="b"/>
                      <a:r>
                        <a:rPr lang="en-US" sz="1800" u="none" strike="noStrike" dirty="0">
                          <a:solidFill>
                            <a:schemeClr val="accent1"/>
                          </a:solidFill>
                          <a:effectLst/>
                        </a:rPr>
                        <a:t> southwestern chicken &amp; corn chowder</a:t>
                      </a:r>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a:t>
                      </a:r>
                      <a:r>
                        <a:rPr lang="en-US" sz="1800" u="none" strike="noStrike" dirty="0" err="1">
                          <a:solidFill>
                            <a:schemeClr val="accent1"/>
                          </a:solidFill>
                          <a:effectLst/>
                        </a:rPr>
                        <a:t>dungeness</a:t>
                      </a:r>
                      <a:r>
                        <a:rPr lang="en-US" sz="1800" u="none" strike="noStrike" dirty="0">
                          <a:solidFill>
                            <a:schemeClr val="accent1"/>
                          </a:solidFill>
                          <a:effectLst/>
                        </a:rPr>
                        <a:t> crab roll</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60101">
                <a:tc>
                  <a:txBody>
                    <a:bodyPr/>
                    <a:lstStyle/>
                    <a:p>
                      <a:pPr algn="l" fontAlgn="b"/>
                      <a:r>
                        <a:rPr lang="en-US" sz="1800" u="none" strike="noStrike" dirty="0">
                          <a:solidFill>
                            <a:schemeClr val="accent1"/>
                          </a:solidFill>
                          <a:effectLst/>
                        </a:rPr>
                        <a:t> vegan chowder</a:t>
                      </a:r>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smoked salmon chowder</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60101">
                <a:tc>
                  <a:txBody>
                    <a:bodyPr/>
                    <a:lstStyle/>
                    <a:p>
                      <a:pPr algn="l" fontAlgn="b"/>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Lobster</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60101">
                <a:tc>
                  <a:txBody>
                    <a:bodyPr/>
                    <a:lstStyle/>
                    <a:p>
                      <a:pPr algn="l" fontAlgn="b"/>
                      <a:endParaRPr lang="en-US" sz="1800" b="0" i="0" u="none" strike="noStrike" dirty="0">
                        <a:solidFill>
                          <a:schemeClr val="accent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chemeClr val="accent1"/>
                          </a:solidFill>
                          <a:effectLst/>
                        </a:rPr>
                        <a:t> England clam chowder</a:t>
                      </a:r>
                      <a:endParaRPr lang="en-US" sz="1800" b="0" i="0" u="none" strike="noStrike" dirty="0">
                        <a:solidFill>
                          <a:schemeClr val="accent1"/>
                        </a:solidFill>
                        <a:effectLst/>
                        <a:latin typeface="Calibri" panose="020F0502020204030204" pitchFamily="34" charset="0"/>
                      </a:endParaRPr>
                    </a:p>
                  </a:txBody>
                  <a:tcPr marL="9525" marR="9525" marT="9525"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2" name="Text Box 193">
            <a:extLst>
              <a:ext uri="{FF2B5EF4-FFF2-40B4-BE49-F238E27FC236}">
                <a16:creationId xmlns:a16="http://schemas.microsoft.com/office/drawing/2014/main" id="{B8EEA51D-0361-354C-A7C5-84B9B1753152}"/>
              </a:ext>
            </a:extLst>
          </p:cNvPr>
          <p:cNvSpPr txBox="1">
            <a:spLocks noChangeArrowheads="1"/>
          </p:cNvSpPr>
          <p:nvPr/>
        </p:nvSpPr>
        <p:spPr bwMode="auto">
          <a:xfrm>
            <a:off x="16589502" y="15448499"/>
            <a:ext cx="8083186" cy="50557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solidFill>
                <a:schemeClr val="bg1"/>
              </a:solidFill>
              <a:latin typeface="Calibri" pitchFamily="34" charset="0"/>
            </a:endParaRPr>
          </a:p>
        </p:txBody>
      </p:sp>
      <p:sp>
        <p:nvSpPr>
          <p:cNvPr id="73" name="Text Box 193">
            <a:extLst>
              <a:ext uri="{FF2B5EF4-FFF2-40B4-BE49-F238E27FC236}">
                <a16:creationId xmlns:a16="http://schemas.microsoft.com/office/drawing/2014/main" id="{2D63D10A-03FB-A94E-B9EA-F92F99A49B19}"/>
              </a:ext>
            </a:extLst>
          </p:cNvPr>
          <p:cNvSpPr txBox="1">
            <a:spLocks noChangeArrowheads="1"/>
          </p:cNvSpPr>
          <p:nvPr/>
        </p:nvSpPr>
        <p:spPr bwMode="auto">
          <a:xfrm>
            <a:off x="24857077" y="3776857"/>
            <a:ext cx="7211548" cy="813350"/>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solidFill>
                  <a:schemeClr val="bg1"/>
                </a:solidFill>
                <a:latin typeface="Calibri" pitchFamily="34" charset="0"/>
              </a:rPr>
              <a:t>Comparison between top 10 dishes found on Yelp and reviewed by our model</a:t>
            </a:r>
          </a:p>
        </p:txBody>
      </p:sp>
      <p:sp>
        <p:nvSpPr>
          <p:cNvPr id="83" name="Text Box 193">
            <a:extLst>
              <a:ext uri="{FF2B5EF4-FFF2-40B4-BE49-F238E27FC236}">
                <a16:creationId xmlns:a16="http://schemas.microsoft.com/office/drawing/2014/main" id="{CF614DA7-D8C8-674B-9D5D-72E2D2D5F514}"/>
              </a:ext>
            </a:extLst>
          </p:cNvPr>
          <p:cNvSpPr txBox="1">
            <a:spLocks noChangeArrowheads="1"/>
          </p:cNvSpPr>
          <p:nvPr/>
        </p:nvSpPr>
        <p:spPr bwMode="auto">
          <a:xfrm>
            <a:off x="24898606" y="14103877"/>
            <a:ext cx="7197877" cy="4814445"/>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b="1" dirty="0">
                <a:solidFill>
                  <a:schemeClr val="bg1"/>
                </a:solidFill>
                <a:latin typeface="Calibri" pitchFamily="34" charset="0"/>
              </a:rPr>
              <a:t>Model Strengths:</a:t>
            </a:r>
          </a:p>
          <a:p>
            <a:pPr marL="457200" indent="-457200" eaLnBrk="1" hangingPunct="1">
              <a:buAutoNum type="arabicPeriod"/>
            </a:pPr>
            <a:r>
              <a:rPr lang="en-US" sz="2000" dirty="0">
                <a:solidFill>
                  <a:schemeClr val="bg1"/>
                </a:solidFill>
                <a:latin typeface="Calibri" pitchFamily="34" charset="0"/>
              </a:rPr>
              <a:t>The model does not require a dictionary for label classification.</a:t>
            </a:r>
          </a:p>
          <a:p>
            <a:pPr marL="457200" indent="-457200" eaLnBrk="1" hangingPunct="1">
              <a:buAutoNum type="arabicPeriod"/>
            </a:pPr>
            <a:r>
              <a:rPr lang="en-US" sz="2000" dirty="0">
                <a:solidFill>
                  <a:schemeClr val="bg1"/>
                </a:solidFill>
                <a:latin typeface="Calibri" pitchFamily="34" charset="0"/>
              </a:rPr>
              <a:t>The model will be able to pick up on names that are restaurant specific which is good for menu generation. Especially with restaurants that update their reviews consistently. </a:t>
            </a:r>
          </a:p>
          <a:p>
            <a:pPr eaLnBrk="1" hangingPunct="1"/>
            <a:r>
              <a:rPr lang="en-US" sz="2000" b="1" dirty="0">
                <a:solidFill>
                  <a:schemeClr val="bg1"/>
                </a:solidFill>
                <a:latin typeface="Calibri" pitchFamily="34" charset="0"/>
              </a:rPr>
              <a:t>Model Weaknesses:</a:t>
            </a:r>
          </a:p>
          <a:p>
            <a:pPr marL="457200" indent="-457200" eaLnBrk="1" hangingPunct="1">
              <a:buAutoNum type="arabicPeriod"/>
            </a:pPr>
            <a:r>
              <a:rPr lang="en-US" sz="2000" dirty="0">
                <a:solidFill>
                  <a:schemeClr val="bg1"/>
                </a:solidFill>
                <a:latin typeface="Calibri" pitchFamily="34" charset="0"/>
              </a:rPr>
              <a:t>Requires careful annotations which can be time consuming.</a:t>
            </a:r>
          </a:p>
          <a:p>
            <a:pPr marL="457200" indent="-457200" eaLnBrk="1" hangingPunct="1">
              <a:buAutoNum type="arabicPeriod"/>
            </a:pPr>
            <a:r>
              <a:rPr lang="en-US" sz="2000" dirty="0">
                <a:solidFill>
                  <a:schemeClr val="bg1"/>
                </a:solidFill>
                <a:latin typeface="Calibri" pitchFamily="34" charset="0"/>
              </a:rPr>
              <a:t>People usually fail to mention exact dish names in their reviews and the mentions often contain spelling errors</a:t>
            </a:r>
          </a:p>
          <a:p>
            <a:pPr marL="457200" indent="-457200" eaLnBrk="1" hangingPunct="1">
              <a:buAutoNum type="arabicPeriod"/>
            </a:pPr>
            <a:r>
              <a:rPr lang="en-US" sz="2000" dirty="0">
                <a:solidFill>
                  <a:schemeClr val="bg1"/>
                </a:solidFill>
                <a:latin typeface="Calibri" pitchFamily="34" charset="0"/>
              </a:rPr>
              <a:t>The sentiment analysis is done sentence by sentence whereas NER models are trained on the full review. The sentence input was chosen because reviews tend to contain both positive things and negative things about the restaurant. The NER model is also run with sentences as the input rather than reviews, so that may cause an issue.</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6 1">
      <a:dk1>
        <a:srgbClr val="000000"/>
      </a:dk1>
      <a:lt1>
        <a:srgbClr val="FFFFFF"/>
      </a:lt1>
      <a:dk2>
        <a:srgbClr val="44546A"/>
      </a:dk2>
      <a:lt2>
        <a:srgbClr val="E7E6E6"/>
      </a:lt2>
      <a:accent1>
        <a:srgbClr val="00487F"/>
      </a:accent1>
      <a:accent2>
        <a:srgbClr val="FF7900"/>
      </a:accent2>
      <a:accent3>
        <a:srgbClr val="B2B1B3"/>
      </a:accent3>
      <a:accent4>
        <a:srgbClr val="FF2600"/>
      </a:accent4>
      <a:accent5>
        <a:srgbClr val="65B0F4"/>
      </a:accent5>
      <a:accent6>
        <a:srgbClr val="FEFF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6842</TotalTime>
  <Words>655</Words>
  <Application>Microsoft Macintosh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Aditya Narula</cp:lastModifiedBy>
  <cp:revision>163</cp:revision>
  <cp:lastPrinted>2013-02-12T02:21:55Z</cp:lastPrinted>
  <dcterms:created xsi:type="dcterms:W3CDTF">2013-02-10T21:14:48Z</dcterms:created>
  <dcterms:modified xsi:type="dcterms:W3CDTF">2018-12-10T07:10:19Z</dcterms:modified>
</cp:coreProperties>
</file>