
<file path=[Content_Types].xml><?xml version="1.0" encoding="utf-8"?>
<Types xmlns="http://schemas.openxmlformats.org/package/2006/content-types">
  <Default Extension="jpeg" ContentType="image/jpeg"/>
  <Default Extension="jpg" ContentType="image/png"/>
  <Default Extension="png" ContentType="image/png"/>
  <Default Extension="rels" ContentType="application/vnd.openxmlformats-package.relationships+xml"/>
  <Default Extension="svg" ContentType="image/svg+xml"/>
  <Default Extension="tiff" ContentType="image/tiff"/>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media/image8.jpg" ContentType="image/jpeg"/>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media/image30.jpg" ContentType="image/jpe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3" r:id="rId1"/>
  </p:sldMasterIdLst>
  <p:notesMasterIdLst>
    <p:notesMasterId r:id="rId3"/>
  </p:notesMasterIdLst>
  <p:handoutMasterIdLst>
    <p:handoutMasterId r:id="rId4"/>
  </p:handoutMasterIdLst>
  <p:sldIdLst>
    <p:sldId id="256" r:id="rId2"/>
  </p:sldIdLst>
  <p:sldSz cx="32918400" cy="21945600"/>
  <p:notesSz cx="7004050" cy="929005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912">
          <p15:clr>
            <a:srgbClr val="A4A3A4"/>
          </p15:clr>
        </p15:guide>
        <p15:guide id="2" pos="10368">
          <p15:clr>
            <a:srgbClr val="A4A3A4"/>
          </p15:clr>
        </p15:guide>
      </p15:sldGuideLst>
    </p:ext>
    <p:ext uri="{2D200454-40CA-4A62-9FC3-DE9A4176ACB9}">
      <p15:notesGuideLst xmlns:p15="http://schemas.microsoft.com/office/powerpoint/2012/main">
        <p15:guide id="1" orient="horz" pos="2926">
          <p15:clr>
            <a:srgbClr val="A4A3A4"/>
          </p15:clr>
        </p15:guide>
        <p15:guide id="2" pos="220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5660" autoAdjust="0"/>
    <p:restoredTop sz="94676" autoAdjust="0"/>
  </p:normalViewPr>
  <p:slideViewPr>
    <p:cSldViewPr>
      <p:cViewPr>
        <p:scale>
          <a:sx n="93" d="100"/>
          <a:sy n="93" d="100"/>
        </p:scale>
        <p:origin x="-6072" y="-7072"/>
      </p:cViewPr>
      <p:guideLst>
        <p:guide orient="horz" pos="6912"/>
        <p:guide pos="10368"/>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69" d="100"/>
          <a:sy n="69" d="100"/>
        </p:scale>
        <p:origin x="-3270" y="-90"/>
      </p:cViewPr>
      <p:guideLst>
        <p:guide orient="horz" pos="2926"/>
        <p:guide pos="2206"/>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baseline="0">
                <a:solidFill>
                  <a:schemeClr val="tx2"/>
                </a:solidFill>
                <a:latin typeface="+mn-lt"/>
                <a:ea typeface="+mn-ea"/>
                <a:cs typeface="+mn-cs"/>
              </a:defRPr>
            </a:pPr>
            <a:r>
              <a:rPr lang="en-US" dirty="0"/>
              <a:t>F1-Score</a:t>
            </a:r>
            <a:r>
              <a:rPr lang="en-US" baseline="0" dirty="0"/>
              <a:t> vs Size of Training Data</a:t>
            </a:r>
            <a:endParaRPr lang="en-US" dirty="0"/>
          </a:p>
        </c:rich>
      </c:tx>
      <c:layout>
        <c:manualLayout>
          <c:xMode val="edge"/>
          <c:yMode val="edge"/>
          <c:x val="0.28392157042777261"/>
          <c:y val="5.5747734041168605E-3"/>
        </c:manualLayout>
      </c:layout>
      <c:overlay val="0"/>
      <c:spPr>
        <a:noFill/>
        <a:ln>
          <a:noFill/>
        </a:ln>
        <a:effectLst/>
      </c:spPr>
      <c:txPr>
        <a:bodyPr rot="0" spcFirstLastPara="1" vertOverflow="ellipsis" vert="horz" wrap="square" anchor="ctr" anchorCtr="1"/>
        <a:lstStyle/>
        <a:p>
          <a:pPr>
            <a:defRPr sz="2128" b="1" i="0" u="none" strike="noStrike" kern="1200" baseline="0">
              <a:solidFill>
                <a:schemeClr val="tx2"/>
              </a:solidFill>
              <a:latin typeface="+mn-lt"/>
              <a:ea typeface="+mn-ea"/>
              <a:cs typeface="+mn-cs"/>
            </a:defRPr>
          </a:pPr>
          <a:endParaRPr lang="en-US"/>
        </a:p>
      </c:txPr>
    </c:title>
    <c:autoTitleDeleted val="0"/>
    <c:plotArea>
      <c:layout>
        <c:manualLayout>
          <c:layoutTarget val="inner"/>
          <c:xMode val="edge"/>
          <c:yMode val="edge"/>
          <c:x val="0.14638792930015515"/>
          <c:y val="8.2335223107879302E-2"/>
          <c:w val="0.8066746213333621"/>
          <c:h val="0.82867925166084977"/>
        </c:manualLayout>
      </c:layout>
      <c:barChart>
        <c:barDir val="col"/>
        <c:grouping val="clustered"/>
        <c:varyColors val="0"/>
        <c:ser>
          <c:idx val="0"/>
          <c:order val="0"/>
          <c:tx>
            <c:strRef>
              <c:f>Sheet1!$B$1</c:f>
              <c:strCache>
                <c:ptCount val="1"/>
                <c:pt idx="0">
                  <c:v>BiLSTM</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solidFill>
                <a:schemeClr val="accent1">
                  <a:lumMod val="75000"/>
                </a:schemeClr>
              </a:solidFill>
            </a:ln>
            <a:effectLst/>
          </c:spPr>
          <c:invertIfNegative val="0"/>
          <c:dLbls>
            <c:delete val="1"/>
          </c:dLbls>
          <c:cat>
            <c:numRef>
              <c:f>Sheet1!$A$2:$A$9</c:f>
              <c:numCache>
                <c:formatCode>General</c:formatCode>
                <c:ptCount val="8"/>
                <c:pt idx="0">
                  <c:v>0.1</c:v>
                </c:pt>
                <c:pt idx="1">
                  <c:v>0.2</c:v>
                </c:pt>
                <c:pt idx="2">
                  <c:v>0.3</c:v>
                </c:pt>
                <c:pt idx="3">
                  <c:v>0.4</c:v>
                </c:pt>
                <c:pt idx="4">
                  <c:v>0.5</c:v>
                </c:pt>
                <c:pt idx="5">
                  <c:v>0.6</c:v>
                </c:pt>
                <c:pt idx="6">
                  <c:v>0.7</c:v>
                </c:pt>
                <c:pt idx="7">
                  <c:v>0.8</c:v>
                </c:pt>
              </c:numCache>
            </c:numRef>
          </c:cat>
          <c:val>
            <c:numRef>
              <c:f>Sheet1!$B$2:$B$9</c:f>
              <c:numCache>
                <c:formatCode>General</c:formatCode>
                <c:ptCount val="8"/>
                <c:pt idx="0">
                  <c:v>0.51</c:v>
                </c:pt>
                <c:pt idx="1">
                  <c:v>0.59615384615384603</c:v>
                </c:pt>
                <c:pt idx="2">
                  <c:v>0.60085836909871204</c:v>
                </c:pt>
                <c:pt idx="3">
                  <c:v>0.62745098039215597</c:v>
                </c:pt>
                <c:pt idx="4">
                  <c:v>0.65384615384615297</c:v>
                </c:pt>
                <c:pt idx="5">
                  <c:v>0.66981132075471606</c:v>
                </c:pt>
                <c:pt idx="6">
                  <c:v>0.70689655172413801</c:v>
                </c:pt>
                <c:pt idx="7">
                  <c:v>0.73043478260869499</c:v>
                </c:pt>
              </c:numCache>
            </c:numRef>
          </c:val>
          <c:extLst>
            <c:ext xmlns:c16="http://schemas.microsoft.com/office/drawing/2014/chart" uri="{C3380CC4-5D6E-409C-BE32-E72D297353CC}">
              <c16:uniqueId val="{00000000-862D-7C46-8986-F9E97BE9ECDD}"/>
            </c:ext>
          </c:extLst>
        </c:ser>
        <c:ser>
          <c:idx val="1"/>
          <c:order val="1"/>
          <c:tx>
            <c:strRef>
              <c:f>Sheet1!$C$1</c:f>
              <c:strCache>
                <c:ptCount val="1"/>
                <c:pt idx="0">
                  <c:v>spaCy</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c:spPr>
          <c:invertIfNegative val="0"/>
          <c:dLbls>
            <c:delete val="1"/>
          </c:dLbls>
          <c:cat>
            <c:numRef>
              <c:f>Sheet1!$A$2:$A$9</c:f>
              <c:numCache>
                <c:formatCode>General</c:formatCode>
                <c:ptCount val="8"/>
                <c:pt idx="0">
                  <c:v>0.1</c:v>
                </c:pt>
                <c:pt idx="1">
                  <c:v>0.2</c:v>
                </c:pt>
                <c:pt idx="2">
                  <c:v>0.3</c:v>
                </c:pt>
                <c:pt idx="3">
                  <c:v>0.4</c:v>
                </c:pt>
                <c:pt idx="4">
                  <c:v>0.5</c:v>
                </c:pt>
                <c:pt idx="5">
                  <c:v>0.6</c:v>
                </c:pt>
                <c:pt idx="6">
                  <c:v>0.7</c:v>
                </c:pt>
                <c:pt idx="7">
                  <c:v>0.8</c:v>
                </c:pt>
              </c:numCache>
            </c:numRef>
          </c:cat>
          <c:val>
            <c:numRef>
              <c:f>Sheet1!$C$2:$C$9</c:f>
              <c:numCache>
                <c:formatCode>General</c:formatCode>
                <c:ptCount val="8"/>
                <c:pt idx="0">
                  <c:v>0.16721311475409836</c:v>
                </c:pt>
                <c:pt idx="1">
                  <c:v>0.29951690821256038</c:v>
                </c:pt>
                <c:pt idx="2">
                  <c:v>0.4001905669366364</c:v>
                </c:pt>
                <c:pt idx="3">
                  <c:v>0.4885496183206105</c:v>
                </c:pt>
                <c:pt idx="4">
                  <c:v>0.56666666666666643</c:v>
                </c:pt>
                <c:pt idx="5">
                  <c:v>0.63298662704309028</c:v>
                </c:pt>
                <c:pt idx="6">
                  <c:v>0.70343137254901955</c:v>
                </c:pt>
                <c:pt idx="7">
                  <c:v>0.76363636363636334</c:v>
                </c:pt>
              </c:numCache>
            </c:numRef>
          </c:val>
          <c:extLst>
            <c:ext xmlns:c16="http://schemas.microsoft.com/office/drawing/2014/chart" uri="{C3380CC4-5D6E-409C-BE32-E72D297353CC}">
              <c16:uniqueId val="{00000001-20AD-8E4C-8CB2-E625C60D1AA6}"/>
            </c:ext>
          </c:extLst>
        </c:ser>
        <c:dLbls>
          <c:dLblPos val="inEnd"/>
          <c:showLegendKey val="0"/>
          <c:showVal val="1"/>
          <c:showCatName val="0"/>
          <c:showSerName val="0"/>
          <c:showPercent val="0"/>
          <c:showBubbleSize val="0"/>
        </c:dLbls>
        <c:gapWidth val="100"/>
        <c:overlap val="-24"/>
        <c:axId val="302385768"/>
        <c:axId val="302386944"/>
      </c:barChart>
      <c:catAx>
        <c:axId val="302385768"/>
        <c:scaling>
          <c:orientation val="minMax"/>
        </c:scaling>
        <c:delete val="0"/>
        <c:axPos val="b"/>
        <c:title>
          <c:tx>
            <c:rich>
              <a:bodyPr rot="0" spcFirstLastPara="1" vertOverflow="ellipsis" vert="horz" wrap="square" anchor="ctr" anchorCtr="1"/>
              <a:lstStyle/>
              <a:p>
                <a:pPr>
                  <a:defRPr sz="1197" b="1" i="0" u="none" strike="noStrike" kern="1200" baseline="0">
                    <a:solidFill>
                      <a:schemeClr val="tx2"/>
                    </a:solidFill>
                    <a:latin typeface="+mn-lt"/>
                    <a:ea typeface="+mn-ea"/>
                    <a:cs typeface="+mn-cs"/>
                  </a:defRPr>
                </a:pPr>
                <a:r>
                  <a:rPr lang="en-US" b="1" dirty="0"/>
                  <a:t>Size</a:t>
                </a:r>
                <a:r>
                  <a:rPr lang="en-US" b="1" baseline="0" dirty="0"/>
                  <a:t> of Training Data</a:t>
                </a:r>
                <a:endParaRPr lang="en-US" b="1" dirty="0"/>
              </a:p>
            </c:rich>
          </c:tx>
          <c:layout>
            <c:manualLayout>
              <c:xMode val="edge"/>
              <c:yMode val="edge"/>
              <c:x val="0.42477576543825318"/>
              <c:y val="0.95292813451473757"/>
            </c:manualLayout>
          </c:layout>
          <c:overlay val="0"/>
          <c:spPr>
            <a:noFill/>
            <a:ln>
              <a:noFill/>
            </a:ln>
            <a:effectLst/>
          </c:spPr>
          <c:txPr>
            <a:bodyPr rot="0" spcFirstLastPara="1" vertOverflow="ellipsis" vert="horz" wrap="square" anchor="ctr" anchorCtr="1"/>
            <a:lstStyle/>
            <a:p>
              <a:pPr>
                <a:defRPr sz="1197" b="1" i="0" u="none" strike="noStrike" kern="1200" baseline="0">
                  <a:solidFill>
                    <a:schemeClr val="tx2"/>
                  </a:solidFill>
                  <a:latin typeface="+mn-lt"/>
                  <a:ea typeface="+mn-ea"/>
                  <a:cs typeface="+mn-cs"/>
                </a:defRPr>
              </a:pPr>
              <a:endParaRPr lang="en-US"/>
            </a:p>
          </c:txPr>
        </c:title>
        <c:numFmt formatCode="General" sourceLinked="0"/>
        <c:majorTickMark val="none"/>
        <c:min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crossAx val="302386944"/>
        <c:crosses val="autoZero"/>
        <c:auto val="1"/>
        <c:lblAlgn val="ctr"/>
        <c:lblOffset val="100"/>
        <c:noMultiLvlLbl val="0"/>
      </c:catAx>
      <c:valAx>
        <c:axId val="302386944"/>
        <c:scaling>
          <c:orientation val="minMax"/>
        </c:scaling>
        <c:delete val="0"/>
        <c:axPos val="l"/>
        <c:majorGridlines>
          <c:spPr>
            <a:ln w="9525" cap="flat" cmpd="sng" algn="ctr">
              <a:solidFill>
                <a:schemeClr val="tx2">
                  <a:lumMod val="15000"/>
                  <a:lumOff val="85000"/>
                </a:schemeClr>
              </a:solidFill>
              <a:round/>
            </a:ln>
            <a:effectLst/>
          </c:spPr>
        </c:majorGridlines>
        <c:title>
          <c:tx>
            <c:rich>
              <a:bodyPr rot="-5400000" spcFirstLastPara="1" vertOverflow="ellipsis" vert="horz" wrap="square" anchor="ctr" anchorCtr="1"/>
              <a:lstStyle/>
              <a:p>
                <a:pPr>
                  <a:defRPr sz="1197" b="1" i="0" u="none" strike="noStrike" kern="1200" baseline="0">
                    <a:solidFill>
                      <a:schemeClr val="tx2"/>
                    </a:solidFill>
                    <a:latin typeface="+mn-lt"/>
                    <a:ea typeface="+mn-ea"/>
                    <a:cs typeface="+mn-cs"/>
                  </a:defRPr>
                </a:pPr>
                <a:r>
                  <a:rPr lang="en-US" dirty="0"/>
                  <a:t>F1-Score</a:t>
                </a:r>
              </a:p>
            </c:rich>
          </c:tx>
          <c:overlay val="0"/>
          <c:spPr>
            <a:noFill/>
            <a:ln>
              <a:noFill/>
            </a:ln>
            <a:effectLst/>
          </c:spPr>
          <c:txPr>
            <a:bodyPr rot="-5400000" spcFirstLastPara="1" vertOverflow="ellipsis" vert="horz" wrap="square" anchor="ctr" anchorCtr="1"/>
            <a:lstStyle/>
            <a:p>
              <a:pPr>
                <a:defRPr sz="1197" b="1" i="0" u="none" strike="noStrike" kern="1200" baseline="0">
                  <a:solidFill>
                    <a:schemeClr val="tx2"/>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crossAx val="302385768"/>
        <c:crosses val="autoZero"/>
        <c:crossBetween val="between"/>
      </c:valAx>
      <c:spPr>
        <a:noFill/>
        <a:ln>
          <a:noFill/>
        </a:ln>
        <a:effectLst/>
      </c:spPr>
    </c:plotArea>
    <c:legend>
      <c:legendPos val="l"/>
      <c:layout>
        <c:manualLayout>
          <c:xMode val="edge"/>
          <c:yMode val="edge"/>
          <c:x val="0.14235971398650082"/>
          <c:y val="0.121390032436841"/>
          <c:w val="0.11644264364271323"/>
          <c:h val="0.1297854475142371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7">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lumOff val="2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7" kern="1200"/>
  </cs:valueAxis>
  <cs:wall>
    <cs:lnRef idx="0"/>
    <cs:fillRef idx="0"/>
    <cs:effectRef idx="0"/>
    <cs:fontRef idx="minor">
      <a:schemeClr val="tx2"/>
    </cs:fontRef>
  </cs:wall>
</cs:chartStyle>
</file>

<file path=ppt/diagrams/_rels/data2.xml.rels><?xml version="1.0" encoding="UTF-8" standalone="yes"?>
<Relationships xmlns="http://schemas.openxmlformats.org/package/2006/relationships"><Relationship Id="rId1" Type="http://schemas.openxmlformats.org/officeDocument/2006/relationships/image" Target="../media/image5.png"/></Relationships>
</file>

<file path=ppt/diagrams/_rels/drawing2.xml.rels><?xml version="1.0" encoding="UTF-8" standalone="yes"?>
<Relationships xmlns="http://schemas.openxmlformats.org/package/2006/relationships"><Relationship Id="rId1" Type="http://schemas.openxmlformats.org/officeDocument/2006/relationships/image" Target="../media/image5.png"/></Relationships>
</file>

<file path=ppt/diagrams/colors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35A4B99-0315-B847-ACEE-0AE14E1993F2}" type="doc">
      <dgm:prSet loTypeId="urn:microsoft.com/office/officeart/2005/8/layout/process1" loCatId="" qsTypeId="urn:microsoft.com/office/officeart/2005/8/quickstyle/simple1" qsCatId="simple" csTypeId="urn:microsoft.com/office/officeart/2005/8/colors/accent3_2" csCatId="accent3" phldr="1"/>
      <dgm:spPr/>
    </dgm:pt>
    <dgm:pt modelId="{B1321E7D-A01C-744F-A7A3-611A2C1CA605}">
      <dgm:prSet phldrT="[Text]" custT="1"/>
      <dgm:spPr/>
      <dgm:t>
        <a:bodyPr/>
        <a:lstStyle/>
        <a:p>
          <a:r>
            <a:rPr lang="en-US" sz="1800" b="1" dirty="0">
              <a:solidFill>
                <a:schemeClr val="accent1"/>
              </a:solidFill>
            </a:rPr>
            <a:t>Reviews</a:t>
          </a:r>
          <a:endParaRPr lang="en-US" sz="1400" b="1" dirty="0">
            <a:solidFill>
              <a:schemeClr val="accent1"/>
            </a:solidFill>
          </a:endParaRPr>
        </a:p>
      </dgm:t>
    </dgm:pt>
    <dgm:pt modelId="{120AD364-220F-AE4C-96FC-46E56F55870E}" type="parTrans" cxnId="{C1F006C5-F0E0-8D40-8634-481A496596CD}">
      <dgm:prSet/>
      <dgm:spPr/>
      <dgm:t>
        <a:bodyPr/>
        <a:lstStyle/>
        <a:p>
          <a:endParaRPr lang="en-US" sz="1400"/>
        </a:p>
      </dgm:t>
    </dgm:pt>
    <dgm:pt modelId="{5F93C14F-AE12-E342-BCBB-FBBA39A44BC0}" type="sibTrans" cxnId="{C1F006C5-F0E0-8D40-8634-481A496596CD}">
      <dgm:prSet custT="1"/>
      <dgm:spPr/>
      <dgm:t>
        <a:bodyPr/>
        <a:lstStyle/>
        <a:p>
          <a:endParaRPr lang="en-US" sz="1400"/>
        </a:p>
      </dgm:t>
    </dgm:pt>
    <dgm:pt modelId="{7F9BBF86-CE38-A349-870B-BA9F5C2D15B1}">
      <dgm:prSet phldrT="[Text]" custT="1"/>
      <dgm:spPr/>
      <dgm:t>
        <a:bodyPr/>
        <a:lstStyle/>
        <a:p>
          <a:r>
            <a:rPr lang="en-US" sz="1800" b="1" dirty="0">
              <a:solidFill>
                <a:schemeClr val="accent1"/>
              </a:solidFill>
            </a:rPr>
            <a:t>List of Menu Items</a:t>
          </a:r>
        </a:p>
      </dgm:t>
    </dgm:pt>
    <dgm:pt modelId="{8BBEF02C-BE5A-2141-AA67-C1E2D9D05FD6}" type="parTrans" cxnId="{B94523FA-2F7C-9B48-8354-2D36114FD896}">
      <dgm:prSet/>
      <dgm:spPr/>
      <dgm:t>
        <a:bodyPr/>
        <a:lstStyle/>
        <a:p>
          <a:endParaRPr lang="en-US" sz="1400"/>
        </a:p>
      </dgm:t>
    </dgm:pt>
    <dgm:pt modelId="{1817B103-4553-C249-8188-761484FFCED6}" type="sibTrans" cxnId="{B94523FA-2F7C-9B48-8354-2D36114FD896}">
      <dgm:prSet custT="1"/>
      <dgm:spPr/>
      <dgm:t>
        <a:bodyPr/>
        <a:lstStyle/>
        <a:p>
          <a:endParaRPr lang="en-US" sz="1400"/>
        </a:p>
      </dgm:t>
    </dgm:pt>
    <dgm:pt modelId="{B9398BEA-BFFC-8D40-BD79-D5EC968DE5BB}">
      <dgm:prSet phldrT="[Text]" custT="1"/>
      <dgm:spPr/>
      <dgm:t>
        <a:bodyPr/>
        <a:lstStyle/>
        <a:p>
          <a:r>
            <a:rPr lang="en-US" sz="1800" b="1" dirty="0">
              <a:solidFill>
                <a:schemeClr val="accent1"/>
              </a:solidFill>
            </a:rPr>
            <a:t>Eliminate duplicates using similarity measure</a:t>
          </a:r>
        </a:p>
      </dgm:t>
    </dgm:pt>
    <dgm:pt modelId="{5C183A89-90E0-3149-A0AA-35A070C18F87}" type="parTrans" cxnId="{6D2B1030-7F78-524B-9068-D4FE8350D854}">
      <dgm:prSet/>
      <dgm:spPr/>
      <dgm:t>
        <a:bodyPr/>
        <a:lstStyle/>
        <a:p>
          <a:endParaRPr lang="en-US" sz="1400"/>
        </a:p>
      </dgm:t>
    </dgm:pt>
    <dgm:pt modelId="{84F93E59-29E4-A14A-A207-338BAAEC79BA}" type="sibTrans" cxnId="{6D2B1030-7F78-524B-9068-D4FE8350D854}">
      <dgm:prSet custT="1"/>
      <dgm:spPr/>
      <dgm:t>
        <a:bodyPr/>
        <a:lstStyle/>
        <a:p>
          <a:endParaRPr lang="en-US" sz="1400"/>
        </a:p>
      </dgm:t>
    </dgm:pt>
    <dgm:pt modelId="{CA54EB04-1513-D941-BE41-016D0949A75C}">
      <dgm:prSet custT="1"/>
      <dgm:spPr/>
      <dgm:t>
        <a:bodyPr/>
        <a:lstStyle/>
        <a:p>
          <a:r>
            <a:rPr lang="en-US" sz="1800" b="1" dirty="0">
              <a:solidFill>
                <a:schemeClr val="accent1"/>
              </a:solidFill>
            </a:rPr>
            <a:t>Annotate</a:t>
          </a:r>
        </a:p>
        <a:p>
          <a:r>
            <a:rPr lang="en-US" sz="1800" b="1" dirty="0">
              <a:solidFill>
                <a:schemeClr val="accent1"/>
              </a:solidFill>
            </a:rPr>
            <a:t>Split into Train and Test</a:t>
          </a:r>
        </a:p>
      </dgm:t>
    </dgm:pt>
    <dgm:pt modelId="{99EB8A95-DDDE-D841-B43C-F2A0FC9D5F9C}" type="parTrans" cxnId="{252EB500-EA10-9841-AE68-BD4EEC2C5BFA}">
      <dgm:prSet/>
      <dgm:spPr/>
      <dgm:t>
        <a:bodyPr/>
        <a:lstStyle/>
        <a:p>
          <a:endParaRPr lang="en-US" sz="1400"/>
        </a:p>
      </dgm:t>
    </dgm:pt>
    <dgm:pt modelId="{C824857A-F16C-7E4A-9D49-4020E82FF150}" type="sibTrans" cxnId="{252EB500-EA10-9841-AE68-BD4EEC2C5BFA}">
      <dgm:prSet custT="1"/>
      <dgm:spPr/>
      <dgm:t>
        <a:bodyPr/>
        <a:lstStyle/>
        <a:p>
          <a:endParaRPr lang="en-US" sz="1400"/>
        </a:p>
      </dgm:t>
    </dgm:pt>
    <dgm:pt modelId="{0BAAD938-6D6A-DC45-B50A-D809761D2967}">
      <dgm:prSet custT="1"/>
      <dgm:spPr/>
      <dgm:t>
        <a:bodyPr/>
        <a:lstStyle/>
        <a:p>
          <a:r>
            <a:rPr lang="en-US" sz="1800" b="1" dirty="0">
              <a:solidFill>
                <a:schemeClr val="accent1"/>
              </a:solidFill>
            </a:rPr>
            <a:t>Named Entity Recognition</a:t>
          </a:r>
        </a:p>
      </dgm:t>
    </dgm:pt>
    <dgm:pt modelId="{470A7C0A-9517-FA44-93CA-CD00A7DF6031}" type="parTrans" cxnId="{79E579C1-CAC5-554D-AEFA-8229F32239E6}">
      <dgm:prSet/>
      <dgm:spPr/>
      <dgm:t>
        <a:bodyPr/>
        <a:lstStyle/>
        <a:p>
          <a:endParaRPr lang="en-US" sz="1400"/>
        </a:p>
      </dgm:t>
    </dgm:pt>
    <dgm:pt modelId="{8DBF5C2D-F251-4C4A-B030-DCE550F6F895}" type="sibTrans" cxnId="{79E579C1-CAC5-554D-AEFA-8229F32239E6}">
      <dgm:prSet custT="1"/>
      <dgm:spPr/>
      <dgm:t>
        <a:bodyPr/>
        <a:lstStyle/>
        <a:p>
          <a:endParaRPr lang="en-US" sz="1400"/>
        </a:p>
      </dgm:t>
    </dgm:pt>
    <dgm:pt modelId="{34C389D7-0EDF-FC42-8C32-E3C640EF8F3F}">
      <dgm:prSet custT="1"/>
      <dgm:spPr/>
      <dgm:t>
        <a:bodyPr/>
        <a:lstStyle/>
        <a:p>
          <a:r>
            <a:rPr lang="en-US" sz="1600" b="1" dirty="0">
              <a:solidFill>
                <a:schemeClr val="accent1"/>
              </a:solidFill>
            </a:rPr>
            <a:t>SpaCy</a:t>
          </a:r>
        </a:p>
      </dgm:t>
    </dgm:pt>
    <dgm:pt modelId="{79E33646-FAD0-3941-95D8-82D71511A11F}" type="parTrans" cxnId="{56DD4451-E24D-1E49-8C0A-4B2ED519CC53}">
      <dgm:prSet/>
      <dgm:spPr/>
      <dgm:t>
        <a:bodyPr/>
        <a:lstStyle/>
        <a:p>
          <a:endParaRPr lang="en-US" sz="1400"/>
        </a:p>
      </dgm:t>
    </dgm:pt>
    <dgm:pt modelId="{4CCDEE8B-DC12-2544-A905-546D052E14F7}" type="sibTrans" cxnId="{56DD4451-E24D-1E49-8C0A-4B2ED519CC53}">
      <dgm:prSet/>
      <dgm:spPr/>
      <dgm:t>
        <a:bodyPr/>
        <a:lstStyle/>
        <a:p>
          <a:endParaRPr lang="en-US" sz="1400"/>
        </a:p>
      </dgm:t>
    </dgm:pt>
    <dgm:pt modelId="{5843D407-D5E5-CC48-887E-7BA35C7B6F56}">
      <dgm:prSet custT="1"/>
      <dgm:spPr/>
      <dgm:t>
        <a:bodyPr/>
        <a:lstStyle/>
        <a:p>
          <a:r>
            <a:rPr lang="en-US" sz="1600" b="1" dirty="0">
              <a:solidFill>
                <a:schemeClr val="accent1"/>
              </a:solidFill>
            </a:rPr>
            <a:t>BiLSTM</a:t>
          </a:r>
          <a:endParaRPr lang="en-US" sz="1200" b="1" dirty="0">
            <a:solidFill>
              <a:schemeClr val="accent1"/>
            </a:solidFill>
          </a:endParaRPr>
        </a:p>
      </dgm:t>
    </dgm:pt>
    <dgm:pt modelId="{2B3D58F9-0EB9-DA4A-8104-3DE700B83D37}" type="parTrans" cxnId="{AB92CEF9-56E8-A442-90ED-0F7E15B203B5}">
      <dgm:prSet/>
      <dgm:spPr/>
      <dgm:t>
        <a:bodyPr/>
        <a:lstStyle/>
        <a:p>
          <a:endParaRPr lang="en-US" sz="1400"/>
        </a:p>
      </dgm:t>
    </dgm:pt>
    <dgm:pt modelId="{3DD4FCF5-0F58-6A43-B55B-44E2B189A327}" type="sibTrans" cxnId="{AB92CEF9-56E8-A442-90ED-0F7E15B203B5}">
      <dgm:prSet/>
      <dgm:spPr/>
      <dgm:t>
        <a:bodyPr/>
        <a:lstStyle/>
        <a:p>
          <a:endParaRPr lang="en-US" sz="1400"/>
        </a:p>
      </dgm:t>
    </dgm:pt>
    <dgm:pt modelId="{AF551DC3-DCC7-D74A-A4F8-64580F2CE4F2}">
      <dgm:prSet custT="1"/>
      <dgm:spPr/>
      <dgm:t>
        <a:bodyPr/>
        <a:lstStyle/>
        <a:p>
          <a:r>
            <a:rPr lang="en-US" sz="1600" b="1" dirty="0">
              <a:solidFill>
                <a:schemeClr val="accent1"/>
              </a:solidFill>
            </a:rPr>
            <a:t>Final list of Dishes</a:t>
          </a:r>
        </a:p>
      </dgm:t>
    </dgm:pt>
    <dgm:pt modelId="{54022CBF-0050-C74B-A236-416FC4591EFD}" type="parTrans" cxnId="{32F0B78A-23C9-E941-BEB7-A2016D92E15C}">
      <dgm:prSet/>
      <dgm:spPr/>
      <dgm:t>
        <a:bodyPr/>
        <a:lstStyle/>
        <a:p>
          <a:endParaRPr lang="en-US" sz="1400"/>
        </a:p>
      </dgm:t>
    </dgm:pt>
    <dgm:pt modelId="{39540DF2-70C3-E047-A57C-1AD5D4596A6C}" type="sibTrans" cxnId="{32F0B78A-23C9-E941-BEB7-A2016D92E15C}">
      <dgm:prSet custT="1"/>
      <dgm:spPr/>
      <dgm:t>
        <a:bodyPr/>
        <a:lstStyle/>
        <a:p>
          <a:endParaRPr lang="en-US" sz="1400"/>
        </a:p>
      </dgm:t>
    </dgm:pt>
    <dgm:pt modelId="{C68E7781-8F40-DD42-BB60-16CAFA621D94}">
      <dgm:prSet custT="1"/>
      <dgm:spPr/>
      <dgm:t>
        <a:bodyPr/>
        <a:lstStyle/>
        <a:p>
          <a:r>
            <a:rPr lang="en-US" sz="1600" b="1" dirty="0">
              <a:solidFill>
                <a:schemeClr val="accent1"/>
              </a:solidFill>
            </a:rPr>
            <a:t>Validate against scraped menus</a:t>
          </a:r>
        </a:p>
      </dgm:t>
    </dgm:pt>
    <dgm:pt modelId="{2BD50553-C43E-3844-AE4D-37DC5218CC11}" type="parTrans" cxnId="{58AE0843-6F5C-224A-8E95-63F19A3FE6C0}">
      <dgm:prSet/>
      <dgm:spPr/>
      <dgm:t>
        <a:bodyPr/>
        <a:lstStyle/>
        <a:p>
          <a:endParaRPr lang="en-US" sz="1400"/>
        </a:p>
      </dgm:t>
    </dgm:pt>
    <dgm:pt modelId="{F37DE2AB-045A-8D4D-A06F-BCF56D735C1D}" type="sibTrans" cxnId="{58AE0843-6F5C-224A-8E95-63F19A3FE6C0}">
      <dgm:prSet/>
      <dgm:spPr/>
      <dgm:t>
        <a:bodyPr/>
        <a:lstStyle/>
        <a:p>
          <a:endParaRPr lang="en-US" sz="1400"/>
        </a:p>
      </dgm:t>
    </dgm:pt>
    <dgm:pt modelId="{D85A5DBB-A506-0446-B0CA-510D221CF188}" type="pres">
      <dgm:prSet presAssocID="{935A4B99-0315-B847-ACEE-0AE14E1993F2}" presName="Name0" presStyleCnt="0">
        <dgm:presLayoutVars>
          <dgm:dir/>
          <dgm:resizeHandles val="exact"/>
        </dgm:presLayoutVars>
      </dgm:prSet>
      <dgm:spPr/>
    </dgm:pt>
    <dgm:pt modelId="{F3A0FD04-150C-094B-8065-2D2846D88C6F}" type="pres">
      <dgm:prSet presAssocID="{B1321E7D-A01C-744F-A7A3-611A2C1CA605}" presName="node" presStyleLbl="node1" presStyleIdx="0" presStyleCnt="7">
        <dgm:presLayoutVars>
          <dgm:bulletEnabled val="1"/>
        </dgm:presLayoutVars>
      </dgm:prSet>
      <dgm:spPr/>
    </dgm:pt>
    <dgm:pt modelId="{36247233-8C27-E343-8322-9ED7562DBB73}" type="pres">
      <dgm:prSet presAssocID="{5F93C14F-AE12-E342-BCBB-FBBA39A44BC0}" presName="sibTrans" presStyleLbl="sibTrans2D1" presStyleIdx="0" presStyleCnt="6"/>
      <dgm:spPr/>
    </dgm:pt>
    <dgm:pt modelId="{178A1217-ADC1-F84E-8391-6C7E2560B9BA}" type="pres">
      <dgm:prSet presAssocID="{5F93C14F-AE12-E342-BCBB-FBBA39A44BC0}" presName="connectorText" presStyleLbl="sibTrans2D1" presStyleIdx="0" presStyleCnt="6"/>
      <dgm:spPr/>
    </dgm:pt>
    <dgm:pt modelId="{6821AAA6-CA46-AE4C-9D1E-5D5773F027C7}" type="pres">
      <dgm:prSet presAssocID="{CA54EB04-1513-D941-BE41-016D0949A75C}" presName="node" presStyleLbl="node1" presStyleIdx="1" presStyleCnt="7">
        <dgm:presLayoutVars>
          <dgm:bulletEnabled val="1"/>
        </dgm:presLayoutVars>
      </dgm:prSet>
      <dgm:spPr/>
    </dgm:pt>
    <dgm:pt modelId="{5F189D01-17DB-0B43-A48C-D02A72E73868}" type="pres">
      <dgm:prSet presAssocID="{C824857A-F16C-7E4A-9D49-4020E82FF150}" presName="sibTrans" presStyleLbl="sibTrans2D1" presStyleIdx="1" presStyleCnt="6"/>
      <dgm:spPr/>
    </dgm:pt>
    <dgm:pt modelId="{F492B8A4-9933-F543-A13F-A7AE1EEDC033}" type="pres">
      <dgm:prSet presAssocID="{C824857A-F16C-7E4A-9D49-4020E82FF150}" presName="connectorText" presStyleLbl="sibTrans2D1" presStyleIdx="1" presStyleCnt="6"/>
      <dgm:spPr/>
    </dgm:pt>
    <dgm:pt modelId="{283FA462-3577-3E47-9B1D-EBB6394A00DC}" type="pres">
      <dgm:prSet presAssocID="{0BAAD938-6D6A-DC45-B50A-D809761D2967}" presName="node" presStyleLbl="node1" presStyleIdx="2" presStyleCnt="7">
        <dgm:presLayoutVars>
          <dgm:bulletEnabled val="1"/>
        </dgm:presLayoutVars>
      </dgm:prSet>
      <dgm:spPr/>
    </dgm:pt>
    <dgm:pt modelId="{2A83B507-C7B3-D84A-8339-23DAF5F1DB4B}" type="pres">
      <dgm:prSet presAssocID="{8DBF5C2D-F251-4C4A-B030-DCE550F6F895}" presName="sibTrans" presStyleLbl="sibTrans2D1" presStyleIdx="2" presStyleCnt="6"/>
      <dgm:spPr/>
    </dgm:pt>
    <dgm:pt modelId="{613195A4-922D-CB4C-BB21-594683BF3A8D}" type="pres">
      <dgm:prSet presAssocID="{8DBF5C2D-F251-4C4A-B030-DCE550F6F895}" presName="connectorText" presStyleLbl="sibTrans2D1" presStyleIdx="2" presStyleCnt="6"/>
      <dgm:spPr/>
    </dgm:pt>
    <dgm:pt modelId="{030DD3FD-091D-BD45-91BE-AFEE3633C581}" type="pres">
      <dgm:prSet presAssocID="{7F9BBF86-CE38-A349-870B-BA9F5C2D15B1}" presName="node" presStyleLbl="node1" presStyleIdx="3" presStyleCnt="7">
        <dgm:presLayoutVars>
          <dgm:bulletEnabled val="1"/>
        </dgm:presLayoutVars>
      </dgm:prSet>
      <dgm:spPr/>
    </dgm:pt>
    <dgm:pt modelId="{59E5EACA-88AE-9549-B30C-DFCF96757A6B}" type="pres">
      <dgm:prSet presAssocID="{1817B103-4553-C249-8188-761484FFCED6}" presName="sibTrans" presStyleLbl="sibTrans2D1" presStyleIdx="3" presStyleCnt="6"/>
      <dgm:spPr/>
    </dgm:pt>
    <dgm:pt modelId="{CD680421-EE23-0944-9D1A-988F1BBE370C}" type="pres">
      <dgm:prSet presAssocID="{1817B103-4553-C249-8188-761484FFCED6}" presName="connectorText" presStyleLbl="sibTrans2D1" presStyleIdx="3" presStyleCnt="6"/>
      <dgm:spPr/>
    </dgm:pt>
    <dgm:pt modelId="{1BE96DAA-315D-9844-B251-117B0D91B243}" type="pres">
      <dgm:prSet presAssocID="{B9398BEA-BFFC-8D40-BD79-D5EC968DE5BB}" presName="node" presStyleLbl="node1" presStyleIdx="4" presStyleCnt="7">
        <dgm:presLayoutVars>
          <dgm:bulletEnabled val="1"/>
        </dgm:presLayoutVars>
      </dgm:prSet>
      <dgm:spPr/>
    </dgm:pt>
    <dgm:pt modelId="{6830DE64-C6A2-0347-ADBF-1CCB48D20D66}" type="pres">
      <dgm:prSet presAssocID="{84F93E59-29E4-A14A-A207-338BAAEC79BA}" presName="sibTrans" presStyleLbl="sibTrans2D1" presStyleIdx="4" presStyleCnt="6"/>
      <dgm:spPr/>
    </dgm:pt>
    <dgm:pt modelId="{80C70A73-39A7-AF47-B84C-73C6147F7C45}" type="pres">
      <dgm:prSet presAssocID="{84F93E59-29E4-A14A-A207-338BAAEC79BA}" presName="connectorText" presStyleLbl="sibTrans2D1" presStyleIdx="4" presStyleCnt="6"/>
      <dgm:spPr/>
    </dgm:pt>
    <dgm:pt modelId="{DDA42E14-146D-AB43-AFDB-5453D8FE1B81}" type="pres">
      <dgm:prSet presAssocID="{AF551DC3-DCC7-D74A-A4F8-64580F2CE4F2}" presName="node" presStyleLbl="node1" presStyleIdx="5" presStyleCnt="7" custLinFactNeighborX="2728" custLinFactNeighborY="-4233">
        <dgm:presLayoutVars>
          <dgm:bulletEnabled val="1"/>
        </dgm:presLayoutVars>
      </dgm:prSet>
      <dgm:spPr/>
    </dgm:pt>
    <dgm:pt modelId="{EE139216-5F77-E247-AC00-B9F44B841A65}" type="pres">
      <dgm:prSet presAssocID="{39540DF2-70C3-E047-A57C-1AD5D4596A6C}" presName="sibTrans" presStyleLbl="sibTrans2D1" presStyleIdx="5" presStyleCnt="6"/>
      <dgm:spPr/>
    </dgm:pt>
    <dgm:pt modelId="{14F377B2-921C-3143-85B9-BCB3C8831D38}" type="pres">
      <dgm:prSet presAssocID="{39540DF2-70C3-E047-A57C-1AD5D4596A6C}" presName="connectorText" presStyleLbl="sibTrans2D1" presStyleIdx="5" presStyleCnt="6"/>
      <dgm:spPr/>
    </dgm:pt>
    <dgm:pt modelId="{A271F8C2-284E-D84A-BE10-96655522886D}" type="pres">
      <dgm:prSet presAssocID="{C68E7781-8F40-DD42-BB60-16CAFA621D94}" presName="node" presStyleLbl="node1" presStyleIdx="6" presStyleCnt="7">
        <dgm:presLayoutVars>
          <dgm:bulletEnabled val="1"/>
        </dgm:presLayoutVars>
      </dgm:prSet>
      <dgm:spPr/>
    </dgm:pt>
  </dgm:ptLst>
  <dgm:cxnLst>
    <dgm:cxn modelId="{252EB500-EA10-9841-AE68-BD4EEC2C5BFA}" srcId="{935A4B99-0315-B847-ACEE-0AE14E1993F2}" destId="{CA54EB04-1513-D941-BE41-016D0949A75C}" srcOrd="1" destOrd="0" parTransId="{99EB8A95-DDDE-D841-B43C-F2A0FC9D5F9C}" sibTransId="{C824857A-F16C-7E4A-9D49-4020E82FF150}"/>
    <dgm:cxn modelId="{F5886D09-8E6C-D542-BEDC-C8F034D084E9}" type="presOf" srcId="{CA54EB04-1513-D941-BE41-016D0949A75C}" destId="{6821AAA6-CA46-AE4C-9D1E-5D5773F027C7}" srcOrd="0" destOrd="0" presId="urn:microsoft.com/office/officeart/2005/8/layout/process1"/>
    <dgm:cxn modelId="{F0117725-09BF-5744-80AA-55A1DD51D941}" type="presOf" srcId="{B9398BEA-BFFC-8D40-BD79-D5EC968DE5BB}" destId="{1BE96DAA-315D-9844-B251-117B0D91B243}" srcOrd="0" destOrd="0" presId="urn:microsoft.com/office/officeart/2005/8/layout/process1"/>
    <dgm:cxn modelId="{672F5C26-C7CC-E140-B1C1-882BAFF54D3D}" type="presOf" srcId="{C824857A-F16C-7E4A-9D49-4020E82FF150}" destId="{F492B8A4-9933-F543-A13F-A7AE1EEDC033}" srcOrd="1" destOrd="0" presId="urn:microsoft.com/office/officeart/2005/8/layout/process1"/>
    <dgm:cxn modelId="{AC3CC328-FB21-4449-BAA7-B6FA022F4C27}" type="presOf" srcId="{84F93E59-29E4-A14A-A207-338BAAEC79BA}" destId="{6830DE64-C6A2-0347-ADBF-1CCB48D20D66}" srcOrd="0" destOrd="0" presId="urn:microsoft.com/office/officeart/2005/8/layout/process1"/>
    <dgm:cxn modelId="{6D2B1030-7F78-524B-9068-D4FE8350D854}" srcId="{935A4B99-0315-B847-ACEE-0AE14E1993F2}" destId="{B9398BEA-BFFC-8D40-BD79-D5EC968DE5BB}" srcOrd="4" destOrd="0" parTransId="{5C183A89-90E0-3149-A0AA-35A070C18F87}" sibTransId="{84F93E59-29E4-A14A-A207-338BAAEC79BA}"/>
    <dgm:cxn modelId="{5F44F337-A9CA-6E43-B0AB-C9C816D9702B}" type="presOf" srcId="{B1321E7D-A01C-744F-A7A3-611A2C1CA605}" destId="{F3A0FD04-150C-094B-8065-2D2846D88C6F}" srcOrd="0" destOrd="0" presId="urn:microsoft.com/office/officeart/2005/8/layout/process1"/>
    <dgm:cxn modelId="{66229138-EE78-AE44-82A6-971523825052}" type="presOf" srcId="{AF551DC3-DCC7-D74A-A4F8-64580F2CE4F2}" destId="{DDA42E14-146D-AB43-AFDB-5453D8FE1B81}" srcOrd="0" destOrd="0" presId="urn:microsoft.com/office/officeart/2005/8/layout/process1"/>
    <dgm:cxn modelId="{D7CFDA3B-7522-5048-B6CB-F90C240A9350}" type="presOf" srcId="{1817B103-4553-C249-8188-761484FFCED6}" destId="{59E5EACA-88AE-9549-B30C-DFCF96757A6B}" srcOrd="0" destOrd="0" presId="urn:microsoft.com/office/officeart/2005/8/layout/process1"/>
    <dgm:cxn modelId="{58AE0843-6F5C-224A-8E95-63F19A3FE6C0}" srcId="{935A4B99-0315-B847-ACEE-0AE14E1993F2}" destId="{C68E7781-8F40-DD42-BB60-16CAFA621D94}" srcOrd="6" destOrd="0" parTransId="{2BD50553-C43E-3844-AE4D-37DC5218CC11}" sibTransId="{F37DE2AB-045A-8D4D-A06F-BCF56D735C1D}"/>
    <dgm:cxn modelId="{56DD4451-E24D-1E49-8C0A-4B2ED519CC53}" srcId="{0BAAD938-6D6A-DC45-B50A-D809761D2967}" destId="{34C389D7-0EDF-FC42-8C32-E3C640EF8F3F}" srcOrd="0" destOrd="0" parTransId="{79E33646-FAD0-3941-95D8-82D71511A11F}" sibTransId="{4CCDEE8B-DC12-2544-A905-546D052E14F7}"/>
    <dgm:cxn modelId="{73CB005C-83D0-2C40-8067-CE36DA98D93F}" type="presOf" srcId="{C824857A-F16C-7E4A-9D49-4020E82FF150}" destId="{5F189D01-17DB-0B43-A48C-D02A72E73868}" srcOrd="0" destOrd="0" presId="urn:microsoft.com/office/officeart/2005/8/layout/process1"/>
    <dgm:cxn modelId="{8B9F5964-FAE5-5F41-8C48-A1C12BF620EB}" type="presOf" srcId="{39540DF2-70C3-E047-A57C-1AD5D4596A6C}" destId="{14F377B2-921C-3143-85B9-BCB3C8831D38}" srcOrd="1" destOrd="0" presId="urn:microsoft.com/office/officeart/2005/8/layout/process1"/>
    <dgm:cxn modelId="{7C21F368-9E69-5F4B-9DF2-CF060631B9EC}" type="presOf" srcId="{5843D407-D5E5-CC48-887E-7BA35C7B6F56}" destId="{283FA462-3577-3E47-9B1D-EBB6394A00DC}" srcOrd="0" destOrd="2" presId="urn:microsoft.com/office/officeart/2005/8/layout/process1"/>
    <dgm:cxn modelId="{5AB0D96C-1C7A-204B-B890-FCED4C6A8DB8}" type="presOf" srcId="{935A4B99-0315-B847-ACEE-0AE14E1993F2}" destId="{D85A5DBB-A506-0446-B0CA-510D221CF188}" srcOrd="0" destOrd="0" presId="urn:microsoft.com/office/officeart/2005/8/layout/process1"/>
    <dgm:cxn modelId="{76270D76-C90F-B74D-9613-45480B37BD85}" type="presOf" srcId="{5F93C14F-AE12-E342-BCBB-FBBA39A44BC0}" destId="{36247233-8C27-E343-8322-9ED7562DBB73}" srcOrd="0" destOrd="0" presId="urn:microsoft.com/office/officeart/2005/8/layout/process1"/>
    <dgm:cxn modelId="{32F0B78A-23C9-E941-BEB7-A2016D92E15C}" srcId="{935A4B99-0315-B847-ACEE-0AE14E1993F2}" destId="{AF551DC3-DCC7-D74A-A4F8-64580F2CE4F2}" srcOrd="5" destOrd="0" parTransId="{54022CBF-0050-C74B-A236-416FC4591EFD}" sibTransId="{39540DF2-70C3-E047-A57C-1AD5D4596A6C}"/>
    <dgm:cxn modelId="{941EE390-682D-8440-A987-F3C9715C311E}" type="presOf" srcId="{34C389D7-0EDF-FC42-8C32-E3C640EF8F3F}" destId="{283FA462-3577-3E47-9B1D-EBB6394A00DC}" srcOrd="0" destOrd="1" presId="urn:microsoft.com/office/officeart/2005/8/layout/process1"/>
    <dgm:cxn modelId="{EDE5029A-2EFE-4148-A564-29797F642DE4}" type="presOf" srcId="{8DBF5C2D-F251-4C4A-B030-DCE550F6F895}" destId="{613195A4-922D-CB4C-BB21-594683BF3A8D}" srcOrd="1" destOrd="0" presId="urn:microsoft.com/office/officeart/2005/8/layout/process1"/>
    <dgm:cxn modelId="{A57854A6-B8CC-634B-99D4-3BE03B3D1B94}" type="presOf" srcId="{39540DF2-70C3-E047-A57C-1AD5D4596A6C}" destId="{EE139216-5F77-E247-AC00-B9F44B841A65}" srcOrd="0" destOrd="0" presId="urn:microsoft.com/office/officeart/2005/8/layout/process1"/>
    <dgm:cxn modelId="{6C0D34BE-06C7-974A-AC0C-CE477C3B4272}" type="presOf" srcId="{5F93C14F-AE12-E342-BCBB-FBBA39A44BC0}" destId="{178A1217-ADC1-F84E-8391-6C7E2560B9BA}" srcOrd="1" destOrd="0" presId="urn:microsoft.com/office/officeart/2005/8/layout/process1"/>
    <dgm:cxn modelId="{79E579C1-CAC5-554D-AEFA-8229F32239E6}" srcId="{935A4B99-0315-B847-ACEE-0AE14E1993F2}" destId="{0BAAD938-6D6A-DC45-B50A-D809761D2967}" srcOrd="2" destOrd="0" parTransId="{470A7C0A-9517-FA44-93CA-CD00A7DF6031}" sibTransId="{8DBF5C2D-F251-4C4A-B030-DCE550F6F895}"/>
    <dgm:cxn modelId="{C1F006C5-F0E0-8D40-8634-481A496596CD}" srcId="{935A4B99-0315-B847-ACEE-0AE14E1993F2}" destId="{B1321E7D-A01C-744F-A7A3-611A2C1CA605}" srcOrd="0" destOrd="0" parTransId="{120AD364-220F-AE4C-96FC-46E56F55870E}" sibTransId="{5F93C14F-AE12-E342-BCBB-FBBA39A44BC0}"/>
    <dgm:cxn modelId="{A34C35C8-ACE0-0345-8DA7-834596420941}" type="presOf" srcId="{0BAAD938-6D6A-DC45-B50A-D809761D2967}" destId="{283FA462-3577-3E47-9B1D-EBB6394A00DC}" srcOrd="0" destOrd="0" presId="urn:microsoft.com/office/officeart/2005/8/layout/process1"/>
    <dgm:cxn modelId="{9AE60ED2-6CD7-C84E-A208-8FDA539DFDDD}" type="presOf" srcId="{1817B103-4553-C249-8188-761484FFCED6}" destId="{CD680421-EE23-0944-9D1A-988F1BBE370C}" srcOrd="1" destOrd="0" presId="urn:microsoft.com/office/officeart/2005/8/layout/process1"/>
    <dgm:cxn modelId="{7FAE97D4-8919-DC40-9826-A74EEA410D6A}" type="presOf" srcId="{84F93E59-29E4-A14A-A207-338BAAEC79BA}" destId="{80C70A73-39A7-AF47-B84C-73C6147F7C45}" srcOrd="1" destOrd="0" presId="urn:microsoft.com/office/officeart/2005/8/layout/process1"/>
    <dgm:cxn modelId="{C940B2E5-50B7-FD41-AB7D-0AEF97B43ABE}" type="presOf" srcId="{8DBF5C2D-F251-4C4A-B030-DCE550F6F895}" destId="{2A83B507-C7B3-D84A-8339-23DAF5F1DB4B}" srcOrd="0" destOrd="0" presId="urn:microsoft.com/office/officeart/2005/8/layout/process1"/>
    <dgm:cxn modelId="{032975F5-52E6-F843-9E6D-FB1D7C961F7E}" type="presOf" srcId="{C68E7781-8F40-DD42-BB60-16CAFA621D94}" destId="{A271F8C2-284E-D84A-BE10-96655522886D}" srcOrd="0" destOrd="0" presId="urn:microsoft.com/office/officeart/2005/8/layout/process1"/>
    <dgm:cxn modelId="{AB92CEF9-56E8-A442-90ED-0F7E15B203B5}" srcId="{0BAAD938-6D6A-DC45-B50A-D809761D2967}" destId="{5843D407-D5E5-CC48-887E-7BA35C7B6F56}" srcOrd="1" destOrd="0" parTransId="{2B3D58F9-0EB9-DA4A-8104-3DE700B83D37}" sibTransId="{3DD4FCF5-0F58-6A43-B55B-44E2B189A327}"/>
    <dgm:cxn modelId="{B94523FA-2F7C-9B48-8354-2D36114FD896}" srcId="{935A4B99-0315-B847-ACEE-0AE14E1993F2}" destId="{7F9BBF86-CE38-A349-870B-BA9F5C2D15B1}" srcOrd="3" destOrd="0" parTransId="{8BBEF02C-BE5A-2141-AA67-C1E2D9D05FD6}" sibTransId="{1817B103-4553-C249-8188-761484FFCED6}"/>
    <dgm:cxn modelId="{379F30FE-09C8-034C-9D94-4B6EAFCC92E3}" type="presOf" srcId="{7F9BBF86-CE38-A349-870B-BA9F5C2D15B1}" destId="{030DD3FD-091D-BD45-91BE-AFEE3633C581}" srcOrd="0" destOrd="0" presId="urn:microsoft.com/office/officeart/2005/8/layout/process1"/>
    <dgm:cxn modelId="{9DBA0F31-B45E-814C-A1DC-BB04802DF05D}" type="presParOf" srcId="{D85A5DBB-A506-0446-B0CA-510D221CF188}" destId="{F3A0FD04-150C-094B-8065-2D2846D88C6F}" srcOrd="0" destOrd="0" presId="urn:microsoft.com/office/officeart/2005/8/layout/process1"/>
    <dgm:cxn modelId="{2E479A10-8B47-3442-81A7-187FB9023452}" type="presParOf" srcId="{D85A5DBB-A506-0446-B0CA-510D221CF188}" destId="{36247233-8C27-E343-8322-9ED7562DBB73}" srcOrd="1" destOrd="0" presId="urn:microsoft.com/office/officeart/2005/8/layout/process1"/>
    <dgm:cxn modelId="{45A7FD43-2D64-1C49-AB26-CE274B26CA57}" type="presParOf" srcId="{36247233-8C27-E343-8322-9ED7562DBB73}" destId="{178A1217-ADC1-F84E-8391-6C7E2560B9BA}" srcOrd="0" destOrd="0" presId="urn:microsoft.com/office/officeart/2005/8/layout/process1"/>
    <dgm:cxn modelId="{F71F83B5-BF57-AB41-94CC-351536983865}" type="presParOf" srcId="{D85A5DBB-A506-0446-B0CA-510D221CF188}" destId="{6821AAA6-CA46-AE4C-9D1E-5D5773F027C7}" srcOrd="2" destOrd="0" presId="urn:microsoft.com/office/officeart/2005/8/layout/process1"/>
    <dgm:cxn modelId="{F876F1AF-9F03-B541-864A-5AF72B416338}" type="presParOf" srcId="{D85A5DBB-A506-0446-B0CA-510D221CF188}" destId="{5F189D01-17DB-0B43-A48C-D02A72E73868}" srcOrd="3" destOrd="0" presId="urn:microsoft.com/office/officeart/2005/8/layout/process1"/>
    <dgm:cxn modelId="{ABAA9B7F-978F-2B41-86D1-5024F9D9C0A7}" type="presParOf" srcId="{5F189D01-17DB-0B43-A48C-D02A72E73868}" destId="{F492B8A4-9933-F543-A13F-A7AE1EEDC033}" srcOrd="0" destOrd="0" presId="urn:microsoft.com/office/officeart/2005/8/layout/process1"/>
    <dgm:cxn modelId="{B739D9B2-2FD6-0546-A5A4-76C08D1DC159}" type="presParOf" srcId="{D85A5DBB-A506-0446-B0CA-510D221CF188}" destId="{283FA462-3577-3E47-9B1D-EBB6394A00DC}" srcOrd="4" destOrd="0" presId="urn:microsoft.com/office/officeart/2005/8/layout/process1"/>
    <dgm:cxn modelId="{3FAB37F4-F968-F94D-9E24-54EBA197BD8F}" type="presParOf" srcId="{D85A5DBB-A506-0446-B0CA-510D221CF188}" destId="{2A83B507-C7B3-D84A-8339-23DAF5F1DB4B}" srcOrd="5" destOrd="0" presId="urn:microsoft.com/office/officeart/2005/8/layout/process1"/>
    <dgm:cxn modelId="{02DDBC3B-8F9E-4F44-A70C-DC3132A5FC95}" type="presParOf" srcId="{2A83B507-C7B3-D84A-8339-23DAF5F1DB4B}" destId="{613195A4-922D-CB4C-BB21-594683BF3A8D}" srcOrd="0" destOrd="0" presId="urn:microsoft.com/office/officeart/2005/8/layout/process1"/>
    <dgm:cxn modelId="{2D639141-F312-814B-8406-0DFB7A955818}" type="presParOf" srcId="{D85A5DBB-A506-0446-B0CA-510D221CF188}" destId="{030DD3FD-091D-BD45-91BE-AFEE3633C581}" srcOrd="6" destOrd="0" presId="urn:microsoft.com/office/officeart/2005/8/layout/process1"/>
    <dgm:cxn modelId="{A2A237E3-C95E-954E-82DA-CCBB02C5733A}" type="presParOf" srcId="{D85A5DBB-A506-0446-B0CA-510D221CF188}" destId="{59E5EACA-88AE-9549-B30C-DFCF96757A6B}" srcOrd="7" destOrd="0" presId="urn:microsoft.com/office/officeart/2005/8/layout/process1"/>
    <dgm:cxn modelId="{D1879061-7867-B646-98A7-3714A4DA5182}" type="presParOf" srcId="{59E5EACA-88AE-9549-B30C-DFCF96757A6B}" destId="{CD680421-EE23-0944-9D1A-988F1BBE370C}" srcOrd="0" destOrd="0" presId="urn:microsoft.com/office/officeart/2005/8/layout/process1"/>
    <dgm:cxn modelId="{EA4492C7-AE6D-3746-B771-09CC3A42031E}" type="presParOf" srcId="{D85A5DBB-A506-0446-B0CA-510D221CF188}" destId="{1BE96DAA-315D-9844-B251-117B0D91B243}" srcOrd="8" destOrd="0" presId="urn:microsoft.com/office/officeart/2005/8/layout/process1"/>
    <dgm:cxn modelId="{FCD031D3-E566-1D40-8EB0-5999908C7C78}" type="presParOf" srcId="{D85A5DBB-A506-0446-B0CA-510D221CF188}" destId="{6830DE64-C6A2-0347-ADBF-1CCB48D20D66}" srcOrd="9" destOrd="0" presId="urn:microsoft.com/office/officeart/2005/8/layout/process1"/>
    <dgm:cxn modelId="{FFFF3C87-D059-6C49-BF99-1EF999592663}" type="presParOf" srcId="{6830DE64-C6A2-0347-ADBF-1CCB48D20D66}" destId="{80C70A73-39A7-AF47-B84C-73C6147F7C45}" srcOrd="0" destOrd="0" presId="urn:microsoft.com/office/officeart/2005/8/layout/process1"/>
    <dgm:cxn modelId="{E0DA18D4-0C4E-AB4B-AD6A-2FB006D02A8A}" type="presParOf" srcId="{D85A5DBB-A506-0446-B0CA-510D221CF188}" destId="{DDA42E14-146D-AB43-AFDB-5453D8FE1B81}" srcOrd="10" destOrd="0" presId="urn:microsoft.com/office/officeart/2005/8/layout/process1"/>
    <dgm:cxn modelId="{0A42BEB6-5502-7B4C-BC31-A51B5DEEF314}" type="presParOf" srcId="{D85A5DBB-A506-0446-B0CA-510D221CF188}" destId="{EE139216-5F77-E247-AC00-B9F44B841A65}" srcOrd="11" destOrd="0" presId="urn:microsoft.com/office/officeart/2005/8/layout/process1"/>
    <dgm:cxn modelId="{84E0D3C9-8863-574C-A6A7-DC2253ED144E}" type="presParOf" srcId="{EE139216-5F77-E247-AC00-B9F44B841A65}" destId="{14F377B2-921C-3143-85B9-BCB3C8831D38}" srcOrd="0" destOrd="0" presId="urn:microsoft.com/office/officeart/2005/8/layout/process1"/>
    <dgm:cxn modelId="{16CCC4C6-B771-5648-B2F3-2558E0AA3B2E}" type="presParOf" srcId="{D85A5DBB-A506-0446-B0CA-510D221CF188}" destId="{A271F8C2-284E-D84A-BE10-96655522886D}" srcOrd="12" destOrd="0" presId="urn:microsoft.com/office/officeart/2005/8/layout/process1"/>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35A4B99-0315-B847-ACEE-0AE14E1993F2}" type="doc">
      <dgm:prSet loTypeId="urn:microsoft.com/office/officeart/2005/8/layout/process1" loCatId="" qsTypeId="urn:microsoft.com/office/officeart/2005/8/quickstyle/simple1" qsCatId="simple" csTypeId="urn:microsoft.com/office/officeart/2005/8/colors/accent1_2" csCatId="accent1" phldr="1"/>
      <dgm:spPr/>
    </dgm:pt>
    <dgm:pt modelId="{B1321E7D-A01C-744F-A7A3-611A2C1CA605}">
      <dgm:prSet phldrT="[Text]" custT="1"/>
      <dgm:spPr/>
      <dgm:t>
        <a:bodyPr/>
        <a:lstStyle/>
        <a:p>
          <a:r>
            <a:rPr lang="en-US" sz="1800" b="1" dirty="0"/>
            <a:t>Reviews</a:t>
          </a:r>
        </a:p>
      </dgm:t>
    </dgm:pt>
    <dgm:pt modelId="{120AD364-220F-AE4C-96FC-46E56F55870E}" type="parTrans" cxnId="{C1F006C5-F0E0-8D40-8634-481A496596CD}">
      <dgm:prSet/>
      <dgm:spPr/>
      <dgm:t>
        <a:bodyPr/>
        <a:lstStyle/>
        <a:p>
          <a:endParaRPr lang="en-US"/>
        </a:p>
      </dgm:t>
    </dgm:pt>
    <dgm:pt modelId="{5F93C14F-AE12-E342-BCBB-FBBA39A44BC0}" type="sibTrans" cxnId="{C1F006C5-F0E0-8D40-8634-481A496596CD}">
      <dgm:prSet/>
      <dgm:spPr/>
      <dgm:t>
        <a:bodyPr/>
        <a:lstStyle/>
        <a:p>
          <a:endParaRPr lang="en-US"/>
        </a:p>
      </dgm:t>
    </dgm:pt>
    <dgm:pt modelId="{7F9BBF86-CE38-A349-870B-BA9F5C2D15B1}">
      <dgm:prSet phldrT="[Text]" custT="1"/>
      <dgm:spPr/>
      <dgm:t>
        <a:bodyPr/>
        <a:lstStyle/>
        <a:p>
          <a:endParaRPr lang="en-US" sz="2600" dirty="0">
            <a:blipFill>
              <a:blip xmlns:r="http://schemas.openxmlformats.org/officeDocument/2006/relationships" r:embed="rId1"/>
              <a:tile tx="0" ty="0" sx="100000" sy="100000" flip="none" algn="tl"/>
            </a:blipFill>
          </a:endParaRPr>
        </a:p>
      </dgm:t>
    </dgm:pt>
    <dgm:pt modelId="{8BBEF02C-BE5A-2141-AA67-C1E2D9D05FD6}" type="parTrans" cxnId="{B94523FA-2F7C-9B48-8354-2D36114FD896}">
      <dgm:prSet/>
      <dgm:spPr/>
      <dgm:t>
        <a:bodyPr/>
        <a:lstStyle/>
        <a:p>
          <a:endParaRPr lang="en-US"/>
        </a:p>
      </dgm:t>
    </dgm:pt>
    <dgm:pt modelId="{1817B103-4553-C249-8188-761484FFCED6}" type="sibTrans" cxnId="{B94523FA-2F7C-9B48-8354-2D36114FD896}">
      <dgm:prSet/>
      <dgm:spPr/>
      <dgm:t>
        <a:bodyPr/>
        <a:lstStyle/>
        <a:p>
          <a:endParaRPr lang="en-US"/>
        </a:p>
      </dgm:t>
    </dgm:pt>
    <dgm:pt modelId="{B9398BEA-BFFC-8D40-BD79-D5EC968DE5BB}">
      <dgm:prSet phldrT="[Text]" custT="1"/>
      <dgm:spPr/>
      <dgm:t>
        <a:bodyPr/>
        <a:lstStyle/>
        <a:p>
          <a:r>
            <a:rPr lang="en-US" sz="1800" b="1" dirty="0"/>
            <a:t>Aggregate </a:t>
          </a:r>
        </a:p>
        <a:p>
          <a:r>
            <a:rPr lang="en-US" sz="1800" b="1" dirty="0"/>
            <a:t>+</a:t>
          </a:r>
        </a:p>
        <a:p>
          <a:r>
            <a:rPr lang="en-US" sz="1800" b="1" dirty="0"/>
            <a:t> Identify positive dishes</a:t>
          </a:r>
          <a:endParaRPr lang="en-US" sz="2600" b="1" dirty="0"/>
        </a:p>
      </dgm:t>
    </dgm:pt>
    <dgm:pt modelId="{5C183A89-90E0-3149-A0AA-35A070C18F87}" type="parTrans" cxnId="{6D2B1030-7F78-524B-9068-D4FE8350D854}">
      <dgm:prSet/>
      <dgm:spPr/>
      <dgm:t>
        <a:bodyPr/>
        <a:lstStyle/>
        <a:p>
          <a:endParaRPr lang="en-US"/>
        </a:p>
      </dgm:t>
    </dgm:pt>
    <dgm:pt modelId="{84F93E59-29E4-A14A-A207-338BAAEC79BA}" type="sibTrans" cxnId="{6D2B1030-7F78-524B-9068-D4FE8350D854}">
      <dgm:prSet/>
      <dgm:spPr/>
      <dgm:t>
        <a:bodyPr/>
        <a:lstStyle/>
        <a:p>
          <a:endParaRPr lang="en-US"/>
        </a:p>
      </dgm:t>
    </dgm:pt>
    <dgm:pt modelId="{AF551DC3-DCC7-D74A-A4F8-64580F2CE4F2}">
      <dgm:prSet custT="1"/>
      <dgm:spPr/>
      <dgm:t>
        <a:bodyPr/>
        <a:lstStyle/>
        <a:p>
          <a:r>
            <a:rPr lang="en-US" sz="1800" b="1" dirty="0"/>
            <a:t>Final Top Dishes</a:t>
          </a:r>
        </a:p>
      </dgm:t>
    </dgm:pt>
    <dgm:pt modelId="{54022CBF-0050-C74B-A236-416FC4591EFD}" type="parTrans" cxnId="{32F0B78A-23C9-E941-BEB7-A2016D92E15C}">
      <dgm:prSet/>
      <dgm:spPr/>
      <dgm:t>
        <a:bodyPr/>
        <a:lstStyle/>
        <a:p>
          <a:endParaRPr lang="en-US"/>
        </a:p>
      </dgm:t>
    </dgm:pt>
    <dgm:pt modelId="{39540DF2-70C3-E047-A57C-1AD5D4596A6C}" type="sibTrans" cxnId="{32F0B78A-23C9-E941-BEB7-A2016D92E15C}">
      <dgm:prSet/>
      <dgm:spPr/>
      <dgm:t>
        <a:bodyPr/>
        <a:lstStyle/>
        <a:p>
          <a:endParaRPr lang="en-US"/>
        </a:p>
      </dgm:t>
    </dgm:pt>
    <dgm:pt modelId="{C68E7781-8F40-DD42-BB60-16CAFA621D94}">
      <dgm:prSet custT="1"/>
      <dgm:spPr/>
      <dgm:t>
        <a:bodyPr/>
        <a:lstStyle/>
        <a:p>
          <a:r>
            <a:rPr lang="en-US" sz="1800" b="1" dirty="0"/>
            <a:t>Validate against scraped top dishes</a:t>
          </a:r>
        </a:p>
      </dgm:t>
    </dgm:pt>
    <dgm:pt modelId="{2BD50553-C43E-3844-AE4D-37DC5218CC11}" type="parTrans" cxnId="{58AE0843-6F5C-224A-8E95-63F19A3FE6C0}">
      <dgm:prSet/>
      <dgm:spPr/>
      <dgm:t>
        <a:bodyPr/>
        <a:lstStyle/>
        <a:p>
          <a:endParaRPr lang="en-US"/>
        </a:p>
      </dgm:t>
    </dgm:pt>
    <dgm:pt modelId="{F37DE2AB-045A-8D4D-A06F-BCF56D735C1D}" type="sibTrans" cxnId="{58AE0843-6F5C-224A-8E95-63F19A3FE6C0}">
      <dgm:prSet/>
      <dgm:spPr/>
      <dgm:t>
        <a:bodyPr/>
        <a:lstStyle/>
        <a:p>
          <a:endParaRPr lang="en-US"/>
        </a:p>
      </dgm:t>
    </dgm:pt>
    <dgm:pt modelId="{C8F76D6D-86FC-DF4F-835E-28CF3D7DE221}">
      <dgm:prSet phldrT="[Text]" custT="1"/>
      <dgm:spPr/>
      <dgm:t>
        <a:bodyPr/>
        <a:lstStyle/>
        <a:p>
          <a:r>
            <a:rPr lang="en-US" sz="1800" b="1" dirty="0"/>
            <a:t>Tag all reviews with sentiment</a:t>
          </a:r>
        </a:p>
      </dgm:t>
    </dgm:pt>
    <dgm:pt modelId="{1A1E206E-31EB-754E-883F-C522BB25B713}" type="parTrans" cxnId="{5135F24B-8CC0-C248-884E-6D2EAA73A745}">
      <dgm:prSet/>
      <dgm:spPr/>
      <dgm:t>
        <a:bodyPr/>
        <a:lstStyle/>
        <a:p>
          <a:endParaRPr lang="en-US"/>
        </a:p>
      </dgm:t>
    </dgm:pt>
    <dgm:pt modelId="{909C1004-CBFA-C343-A945-B3DA0FA7BE66}" type="sibTrans" cxnId="{5135F24B-8CC0-C248-884E-6D2EAA73A745}">
      <dgm:prSet/>
      <dgm:spPr/>
      <dgm:t>
        <a:bodyPr/>
        <a:lstStyle/>
        <a:p>
          <a:endParaRPr lang="en-US"/>
        </a:p>
      </dgm:t>
    </dgm:pt>
    <dgm:pt modelId="{4757FA5C-A6DC-4D42-87B0-712603718E77}">
      <dgm:prSet phldrT="[Text]" custT="1"/>
      <dgm:spPr/>
      <dgm:t>
        <a:bodyPr/>
        <a:lstStyle/>
        <a:p>
          <a:r>
            <a:rPr lang="en-US" sz="1800" b="1" dirty="0"/>
            <a:t>Sentiment Analysis</a:t>
          </a:r>
        </a:p>
      </dgm:t>
    </dgm:pt>
    <dgm:pt modelId="{23A4C43F-E971-5345-962B-34625BA69B81}" type="parTrans" cxnId="{FB9B72E1-184C-7C41-A457-2D4F6C735CCE}">
      <dgm:prSet/>
      <dgm:spPr/>
      <dgm:t>
        <a:bodyPr/>
        <a:lstStyle/>
        <a:p>
          <a:endParaRPr lang="en-US"/>
        </a:p>
      </dgm:t>
    </dgm:pt>
    <dgm:pt modelId="{E981451D-79FD-B14E-B994-D8BDD188AD60}" type="sibTrans" cxnId="{FB9B72E1-184C-7C41-A457-2D4F6C735CCE}">
      <dgm:prSet/>
      <dgm:spPr/>
      <dgm:t>
        <a:bodyPr/>
        <a:lstStyle/>
        <a:p>
          <a:endParaRPr lang="en-US"/>
        </a:p>
      </dgm:t>
    </dgm:pt>
    <dgm:pt modelId="{F9DA7211-EB21-DE4C-B5FD-4DB792B9472B}">
      <dgm:prSet phldrT="[Text]" custT="1"/>
      <dgm:spPr/>
      <dgm:t>
        <a:bodyPr/>
        <a:lstStyle/>
        <a:p>
          <a:r>
            <a:rPr lang="en-US" sz="1600" b="1" dirty="0"/>
            <a:t>Stanford Core NLP</a:t>
          </a:r>
        </a:p>
      </dgm:t>
    </dgm:pt>
    <dgm:pt modelId="{59FA0F52-0514-7943-B9D7-BD7384E08B99}" type="parTrans" cxnId="{3870F157-94CD-9F47-B590-FB902404D9DD}">
      <dgm:prSet/>
      <dgm:spPr/>
      <dgm:t>
        <a:bodyPr/>
        <a:lstStyle/>
        <a:p>
          <a:endParaRPr lang="en-US"/>
        </a:p>
      </dgm:t>
    </dgm:pt>
    <dgm:pt modelId="{B212F362-E83D-1B45-A377-427CAFE42DB1}" type="sibTrans" cxnId="{3870F157-94CD-9F47-B590-FB902404D9DD}">
      <dgm:prSet/>
      <dgm:spPr/>
      <dgm:t>
        <a:bodyPr/>
        <a:lstStyle/>
        <a:p>
          <a:endParaRPr lang="en-US"/>
        </a:p>
      </dgm:t>
    </dgm:pt>
    <dgm:pt modelId="{DEB1303C-9EBC-5949-A248-23631676F10D}">
      <dgm:prSet phldrT="[Text]" custT="1"/>
      <dgm:spPr/>
      <dgm:t>
        <a:bodyPr/>
        <a:lstStyle/>
        <a:p>
          <a:r>
            <a:rPr lang="en-US" sz="1600" b="1" dirty="0"/>
            <a:t>Logistic Regression</a:t>
          </a:r>
        </a:p>
      </dgm:t>
    </dgm:pt>
    <dgm:pt modelId="{D6E8E7F0-4F84-5C48-BF86-0E93E9BAB6F4}" type="parTrans" cxnId="{7D5ED229-0A67-4E42-BA37-F6D11195E6AE}">
      <dgm:prSet/>
      <dgm:spPr/>
      <dgm:t>
        <a:bodyPr/>
        <a:lstStyle/>
        <a:p>
          <a:endParaRPr lang="en-US"/>
        </a:p>
      </dgm:t>
    </dgm:pt>
    <dgm:pt modelId="{8FB95719-41A1-1A41-865D-BAB6188EEDD6}" type="sibTrans" cxnId="{7D5ED229-0A67-4E42-BA37-F6D11195E6AE}">
      <dgm:prSet/>
      <dgm:spPr/>
      <dgm:t>
        <a:bodyPr/>
        <a:lstStyle/>
        <a:p>
          <a:endParaRPr lang="en-US"/>
        </a:p>
      </dgm:t>
    </dgm:pt>
    <dgm:pt modelId="{B1E3C641-8581-9348-953C-CCFBBC1E2EB9}" type="pres">
      <dgm:prSet presAssocID="{935A4B99-0315-B847-ACEE-0AE14E1993F2}" presName="Name0" presStyleCnt="0">
        <dgm:presLayoutVars>
          <dgm:dir/>
          <dgm:resizeHandles val="exact"/>
        </dgm:presLayoutVars>
      </dgm:prSet>
      <dgm:spPr/>
    </dgm:pt>
    <dgm:pt modelId="{E4234D74-3E0D-CB4F-AB64-151CA1EC0FD0}" type="pres">
      <dgm:prSet presAssocID="{B1321E7D-A01C-744F-A7A3-611A2C1CA605}" presName="node" presStyleLbl="node1" presStyleIdx="0" presStyleCnt="7">
        <dgm:presLayoutVars>
          <dgm:bulletEnabled val="1"/>
        </dgm:presLayoutVars>
      </dgm:prSet>
      <dgm:spPr/>
    </dgm:pt>
    <dgm:pt modelId="{DA0BEFE7-EA0D-E84A-B014-8475DD6E585B}" type="pres">
      <dgm:prSet presAssocID="{5F93C14F-AE12-E342-BCBB-FBBA39A44BC0}" presName="sibTrans" presStyleLbl="sibTrans2D1" presStyleIdx="0" presStyleCnt="6"/>
      <dgm:spPr/>
    </dgm:pt>
    <dgm:pt modelId="{5559714C-2939-9544-AEC5-4CB18B16E046}" type="pres">
      <dgm:prSet presAssocID="{5F93C14F-AE12-E342-BCBB-FBBA39A44BC0}" presName="connectorText" presStyleLbl="sibTrans2D1" presStyleIdx="0" presStyleCnt="6"/>
      <dgm:spPr/>
    </dgm:pt>
    <dgm:pt modelId="{8980BD36-45E6-ED4A-BE96-6FDFE6B1D93C}" type="pres">
      <dgm:prSet presAssocID="{4757FA5C-A6DC-4D42-87B0-712603718E77}" presName="node" presStyleLbl="node1" presStyleIdx="1" presStyleCnt="7">
        <dgm:presLayoutVars>
          <dgm:bulletEnabled val="1"/>
        </dgm:presLayoutVars>
      </dgm:prSet>
      <dgm:spPr/>
    </dgm:pt>
    <dgm:pt modelId="{EA85977B-8CDF-EC49-8DE7-2BE051302943}" type="pres">
      <dgm:prSet presAssocID="{E981451D-79FD-B14E-B994-D8BDD188AD60}" presName="sibTrans" presStyleLbl="sibTrans2D1" presStyleIdx="1" presStyleCnt="6"/>
      <dgm:spPr/>
    </dgm:pt>
    <dgm:pt modelId="{FDE58E90-C762-BE44-94AD-6424C77E907F}" type="pres">
      <dgm:prSet presAssocID="{E981451D-79FD-B14E-B994-D8BDD188AD60}" presName="connectorText" presStyleLbl="sibTrans2D1" presStyleIdx="1" presStyleCnt="6"/>
      <dgm:spPr/>
    </dgm:pt>
    <dgm:pt modelId="{FFAD70A2-DB68-E148-909F-ADEF287884D1}" type="pres">
      <dgm:prSet presAssocID="{C8F76D6D-86FC-DF4F-835E-28CF3D7DE221}" presName="node" presStyleLbl="node1" presStyleIdx="2" presStyleCnt="7">
        <dgm:presLayoutVars>
          <dgm:bulletEnabled val="1"/>
        </dgm:presLayoutVars>
      </dgm:prSet>
      <dgm:spPr/>
    </dgm:pt>
    <dgm:pt modelId="{D01A4335-C903-0C4C-AD02-72CAC6407146}" type="pres">
      <dgm:prSet presAssocID="{909C1004-CBFA-C343-A945-B3DA0FA7BE66}" presName="sibTrans" presStyleLbl="sibTrans2D1" presStyleIdx="2" presStyleCnt="6"/>
      <dgm:spPr/>
    </dgm:pt>
    <dgm:pt modelId="{B9416E76-79CE-8642-8163-BE5E684BBB38}" type="pres">
      <dgm:prSet presAssocID="{909C1004-CBFA-C343-A945-B3DA0FA7BE66}" presName="connectorText" presStyleLbl="sibTrans2D1" presStyleIdx="2" presStyleCnt="6"/>
      <dgm:spPr/>
    </dgm:pt>
    <dgm:pt modelId="{3473683B-AE3E-654B-94C6-808BDD18AA09}" type="pres">
      <dgm:prSet presAssocID="{7F9BBF86-CE38-A349-870B-BA9F5C2D15B1}" presName="node" presStyleLbl="node1" presStyleIdx="3" presStyleCnt="7">
        <dgm:presLayoutVars>
          <dgm:bulletEnabled val="1"/>
        </dgm:presLayoutVars>
      </dgm:prSet>
      <dgm:spPr/>
    </dgm:pt>
    <dgm:pt modelId="{5EC313B3-99AA-E749-9F7C-C4594112349C}" type="pres">
      <dgm:prSet presAssocID="{1817B103-4553-C249-8188-761484FFCED6}" presName="sibTrans" presStyleLbl="sibTrans2D1" presStyleIdx="3" presStyleCnt="6"/>
      <dgm:spPr/>
    </dgm:pt>
    <dgm:pt modelId="{05200CAC-7C64-0E41-93A5-4DFFE0B27F29}" type="pres">
      <dgm:prSet presAssocID="{1817B103-4553-C249-8188-761484FFCED6}" presName="connectorText" presStyleLbl="sibTrans2D1" presStyleIdx="3" presStyleCnt="6"/>
      <dgm:spPr/>
    </dgm:pt>
    <dgm:pt modelId="{25AF8A02-CD84-6B49-ABFA-E0B116BC5109}" type="pres">
      <dgm:prSet presAssocID="{B9398BEA-BFFC-8D40-BD79-D5EC968DE5BB}" presName="node" presStyleLbl="node1" presStyleIdx="4" presStyleCnt="7">
        <dgm:presLayoutVars>
          <dgm:bulletEnabled val="1"/>
        </dgm:presLayoutVars>
      </dgm:prSet>
      <dgm:spPr/>
    </dgm:pt>
    <dgm:pt modelId="{9CC75204-685D-CB47-BEA2-F05BF80FFFF3}" type="pres">
      <dgm:prSet presAssocID="{84F93E59-29E4-A14A-A207-338BAAEC79BA}" presName="sibTrans" presStyleLbl="sibTrans2D1" presStyleIdx="4" presStyleCnt="6"/>
      <dgm:spPr/>
    </dgm:pt>
    <dgm:pt modelId="{BF1DFC39-4E07-024C-87E5-AD71452033B5}" type="pres">
      <dgm:prSet presAssocID="{84F93E59-29E4-A14A-A207-338BAAEC79BA}" presName="connectorText" presStyleLbl="sibTrans2D1" presStyleIdx="4" presStyleCnt="6"/>
      <dgm:spPr/>
    </dgm:pt>
    <dgm:pt modelId="{1C206197-02E6-7C4A-8B7F-486F0CBDD762}" type="pres">
      <dgm:prSet presAssocID="{AF551DC3-DCC7-D74A-A4F8-64580F2CE4F2}" presName="node" presStyleLbl="node1" presStyleIdx="5" presStyleCnt="7">
        <dgm:presLayoutVars>
          <dgm:bulletEnabled val="1"/>
        </dgm:presLayoutVars>
      </dgm:prSet>
      <dgm:spPr/>
    </dgm:pt>
    <dgm:pt modelId="{7E2901F4-B406-D243-99B7-8D032D1EF593}" type="pres">
      <dgm:prSet presAssocID="{39540DF2-70C3-E047-A57C-1AD5D4596A6C}" presName="sibTrans" presStyleLbl="sibTrans2D1" presStyleIdx="5" presStyleCnt="6"/>
      <dgm:spPr/>
    </dgm:pt>
    <dgm:pt modelId="{27A86EE8-5926-664C-B533-742399DD7E72}" type="pres">
      <dgm:prSet presAssocID="{39540DF2-70C3-E047-A57C-1AD5D4596A6C}" presName="connectorText" presStyleLbl="sibTrans2D1" presStyleIdx="5" presStyleCnt="6"/>
      <dgm:spPr/>
    </dgm:pt>
    <dgm:pt modelId="{15DEEE93-A020-9B43-89AC-A1E8C45F5DDF}" type="pres">
      <dgm:prSet presAssocID="{C68E7781-8F40-DD42-BB60-16CAFA621D94}" presName="node" presStyleLbl="node1" presStyleIdx="6" presStyleCnt="7">
        <dgm:presLayoutVars>
          <dgm:bulletEnabled val="1"/>
        </dgm:presLayoutVars>
      </dgm:prSet>
      <dgm:spPr/>
    </dgm:pt>
  </dgm:ptLst>
  <dgm:cxnLst>
    <dgm:cxn modelId="{E04E0505-BACE-7341-97C8-819865461A80}" type="presOf" srcId="{1817B103-4553-C249-8188-761484FFCED6}" destId="{5EC313B3-99AA-E749-9F7C-C4594112349C}" srcOrd="0" destOrd="0" presId="urn:microsoft.com/office/officeart/2005/8/layout/process1"/>
    <dgm:cxn modelId="{7D5ED229-0A67-4E42-BA37-F6D11195E6AE}" srcId="{4757FA5C-A6DC-4D42-87B0-712603718E77}" destId="{DEB1303C-9EBC-5949-A248-23631676F10D}" srcOrd="1" destOrd="0" parTransId="{D6E8E7F0-4F84-5C48-BF86-0E93E9BAB6F4}" sibTransId="{8FB95719-41A1-1A41-865D-BAB6188EEDD6}"/>
    <dgm:cxn modelId="{652D122C-8D39-D740-9F63-5BA5792B5942}" type="presOf" srcId="{84F93E59-29E4-A14A-A207-338BAAEC79BA}" destId="{BF1DFC39-4E07-024C-87E5-AD71452033B5}" srcOrd="1" destOrd="0" presId="urn:microsoft.com/office/officeart/2005/8/layout/process1"/>
    <dgm:cxn modelId="{4044302F-6A76-8046-B943-D28DEC447D4C}" type="presOf" srcId="{5F93C14F-AE12-E342-BCBB-FBBA39A44BC0}" destId="{5559714C-2939-9544-AEC5-4CB18B16E046}" srcOrd="1" destOrd="0" presId="urn:microsoft.com/office/officeart/2005/8/layout/process1"/>
    <dgm:cxn modelId="{6D2B1030-7F78-524B-9068-D4FE8350D854}" srcId="{935A4B99-0315-B847-ACEE-0AE14E1993F2}" destId="{B9398BEA-BFFC-8D40-BD79-D5EC968DE5BB}" srcOrd="4" destOrd="0" parTransId="{5C183A89-90E0-3149-A0AA-35A070C18F87}" sibTransId="{84F93E59-29E4-A14A-A207-338BAAEC79BA}"/>
    <dgm:cxn modelId="{58AE0843-6F5C-224A-8E95-63F19A3FE6C0}" srcId="{935A4B99-0315-B847-ACEE-0AE14E1993F2}" destId="{C68E7781-8F40-DD42-BB60-16CAFA621D94}" srcOrd="6" destOrd="0" parTransId="{2BD50553-C43E-3844-AE4D-37DC5218CC11}" sibTransId="{F37DE2AB-045A-8D4D-A06F-BCF56D735C1D}"/>
    <dgm:cxn modelId="{5135F24B-8CC0-C248-884E-6D2EAA73A745}" srcId="{935A4B99-0315-B847-ACEE-0AE14E1993F2}" destId="{C8F76D6D-86FC-DF4F-835E-28CF3D7DE221}" srcOrd="2" destOrd="0" parTransId="{1A1E206E-31EB-754E-883F-C522BB25B713}" sibTransId="{909C1004-CBFA-C343-A945-B3DA0FA7BE66}"/>
    <dgm:cxn modelId="{89A58D56-DF45-B644-89E8-C174D3CE1BCA}" type="presOf" srcId="{F9DA7211-EB21-DE4C-B5FD-4DB792B9472B}" destId="{8980BD36-45E6-ED4A-BE96-6FDFE6B1D93C}" srcOrd="0" destOrd="1" presId="urn:microsoft.com/office/officeart/2005/8/layout/process1"/>
    <dgm:cxn modelId="{3870F157-94CD-9F47-B590-FB902404D9DD}" srcId="{4757FA5C-A6DC-4D42-87B0-712603718E77}" destId="{F9DA7211-EB21-DE4C-B5FD-4DB792B9472B}" srcOrd="0" destOrd="0" parTransId="{59FA0F52-0514-7943-B9D7-BD7384E08B99}" sibTransId="{B212F362-E83D-1B45-A377-427CAFE42DB1}"/>
    <dgm:cxn modelId="{4DDD3D58-A24F-BC47-8AB8-69FB595B38C3}" type="presOf" srcId="{E981451D-79FD-B14E-B994-D8BDD188AD60}" destId="{EA85977B-8CDF-EC49-8DE7-2BE051302943}" srcOrd="0" destOrd="0" presId="urn:microsoft.com/office/officeart/2005/8/layout/process1"/>
    <dgm:cxn modelId="{9056CB62-29B1-A244-BA68-2FC7CA7630DE}" type="presOf" srcId="{C8F76D6D-86FC-DF4F-835E-28CF3D7DE221}" destId="{FFAD70A2-DB68-E148-909F-ADEF287884D1}" srcOrd="0" destOrd="0" presId="urn:microsoft.com/office/officeart/2005/8/layout/process1"/>
    <dgm:cxn modelId="{EE77E364-92B5-654B-B18F-F1C77F1F0350}" type="presOf" srcId="{C68E7781-8F40-DD42-BB60-16CAFA621D94}" destId="{15DEEE93-A020-9B43-89AC-A1E8C45F5DDF}" srcOrd="0" destOrd="0" presId="urn:microsoft.com/office/officeart/2005/8/layout/process1"/>
    <dgm:cxn modelId="{1E0A7A68-0B68-0C40-8F3D-1CCDB548A108}" type="presOf" srcId="{DEB1303C-9EBC-5949-A248-23631676F10D}" destId="{8980BD36-45E6-ED4A-BE96-6FDFE6B1D93C}" srcOrd="0" destOrd="2" presId="urn:microsoft.com/office/officeart/2005/8/layout/process1"/>
    <dgm:cxn modelId="{3A6E2E75-AE1E-4A4F-8A30-4B2B2E23D065}" type="presOf" srcId="{1817B103-4553-C249-8188-761484FFCED6}" destId="{05200CAC-7C64-0E41-93A5-4DFFE0B27F29}" srcOrd="1" destOrd="0" presId="urn:microsoft.com/office/officeart/2005/8/layout/process1"/>
    <dgm:cxn modelId="{510A5577-AD3C-F845-80C2-7325A4F47A92}" type="presOf" srcId="{E981451D-79FD-B14E-B994-D8BDD188AD60}" destId="{FDE58E90-C762-BE44-94AD-6424C77E907F}" srcOrd="1" destOrd="0" presId="urn:microsoft.com/office/officeart/2005/8/layout/process1"/>
    <dgm:cxn modelId="{371D717B-ECE7-5E4E-BA5F-5F733C692E98}" type="presOf" srcId="{AF551DC3-DCC7-D74A-A4F8-64580F2CE4F2}" destId="{1C206197-02E6-7C4A-8B7F-486F0CBDD762}" srcOrd="0" destOrd="0" presId="urn:microsoft.com/office/officeart/2005/8/layout/process1"/>
    <dgm:cxn modelId="{7C2F0085-C620-4E4B-A61F-77597FED3390}" type="presOf" srcId="{4757FA5C-A6DC-4D42-87B0-712603718E77}" destId="{8980BD36-45E6-ED4A-BE96-6FDFE6B1D93C}" srcOrd="0" destOrd="0" presId="urn:microsoft.com/office/officeart/2005/8/layout/process1"/>
    <dgm:cxn modelId="{32F0B78A-23C9-E941-BEB7-A2016D92E15C}" srcId="{935A4B99-0315-B847-ACEE-0AE14E1993F2}" destId="{AF551DC3-DCC7-D74A-A4F8-64580F2CE4F2}" srcOrd="5" destOrd="0" parTransId="{54022CBF-0050-C74B-A236-416FC4591EFD}" sibTransId="{39540DF2-70C3-E047-A57C-1AD5D4596A6C}"/>
    <dgm:cxn modelId="{8781358F-5AE0-9145-8F61-A19FD4AD0A67}" type="presOf" srcId="{B9398BEA-BFFC-8D40-BD79-D5EC968DE5BB}" destId="{25AF8A02-CD84-6B49-ABFA-E0B116BC5109}" srcOrd="0" destOrd="0" presId="urn:microsoft.com/office/officeart/2005/8/layout/process1"/>
    <dgm:cxn modelId="{BF623C9D-B044-CC4A-9B92-F5DCD8D61381}" type="presOf" srcId="{909C1004-CBFA-C343-A945-B3DA0FA7BE66}" destId="{D01A4335-C903-0C4C-AD02-72CAC6407146}" srcOrd="0" destOrd="0" presId="urn:microsoft.com/office/officeart/2005/8/layout/process1"/>
    <dgm:cxn modelId="{1F475AA5-D800-F54B-94CE-9A61D94DF404}" type="presOf" srcId="{B1321E7D-A01C-744F-A7A3-611A2C1CA605}" destId="{E4234D74-3E0D-CB4F-AB64-151CA1EC0FD0}" srcOrd="0" destOrd="0" presId="urn:microsoft.com/office/officeart/2005/8/layout/process1"/>
    <dgm:cxn modelId="{EEE304A6-EF7B-E34A-8CC0-B616F2F2DED1}" type="presOf" srcId="{935A4B99-0315-B847-ACEE-0AE14E1993F2}" destId="{B1E3C641-8581-9348-953C-CCFBBC1E2EB9}" srcOrd="0" destOrd="0" presId="urn:microsoft.com/office/officeart/2005/8/layout/process1"/>
    <dgm:cxn modelId="{C1F006C5-F0E0-8D40-8634-481A496596CD}" srcId="{935A4B99-0315-B847-ACEE-0AE14E1993F2}" destId="{B1321E7D-A01C-744F-A7A3-611A2C1CA605}" srcOrd="0" destOrd="0" parTransId="{120AD364-220F-AE4C-96FC-46E56F55870E}" sibTransId="{5F93C14F-AE12-E342-BCBB-FBBA39A44BC0}"/>
    <dgm:cxn modelId="{676E4FCD-C53B-E441-86F5-44D3CE61F26F}" type="presOf" srcId="{7F9BBF86-CE38-A349-870B-BA9F5C2D15B1}" destId="{3473683B-AE3E-654B-94C6-808BDD18AA09}" srcOrd="0" destOrd="0" presId="urn:microsoft.com/office/officeart/2005/8/layout/process1"/>
    <dgm:cxn modelId="{42A16BDA-2256-914A-8800-621EE3ED4376}" type="presOf" srcId="{39540DF2-70C3-E047-A57C-1AD5D4596A6C}" destId="{7E2901F4-B406-D243-99B7-8D032D1EF593}" srcOrd="0" destOrd="0" presId="urn:microsoft.com/office/officeart/2005/8/layout/process1"/>
    <dgm:cxn modelId="{FB9B72E1-184C-7C41-A457-2D4F6C735CCE}" srcId="{935A4B99-0315-B847-ACEE-0AE14E1993F2}" destId="{4757FA5C-A6DC-4D42-87B0-712603718E77}" srcOrd="1" destOrd="0" parTransId="{23A4C43F-E971-5345-962B-34625BA69B81}" sibTransId="{E981451D-79FD-B14E-B994-D8BDD188AD60}"/>
    <dgm:cxn modelId="{8BAE54EA-3A68-0443-ADC5-4669CB06C001}" type="presOf" srcId="{5F93C14F-AE12-E342-BCBB-FBBA39A44BC0}" destId="{DA0BEFE7-EA0D-E84A-B014-8475DD6E585B}" srcOrd="0" destOrd="0" presId="urn:microsoft.com/office/officeart/2005/8/layout/process1"/>
    <dgm:cxn modelId="{445FB6EF-BDB3-CF4D-8EB9-A8FC5B6E4A53}" type="presOf" srcId="{909C1004-CBFA-C343-A945-B3DA0FA7BE66}" destId="{B9416E76-79CE-8642-8163-BE5E684BBB38}" srcOrd="1" destOrd="0" presId="urn:microsoft.com/office/officeart/2005/8/layout/process1"/>
    <dgm:cxn modelId="{D6FD23F4-9AEE-6E4A-8517-2EEBC5A422D9}" type="presOf" srcId="{39540DF2-70C3-E047-A57C-1AD5D4596A6C}" destId="{27A86EE8-5926-664C-B533-742399DD7E72}" srcOrd="1" destOrd="0" presId="urn:microsoft.com/office/officeart/2005/8/layout/process1"/>
    <dgm:cxn modelId="{2CBF3BF5-01B7-7E42-8C9E-17DE29F7C30C}" type="presOf" srcId="{84F93E59-29E4-A14A-A207-338BAAEC79BA}" destId="{9CC75204-685D-CB47-BEA2-F05BF80FFFF3}" srcOrd="0" destOrd="0" presId="urn:microsoft.com/office/officeart/2005/8/layout/process1"/>
    <dgm:cxn modelId="{B94523FA-2F7C-9B48-8354-2D36114FD896}" srcId="{935A4B99-0315-B847-ACEE-0AE14E1993F2}" destId="{7F9BBF86-CE38-A349-870B-BA9F5C2D15B1}" srcOrd="3" destOrd="0" parTransId="{8BBEF02C-BE5A-2141-AA67-C1E2D9D05FD6}" sibTransId="{1817B103-4553-C249-8188-761484FFCED6}"/>
    <dgm:cxn modelId="{1678A58F-F81F-1D49-BCF5-A1A6E7F6AA3E}" type="presParOf" srcId="{B1E3C641-8581-9348-953C-CCFBBC1E2EB9}" destId="{E4234D74-3E0D-CB4F-AB64-151CA1EC0FD0}" srcOrd="0" destOrd="0" presId="urn:microsoft.com/office/officeart/2005/8/layout/process1"/>
    <dgm:cxn modelId="{0DB1B04B-F00A-084A-A384-C7BB5215344F}" type="presParOf" srcId="{B1E3C641-8581-9348-953C-CCFBBC1E2EB9}" destId="{DA0BEFE7-EA0D-E84A-B014-8475DD6E585B}" srcOrd="1" destOrd="0" presId="urn:microsoft.com/office/officeart/2005/8/layout/process1"/>
    <dgm:cxn modelId="{7C6C0702-01C2-BD4B-83E7-BBBD3771D6E6}" type="presParOf" srcId="{DA0BEFE7-EA0D-E84A-B014-8475DD6E585B}" destId="{5559714C-2939-9544-AEC5-4CB18B16E046}" srcOrd="0" destOrd="0" presId="urn:microsoft.com/office/officeart/2005/8/layout/process1"/>
    <dgm:cxn modelId="{0CC60CDD-8248-B044-865D-FCDB02D0431D}" type="presParOf" srcId="{B1E3C641-8581-9348-953C-CCFBBC1E2EB9}" destId="{8980BD36-45E6-ED4A-BE96-6FDFE6B1D93C}" srcOrd="2" destOrd="0" presId="urn:microsoft.com/office/officeart/2005/8/layout/process1"/>
    <dgm:cxn modelId="{B0127F37-69CA-2F42-B986-0114DDE67FD0}" type="presParOf" srcId="{B1E3C641-8581-9348-953C-CCFBBC1E2EB9}" destId="{EA85977B-8CDF-EC49-8DE7-2BE051302943}" srcOrd="3" destOrd="0" presId="urn:microsoft.com/office/officeart/2005/8/layout/process1"/>
    <dgm:cxn modelId="{989A3C20-7900-8C49-9C2E-F4335CB8D087}" type="presParOf" srcId="{EA85977B-8CDF-EC49-8DE7-2BE051302943}" destId="{FDE58E90-C762-BE44-94AD-6424C77E907F}" srcOrd="0" destOrd="0" presId="urn:microsoft.com/office/officeart/2005/8/layout/process1"/>
    <dgm:cxn modelId="{7F9FECEE-8E50-C24B-BCF1-E4A2CAFA5BC8}" type="presParOf" srcId="{B1E3C641-8581-9348-953C-CCFBBC1E2EB9}" destId="{FFAD70A2-DB68-E148-909F-ADEF287884D1}" srcOrd="4" destOrd="0" presId="urn:microsoft.com/office/officeart/2005/8/layout/process1"/>
    <dgm:cxn modelId="{BB5B9544-4F98-184E-A001-36FE7F7A2C45}" type="presParOf" srcId="{B1E3C641-8581-9348-953C-CCFBBC1E2EB9}" destId="{D01A4335-C903-0C4C-AD02-72CAC6407146}" srcOrd="5" destOrd="0" presId="urn:microsoft.com/office/officeart/2005/8/layout/process1"/>
    <dgm:cxn modelId="{760C2107-6345-6843-99E1-30F34D70CCB2}" type="presParOf" srcId="{D01A4335-C903-0C4C-AD02-72CAC6407146}" destId="{B9416E76-79CE-8642-8163-BE5E684BBB38}" srcOrd="0" destOrd="0" presId="urn:microsoft.com/office/officeart/2005/8/layout/process1"/>
    <dgm:cxn modelId="{A52D1F7B-DDB3-BD44-BD93-F549B2A8C6F7}" type="presParOf" srcId="{B1E3C641-8581-9348-953C-CCFBBC1E2EB9}" destId="{3473683B-AE3E-654B-94C6-808BDD18AA09}" srcOrd="6" destOrd="0" presId="urn:microsoft.com/office/officeart/2005/8/layout/process1"/>
    <dgm:cxn modelId="{9D391D22-BAA0-BE4D-812E-6BE658C15F89}" type="presParOf" srcId="{B1E3C641-8581-9348-953C-CCFBBC1E2EB9}" destId="{5EC313B3-99AA-E749-9F7C-C4594112349C}" srcOrd="7" destOrd="0" presId="urn:microsoft.com/office/officeart/2005/8/layout/process1"/>
    <dgm:cxn modelId="{C3745A12-5695-6B4C-99C7-8348B7B888AD}" type="presParOf" srcId="{5EC313B3-99AA-E749-9F7C-C4594112349C}" destId="{05200CAC-7C64-0E41-93A5-4DFFE0B27F29}" srcOrd="0" destOrd="0" presId="urn:microsoft.com/office/officeart/2005/8/layout/process1"/>
    <dgm:cxn modelId="{DC51F5F7-F104-D14C-9931-D2B979D30240}" type="presParOf" srcId="{B1E3C641-8581-9348-953C-CCFBBC1E2EB9}" destId="{25AF8A02-CD84-6B49-ABFA-E0B116BC5109}" srcOrd="8" destOrd="0" presId="urn:microsoft.com/office/officeart/2005/8/layout/process1"/>
    <dgm:cxn modelId="{31EBB73C-A9C5-394D-A9AE-0A776BAA3D48}" type="presParOf" srcId="{B1E3C641-8581-9348-953C-CCFBBC1E2EB9}" destId="{9CC75204-685D-CB47-BEA2-F05BF80FFFF3}" srcOrd="9" destOrd="0" presId="urn:microsoft.com/office/officeart/2005/8/layout/process1"/>
    <dgm:cxn modelId="{648987E2-4E42-3A45-86F1-913E0396DFAB}" type="presParOf" srcId="{9CC75204-685D-CB47-BEA2-F05BF80FFFF3}" destId="{BF1DFC39-4E07-024C-87E5-AD71452033B5}" srcOrd="0" destOrd="0" presId="urn:microsoft.com/office/officeart/2005/8/layout/process1"/>
    <dgm:cxn modelId="{943206BF-43F0-984C-BA52-D30B0B2F8682}" type="presParOf" srcId="{B1E3C641-8581-9348-953C-CCFBBC1E2EB9}" destId="{1C206197-02E6-7C4A-8B7F-486F0CBDD762}" srcOrd="10" destOrd="0" presId="urn:microsoft.com/office/officeart/2005/8/layout/process1"/>
    <dgm:cxn modelId="{BEBA6579-2A96-9C4E-A5E6-5855F1C3AAFF}" type="presParOf" srcId="{B1E3C641-8581-9348-953C-CCFBBC1E2EB9}" destId="{7E2901F4-B406-D243-99B7-8D032D1EF593}" srcOrd="11" destOrd="0" presId="urn:microsoft.com/office/officeart/2005/8/layout/process1"/>
    <dgm:cxn modelId="{0BD8BD6D-DE90-D049-99F3-EF308E22E075}" type="presParOf" srcId="{7E2901F4-B406-D243-99B7-8D032D1EF593}" destId="{27A86EE8-5926-664C-B533-742399DD7E72}" srcOrd="0" destOrd="0" presId="urn:microsoft.com/office/officeart/2005/8/layout/process1"/>
    <dgm:cxn modelId="{E082E24A-3FBA-5D48-A054-F1400DCA318E}" type="presParOf" srcId="{B1E3C641-8581-9348-953C-CCFBBC1E2EB9}" destId="{15DEEE93-A020-9B43-89AC-A1E8C45F5DDF}" srcOrd="12" destOrd="0" presId="urn:microsoft.com/office/officeart/2005/8/layout/process1"/>
  </dgm:cxnLst>
  <dgm:bg/>
  <dgm:whole/>
  <dgm:extLst>
    <a:ext uri="http://schemas.microsoft.com/office/drawing/2008/diagram">
      <dsp:dataModelExt xmlns:dsp="http://schemas.microsoft.com/office/drawing/2008/diagram" relId="rId14"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62222F9-2B02-BD45-9706-F02D8CF7E1FA}" type="doc">
      <dgm:prSet loTypeId="urn:microsoft.com/office/officeart/2005/8/layout/hierarchy1" loCatId="" qsTypeId="urn:microsoft.com/office/officeart/2005/8/quickstyle/simple1" qsCatId="simple" csTypeId="urn:microsoft.com/office/officeart/2005/8/colors/accent1_2" csCatId="accent1" phldr="1"/>
      <dgm:spPr/>
      <dgm:t>
        <a:bodyPr/>
        <a:lstStyle/>
        <a:p>
          <a:endParaRPr lang="en-US"/>
        </a:p>
      </dgm:t>
    </dgm:pt>
    <dgm:pt modelId="{10EE2A05-504A-1E4C-9CD2-74226A662D47}">
      <dgm:prSet phldrT="[Text]" custT="1"/>
      <dgm:spPr/>
      <dgm:t>
        <a:bodyPr/>
        <a:lstStyle/>
        <a:p>
          <a:r>
            <a:rPr lang="en-US" sz="2000" dirty="0"/>
            <a:t>Raw data scraped for each restaurant</a:t>
          </a:r>
        </a:p>
      </dgm:t>
    </dgm:pt>
    <dgm:pt modelId="{E579DF98-F623-B54D-B0FE-1928A7F804DC}" type="parTrans" cxnId="{C1C0BE29-AE63-9044-A6F4-0EC51FD19915}">
      <dgm:prSet/>
      <dgm:spPr/>
      <dgm:t>
        <a:bodyPr/>
        <a:lstStyle/>
        <a:p>
          <a:endParaRPr lang="en-US"/>
        </a:p>
      </dgm:t>
    </dgm:pt>
    <dgm:pt modelId="{A6E611BA-D1BB-0942-B1F6-52D2D502034E}" type="sibTrans" cxnId="{C1C0BE29-AE63-9044-A6F4-0EC51FD19915}">
      <dgm:prSet/>
      <dgm:spPr/>
      <dgm:t>
        <a:bodyPr/>
        <a:lstStyle/>
        <a:p>
          <a:endParaRPr lang="en-US"/>
        </a:p>
      </dgm:t>
    </dgm:pt>
    <dgm:pt modelId="{B9CCF155-370A-304C-9F41-773F70E8E871}">
      <dgm:prSet phldrT="[Text]" custT="1"/>
      <dgm:spPr/>
      <dgm:t>
        <a:bodyPr/>
        <a:lstStyle/>
        <a:p>
          <a:r>
            <a:rPr lang="en-US" sz="2000" dirty="0"/>
            <a:t>menu list</a:t>
          </a:r>
        </a:p>
      </dgm:t>
    </dgm:pt>
    <dgm:pt modelId="{7CA476B1-ECA1-B54D-8AFA-6D7CF25BD0AF}" type="parTrans" cxnId="{FE3FD779-37D5-6E4F-8121-4A73E0C61117}">
      <dgm:prSet/>
      <dgm:spPr/>
      <dgm:t>
        <a:bodyPr/>
        <a:lstStyle/>
        <a:p>
          <a:endParaRPr lang="en-US"/>
        </a:p>
      </dgm:t>
    </dgm:pt>
    <dgm:pt modelId="{A758181C-ADF7-C54B-B09F-571532D49217}" type="sibTrans" cxnId="{FE3FD779-37D5-6E4F-8121-4A73E0C61117}">
      <dgm:prSet/>
      <dgm:spPr/>
      <dgm:t>
        <a:bodyPr/>
        <a:lstStyle/>
        <a:p>
          <a:endParaRPr lang="en-US"/>
        </a:p>
      </dgm:t>
    </dgm:pt>
    <dgm:pt modelId="{8AADA2FD-D012-204D-A5C5-5C9BDDB44161}">
      <dgm:prSet phldrT="[Text]" custT="1"/>
      <dgm:spPr/>
      <dgm:t>
        <a:bodyPr/>
        <a:lstStyle/>
        <a:p>
          <a:r>
            <a:rPr lang="en-US" sz="2000" dirty="0"/>
            <a:t>reviews to annotate</a:t>
          </a:r>
        </a:p>
      </dgm:t>
    </dgm:pt>
    <dgm:pt modelId="{5CFEB18A-049B-684B-88F0-C925C24671BD}" type="parTrans" cxnId="{1C9F02C4-F16A-3941-B9FA-8D17F61F918E}">
      <dgm:prSet/>
      <dgm:spPr/>
      <dgm:t>
        <a:bodyPr/>
        <a:lstStyle/>
        <a:p>
          <a:endParaRPr lang="en-US"/>
        </a:p>
      </dgm:t>
    </dgm:pt>
    <dgm:pt modelId="{1E408095-092A-7146-9197-0B4EC3C84D0D}" type="sibTrans" cxnId="{1C9F02C4-F16A-3941-B9FA-8D17F61F918E}">
      <dgm:prSet/>
      <dgm:spPr/>
      <dgm:t>
        <a:bodyPr/>
        <a:lstStyle/>
        <a:p>
          <a:endParaRPr lang="en-US"/>
        </a:p>
      </dgm:t>
    </dgm:pt>
    <dgm:pt modelId="{3C608349-91DC-9C4B-B4C4-EF89C08C5259}" type="pres">
      <dgm:prSet presAssocID="{B62222F9-2B02-BD45-9706-F02D8CF7E1FA}" presName="hierChild1" presStyleCnt="0">
        <dgm:presLayoutVars>
          <dgm:chPref val="1"/>
          <dgm:dir/>
          <dgm:animOne val="branch"/>
          <dgm:animLvl val="lvl"/>
          <dgm:resizeHandles/>
        </dgm:presLayoutVars>
      </dgm:prSet>
      <dgm:spPr/>
    </dgm:pt>
    <dgm:pt modelId="{F87D6F6B-DD6E-7C43-A003-1BA46A1C803D}" type="pres">
      <dgm:prSet presAssocID="{10EE2A05-504A-1E4C-9CD2-74226A662D47}" presName="hierRoot1" presStyleCnt="0"/>
      <dgm:spPr/>
    </dgm:pt>
    <dgm:pt modelId="{E02ECA25-CA38-9A4F-AC0C-2B77E2F13720}" type="pres">
      <dgm:prSet presAssocID="{10EE2A05-504A-1E4C-9CD2-74226A662D47}" presName="composite" presStyleCnt="0"/>
      <dgm:spPr/>
    </dgm:pt>
    <dgm:pt modelId="{A38E42F9-D7DA-7241-AD0D-42032A2876A2}" type="pres">
      <dgm:prSet presAssocID="{10EE2A05-504A-1E4C-9CD2-74226A662D47}" presName="background" presStyleLbl="node0" presStyleIdx="0" presStyleCnt="1"/>
      <dgm:spPr/>
    </dgm:pt>
    <dgm:pt modelId="{62B0FA24-2D41-6742-BC9E-6D8AD93742EE}" type="pres">
      <dgm:prSet presAssocID="{10EE2A05-504A-1E4C-9CD2-74226A662D47}" presName="text" presStyleLbl="fgAcc0" presStyleIdx="0" presStyleCnt="1" custLinFactNeighborX="6709" custLinFactNeighborY="18659">
        <dgm:presLayoutVars>
          <dgm:chPref val="3"/>
        </dgm:presLayoutVars>
      </dgm:prSet>
      <dgm:spPr/>
    </dgm:pt>
    <dgm:pt modelId="{2732B318-6465-AF48-95FA-0425445CEA78}" type="pres">
      <dgm:prSet presAssocID="{10EE2A05-504A-1E4C-9CD2-74226A662D47}" presName="hierChild2" presStyleCnt="0"/>
      <dgm:spPr/>
    </dgm:pt>
    <dgm:pt modelId="{2DE0A61F-B145-A541-86DC-83DCDE2DC84E}" type="pres">
      <dgm:prSet presAssocID="{7CA476B1-ECA1-B54D-8AFA-6D7CF25BD0AF}" presName="Name10" presStyleLbl="parChTrans1D2" presStyleIdx="0" presStyleCnt="2"/>
      <dgm:spPr/>
    </dgm:pt>
    <dgm:pt modelId="{DB0A5C8E-14F5-864C-9C04-DF46AF95FA1D}" type="pres">
      <dgm:prSet presAssocID="{B9CCF155-370A-304C-9F41-773F70E8E871}" presName="hierRoot2" presStyleCnt="0"/>
      <dgm:spPr/>
    </dgm:pt>
    <dgm:pt modelId="{6F4D4F84-13D0-0743-B8CB-5DB087F4C165}" type="pres">
      <dgm:prSet presAssocID="{B9CCF155-370A-304C-9F41-773F70E8E871}" presName="composite2" presStyleCnt="0"/>
      <dgm:spPr/>
    </dgm:pt>
    <dgm:pt modelId="{3E11167C-4DDF-E247-B8AC-A62FAC520D4A}" type="pres">
      <dgm:prSet presAssocID="{B9CCF155-370A-304C-9F41-773F70E8E871}" presName="background2" presStyleLbl="node2" presStyleIdx="0" presStyleCnt="2"/>
      <dgm:spPr/>
    </dgm:pt>
    <dgm:pt modelId="{5939E5A4-C397-7545-85E0-F5D384560C78}" type="pres">
      <dgm:prSet presAssocID="{B9CCF155-370A-304C-9F41-773F70E8E871}" presName="text2" presStyleLbl="fgAcc2" presStyleIdx="0" presStyleCnt="2">
        <dgm:presLayoutVars>
          <dgm:chPref val="3"/>
        </dgm:presLayoutVars>
      </dgm:prSet>
      <dgm:spPr/>
    </dgm:pt>
    <dgm:pt modelId="{172FB530-BE04-C640-8343-391A0BC185F9}" type="pres">
      <dgm:prSet presAssocID="{B9CCF155-370A-304C-9F41-773F70E8E871}" presName="hierChild3" presStyleCnt="0"/>
      <dgm:spPr/>
    </dgm:pt>
    <dgm:pt modelId="{1AF6A27D-B730-A848-B2EF-26AF9517A2EF}" type="pres">
      <dgm:prSet presAssocID="{5CFEB18A-049B-684B-88F0-C925C24671BD}" presName="Name10" presStyleLbl="parChTrans1D2" presStyleIdx="1" presStyleCnt="2"/>
      <dgm:spPr/>
    </dgm:pt>
    <dgm:pt modelId="{575F2E7E-3032-A741-B852-1E6C970531A2}" type="pres">
      <dgm:prSet presAssocID="{8AADA2FD-D012-204D-A5C5-5C9BDDB44161}" presName="hierRoot2" presStyleCnt="0"/>
      <dgm:spPr/>
    </dgm:pt>
    <dgm:pt modelId="{811A732D-D6E3-A042-B1E2-D38E34BADCFD}" type="pres">
      <dgm:prSet presAssocID="{8AADA2FD-D012-204D-A5C5-5C9BDDB44161}" presName="composite2" presStyleCnt="0"/>
      <dgm:spPr/>
    </dgm:pt>
    <dgm:pt modelId="{1717CD79-F534-B845-944D-63F5F3F47C70}" type="pres">
      <dgm:prSet presAssocID="{8AADA2FD-D012-204D-A5C5-5C9BDDB44161}" presName="background2" presStyleLbl="node2" presStyleIdx="1" presStyleCnt="2"/>
      <dgm:spPr/>
    </dgm:pt>
    <dgm:pt modelId="{956F6F77-95D4-774A-AA12-F1DD3E2C2B15}" type="pres">
      <dgm:prSet presAssocID="{8AADA2FD-D012-204D-A5C5-5C9BDDB44161}" presName="text2" presStyleLbl="fgAcc2" presStyleIdx="1" presStyleCnt="2">
        <dgm:presLayoutVars>
          <dgm:chPref val="3"/>
        </dgm:presLayoutVars>
      </dgm:prSet>
      <dgm:spPr/>
    </dgm:pt>
    <dgm:pt modelId="{61B0F6A3-B42F-D841-926D-AFD2AF922497}" type="pres">
      <dgm:prSet presAssocID="{8AADA2FD-D012-204D-A5C5-5C9BDDB44161}" presName="hierChild3" presStyleCnt="0"/>
      <dgm:spPr/>
    </dgm:pt>
  </dgm:ptLst>
  <dgm:cxnLst>
    <dgm:cxn modelId="{05BE8A0A-8AE0-B543-AD3D-1ECE0E8FABAF}" type="presOf" srcId="{5CFEB18A-049B-684B-88F0-C925C24671BD}" destId="{1AF6A27D-B730-A848-B2EF-26AF9517A2EF}" srcOrd="0" destOrd="0" presId="urn:microsoft.com/office/officeart/2005/8/layout/hierarchy1"/>
    <dgm:cxn modelId="{1A73F516-071D-444E-A155-E09A4C1399A7}" type="presOf" srcId="{7CA476B1-ECA1-B54D-8AFA-6D7CF25BD0AF}" destId="{2DE0A61F-B145-A541-86DC-83DCDE2DC84E}" srcOrd="0" destOrd="0" presId="urn:microsoft.com/office/officeart/2005/8/layout/hierarchy1"/>
    <dgm:cxn modelId="{C1C0BE29-AE63-9044-A6F4-0EC51FD19915}" srcId="{B62222F9-2B02-BD45-9706-F02D8CF7E1FA}" destId="{10EE2A05-504A-1E4C-9CD2-74226A662D47}" srcOrd="0" destOrd="0" parTransId="{E579DF98-F623-B54D-B0FE-1928A7F804DC}" sibTransId="{A6E611BA-D1BB-0942-B1F6-52D2D502034E}"/>
    <dgm:cxn modelId="{5A8A4936-BBC6-D64D-AA70-CA6E6D041202}" type="presOf" srcId="{B62222F9-2B02-BD45-9706-F02D8CF7E1FA}" destId="{3C608349-91DC-9C4B-B4C4-EF89C08C5259}" srcOrd="0" destOrd="0" presId="urn:microsoft.com/office/officeart/2005/8/layout/hierarchy1"/>
    <dgm:cxn modelId="{FE3FD779-37D5-6E4F-8121-4A73E0C61117}" srcId="{10EE2A05-504A-1E4C-9CD2-74226A662D47}" destId="{B9CCF155-370A-304C-9F41-773F70E8E871}" srcOrd="0" destOrd="0" parTransId="{7CA476B1-ECA1-B54D-8AFA-6D7CF25BD0AF}" sibTransId="{A758181C-ADF7-C54B-B09F-571532D49217}"/>
    <dgm:cxn modelId="{0369CD98-B58C-3B4D-9EFF-70E6A5494EAF}" type="presOf" srcId="{8AADA2FD-D012-204D-A5C5-5C9BDDB44161}" destId="{956F6F77-95D4-774A-AA12-F1DD3E2C2B15}" srcOrd="0" destOrd="0" presId="urn:microsoft.com/office/officeart/2005/8/layout/hierarchy1"/>
    <dgm:cxn modelId="{1C9F02C4-F16A-3941-B9FA-8D17F61F918E}" srcId="{10EE2A05-504A-1E4C-9CD2-74226A662D47}" destId="{8AADA2FD-D012-204D-A5C5-5C9BDDB44161}" srcOrd="1" destOrd="0" parTransId="{5CFEB18A-049B-684B-88F0-C925C24671BD}" sibTransId="{1E408095-092A-7146-9197-0B4EC3C84D0D}"/>
    <dgm:cxn modelId="{09C6C2DE-57C6-7246-A112-2A30528E4CF7}" type="presOf" srcId="{B9CCF155-370A-304C-9F41-773F70E8E871}" destId="{5939E5A4-C397-7545-85E0-F5D384560C78}" srcOrd="0" destOrd="0" presId="urn:microsoft.com/office/officeart/2005/8/layout/hierarchy1"/>
    <dgm:cxn modelId="{4F32B0E9-7C3D-EB4E-952B-77D12461C581}" type="presOf" srcId="{10EE2A05-504A-1E4C-9CD2-74226A662D47}" destId="{62B0FA24-2D41-6742-BC9E-6D8AD93742EE}" srcOrd="0" destOrd="0" presId="urn:microsoft.com/office/officeart/2005/8/layout/hierarchy1"/>
    <dgm:cxn modelId="{2F0EE9BB-04F5-1042-AF7D-3B77EB38ABAF}" type="presParOf" srcId="{3C608349-91DC-9C4B-B4C4-EF89C08C5259}" destId="{F87D6F6B-DD6E-7C43-A003-1BA46A1C803D}" srcOrd="0" destOrd="0" presId="urn:microsoft.com/office/officeart/2005/8/layout/hierarchy1"/>
    <dgm:cxn modelId="{53A3AA77-FEE8-3944-A37D-27B4A1B69E1E}" type="presParOf" srcId="{F87D6F6B-DD6E-7C43-A003-1BA46A1C803D}" destId="{E02ECA25-CA38-9A4F-AC0C-2B77E2F13720}" srcOrd="0" destOrd="0" presId="urn:microsoft.com/office/officeart/2005/8/layout/hierarchy1"/>
    <dgm:cxn modelId="{503C4B61-ED50-9648-8DE0-820AD537B208}" type="presParOf" srcId="{E02ECA25-CA38-9A4F-AC0C-2B77E2F13720}" destId="{A38E42F9-D7DA-7241-AD0D-42032A2876A2}" srcOrd="0" destOrd="0" presId="urn:microsoft.com/office/officeart/2005/8/layout/hierarchy1"/>
    <dgm:cxn modelId="{C22D0C45-192C-C44F-997D-A0928574299A}" type="presParOf" srcId="{E02ECA25-CA38-9A4F-AC0C-2B77E2F13720}" destId="{62B0FA24-2D41-6742-BC9E-6D8AD93742EE}" srcOrd="1" destOrd="0" presId="urn:microsoft.com/office/officeart/2005/8/layout/hierarchy1"/>
    <dgm:cxn modelId="{9483C32F-C333-0C49-A9D2-E5F2D171565C}" type="presParOf" srcId="{F87D6F6B-DD6E-7C43-A003-1BA46A1C803D}" destId="{2732B318-6465-AF48-95FA-0425445CEA78}" srcOrd="1" destOrd="0" presId="urn:microsoft.com/office/officeart/2005/8/layout/hierarchy1"/>
    <dgm:cxn modelId="{FDC6DC31-A976-0948-96A7-9C7A5074E34C}" type="presParOf" srcId="{2732B318-6465-AF48-95FA-0425445CEA78}" destId="{2DE0A61F-B145-A541-86DC-83DCDE2DC84E}" srcOrd="0" destOrd="0" presId="urn:microsoft.com/office/officeart/2005/8/layout/hierarchy1"/>
    <dgm:cxn modelId="{B17866AD-D887-954C-9F51-180C7B7FEE0F}" type="presParOf" srcId="{2732B318-6465-AF48-95FA-0425445CEA78}" destId="{DB0A5C8E-14F5-864C-9C04-DF46AF95FA1D}" srcOrd="1" destOrd="0" presId="urn:microsoft.com/office/officeart/2005/8/layout/hierarchy1"/>
    <dgm:cxn modelId="{8ED0278E-3395-BD47-8C2A-6FA494408751}" type="presParOf" srcId="{DB0A5C8E-14F5-864C-9C04-DF46AF95FA1D}" destId="{6F4D4F84-13D0-0743-B8CB-5DB087F4C165}" srcOrd="0" destOrd="0" presId="urn:microsoft.com/office/officeart/2005/8/layout/hierarchy1"/>
    <dgm:cxn modelId="{5AD0E982-7091-AF49-907E-EC28B616A1CF}" type="presParOf" srcId="{6F4D4F84-13D0-0743-B8CB-5DB087F4C165}" destId="{3E11167C-4DDF-E247-B8AC-A62FAC520D4A}" srcOrd="0" destOrd="0" presId="urn:microsoft.com/office/officeart/2005/8/layout/hierarchy1"/>
    <dgm:cxn modelId="{CD0D0059-9618-4F45-B905-E28633B95E11}" type="presParOf" srcId="{6F4D4F84-13D0-0743-B8CB-5DB087F4C165}" destId="{5939E5A4-C397-7545-85E0-F5D384560C78}" srcOrd="1" destOrd="0" presId="urn:microsoft.com/office/officeart/2005/8/layout/hierarchy1"/>
    <dgm:cxn modelId="{E64131BA-8244-5945-9608-1E2585A98215}" type="presParOf" srcId="{DB0A5C8E-14F5-864C-9C04-DF46AF95FA1D}" destId="{172FB530-BE04-C640-8343-391A0BC185F9}" srcOrd="1" destOrd="0" presId="urn:microsoft.com/office/officeart/2005/8/layout/hierarchy1"/>
    <dgm:cxn modelId="{EB274FC2-E6B9-0841-9A75-411E4C11553D}" type="presParOf" srcId="{2732B318-6465-AF48-95FA-0425445CEA78}" destId="{1AF6A27D-B730-A848-B2EF-26AF9517A2EF}" srcOrd="2" destOrd="0" presId="urn:microsoft.com/office/officeart/2005/8/layout/hierarchy1"/>
    <dgm:cxn modelId="{3BA209CF-6185-904F-90A3-F10A5D8472DB}" type="presParOf" srcId="{2732B318-6465-AF48-95FA-0425445CEA78}" destId="{575F2E7E-3032-A741-B852-1E6C970531A2}" srcOrd="3" destOrd="0" presId="urn:microsoft.com/office/officeart/2005/8/layout/hierarchy1"/>
    <dgm:cxn modelId="{719C01C8-8BF9-A74E-98DE-F2E25B578CAE}" type="presParOf" srcId="{575F2E7E-3032-A741-B852-1E6C970531A2}" destId="{811A732D-D6E3-A042-B1E2-D38E34BADCFD}" srcOrd="0" destOrd="0" presId="urn:microsoft.com/office/officeart/2005/8/layout/hierarchy1"/>
    <dgm:cxn modelId="{4AEDFB67-190C-0542-BCDD-FE011B8F905F}" type="presParOf" srcId="{811A732D-D6E3-A042-B1E2-D38E34BADCFD}" destId="{1717CD79-F534-B845-944D-63F5F3F47C70}" srcOrd="0" destOrd="0" presId="urn:microsoft.com/office/officeart/2005/8/layout/hierarchy1"/>
    <dgm:cxn modelId="{1423C616-038C-1842-AD2D-BF898EC9CEC9}" type="presParOf" srcId="{811A732D-D6E3-A042-B1E2-D38E34BADCFD}" destId="{956F6F77-95D4-774A-AA12-F1DD3E2C2B15}" srcOrd="1" destOrd="0" presId="urn:microsoft.com/office/officeart/2005/8/layout/hierarchy1"/>
    <dgm:cxn modelId="{E89BD6DF-1578-1445-A7AF-8F46D009A4C9}" type="presParOf" srcId="{575F2E7E-3032-A741-B852-1E6C970531A2}" destId="{61B0F6A3-B42F-D841-926D-AFD2AF922497}" srcOrd="1" destOrd="0" presId="urn:microsoft.com/office/officeart/2005/8/layout/hierarchy1"/>
  </dgm:cxnLst>
  <dgm:bg/>
  <dgm:whole/>
  <dgm:extLst>
    <a:ext uri="http://schemas.microsoft.com/office/drawing/2008/diagram">
      <dsp:dataModelExt xmlns:dsp="http://schemas.microsoft.com/office/drawing/2008/diagram" relId="rId2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3A0FD04-150C-094B-8065-2D2846D88C6F}">
      <dsp:nvSpPr>
        <dsp:cNvPr id="0" name=""/>
        <dsp:cNvSpPr/>
      </dsp:nvSpPr>
      <dsp:spPr>
        <a:xfrm>
          <a:off x="4613" y="466734"/>
          <a:ext cx="1747095" cy="1335402"/>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solidFill>
                <a:schemeClr val="accent1"/>
              </a:solidFill>
            </a:rPr>
            <a:t>Reviews</a:t>
          </a:r>
          <a:endParaRPr lang="en-US" sz="1400" b="1" kern="1200" dirty="0">
            <a:solidFill>
              <a:schemeClr val="accent1"/>
            </a:solidFill>
          </a:endParaRPr>
        </a:p>
      </dsp:txBody>
      <dsp:txXfrm>
        <a:off x="43726" y="505847"/>
        <a:ext cx="1668869" cy="1257176"/>
      </dsp:txXfrm>
    </dsp:sp>
    <dsp:sp modelId="{36247233-8C27-E343-8322-9ED7562DBB73}">
      <dsp:nvSpPr>
        <dsp:cNvPr id="0" name=""/>
        <dsp:cNvSpPr/>
      </dsp:nvSpPr>
      <dsp:spPr>
        <a:xfrm>
          <a:off x="1926418" y="917795"/>
          <a:ext cx="370384" cy="433279"/>
        </a:xfrm>
        <a:prstGeom prst="rightArrow">
          <a:avLst>
            <a:gd name="adj1" fmla="val 60000"/>
            <a:gd name="adj2" fmla="val 50000"/>
          </a:avLst>
        </a:prstGeom>
        <a:solidFill>
          <a:schemeClr val="accent3">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1926418" y="1004451"/>
        <a:ext cx="259269" cy="259967"/>
      </dsp:txXfrm>
    </dsp:sp>
    <dsp:sp modelId="{6821AAA6-CA46-AE4C-9D1E-5D5773F027C7}">
      <dsp:nvSpPr>
        <dsp:cNvPr id="0" name=""/>
        <dsp:cNvSpPr/>
      </dsp:nvSpPr>
      <dsp:spPr>
        <a:xfrm>
          <a:off x="2450547" y="466734"/>
          <a:ext cx="1747095" cy="1335402"/>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solidFill>
                <a:schemeClr val="accent1"/>
              </a:solidFill>
            </a:rPr>
            <a:t>Annotate</a:t>
          </a:r>
        </a:p>
        <a:p>
          <a:pPr marL="0" lvl="0" indent="0" algn="ctr" defTabSz="800100">
            <a:lnSpc>
              <a:spcPct val="90000"/>
            </a:lnSpc>
            <a:spcBef>
              <a:spcPct val="0"/>
            </a:spcBef>
            <a:spcAft>
              <a:spcPct val="35000"/>
            </a:spcAft>
            <a:buNone/>
          </a:pPr>
          <a:r>
            <a:rPr lang="en-US" sz="1800" b="1" kern="1200" dirty="0">
              <a:solidFill>
                <a:schemeClr val="accent1"/>
              </a:solidFill>
            </a:rPr>
            <a:t>Split into Train and Test</a:t>
          </a:r>
        </a:p>
      </dsp:txBody>
      <dsp:txXfrm>
        <a:off x="2489660" y="505847"/>
        <a:ext cx="1668869" cy="1257176"/>
      </dsp:txXfrm>
    </dsp:sp>
    <dsp:sp modelId="{5F189D01-17DB-0B43-A48C-D02A72E73868}">
      <dsp:nvSpPr>
        <dsp:cNvPr id="0" name=""/>
        <dsp:cNvSpPr/>
      </dsp:nvSpPr>
      <dsp:spPr>
        <a:xfrm>
          <a:off x="4372352" y="917795"/>
          <a:ext cx="370384" cy="433279"/>
        </a:xfrm>
        <a:prstGeom prst="rightArrow">
          <a:avLst>
            <a:gd name="adj1" fmla="val 60000"/>
            <a:gd name="adj2" fmla="val 50000"/>
          </a:avLst>
        </a:prstGeom>
        <a:solidFill>
          <a:schemeClr val="accent3">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4372352" y="1004451"/>
        <a:ext cx="259269" cy="259967"/>
      </dsp:txXfrm>
    </dsp:sp>
    <dsp:sp modelId="{283FA462-3577-3E47-9B1D-EBB6394A00DC}">
      <dsp:nvSpPr>
        <dsp:cNvPr id="0" name=""/>
        <dsp:cNvSpPr/>
      </dsp:nvSpPr>
      <dsp:spPr>
        <a:xfrm>
          <a:off x="4896480" y="466734"/>
          <a:ext cx="1747095" cy="1335402"/>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b="1" kern="1200" dirty="0">
              <a:solidFill>
                <a:schemeClr val="accent1"/>
              </a:solidFill>
            </a:rPr>
            <a:t>Named Entity Recognition</a:t>
          </a:r>
        </a:p>
        <a:p>
          <a:pPr marL="171450" lvl="1" indent="-171450" algn="l" defTabSz="711200">
            <a:lnSpc>
              <a:spcPct val="90000"/>
            </a:lnSpc>
            <a:spcBef>
              <a:spcPct val="0"/>
            </a:spcBef>
            <a:spcAft>
              <a:spcPct val="15000"/>
            </a:spcAft>
            <a:buChar char="•"/>
          </a:pPr>
          <a:r>
            <a:rPr lang="en-US" sz="1600" b="1" kern="1200" dirty="0">
              <a:solidFill>
                <a:schemeClr val="accent1"/>
              </a:solidFill>
            </a:rPr>
            <a:t>SpaCy</a:t>
          </a:r>
        </a:p>
        <a:p>
          <a:pPr marL="171450" lvl="1" indent="-171450" algn="l" defTabSz="711200">
            <a:lnSpc>
              <a:spcPct val="90000"/>
            </a:lnSpc>
            <a:spcBef>
              <a:spcPct val="0"/>
            </a:spcBef>
            <a:spcAft>
              <a:spcPct val="15000"/>
            </a:spcAft>
            <a:buChar char="•"/>
          </a:pPr>
          <a:r>
            <a:rPr lang="en-US" sz="1600" b="1" kern="1200" dirty="0">
              <a:solidFill>
                <a:schemeClr val="accent1"/>
              </a:solidFill>
            </a:rPr>
            <a:t>BiLSTM</a:t>
          </a:r>
          <a:endParaRPr lang="en-US" sz="1200" b="1" kern="1200" dirty="0">
            <a:solidFill>
              <a:schemeClr val="accent1"/>
            </a:solidFill>
          </a:endParaRPr>
        </a:p>
      </dsp:txBody>
      <dsp:txXfrm>
        <a:off x="4935593" y="505847"/>
        <a:ext cx="1668869" cy="1257176"/>
      </dsp:txXfrm>
    </dsp:sp>
    <dsp:sp modelId="{2A83B507-C7B3-D84A-8339-23DAF5F1DB4B}">
      <dsp:nvSpPr>
        <dsp:cNvPr id="0" name=""/>
        <dsp:cNvSpPr/>
      </dsp:nvSpPr>
      <dsp:spPr>
        <a:xfrm>
          <a:off x="6818286" y="917795"/>
          <a:ext cx="370384" cy="433279"/>
        </a:xfrm>
        <a:prstGeom prst="rightArrow">
          <a:avLst>
            <a:gd name="adj1" fmla="val 60000"/>
            <a:gd name="adj2" fmla="val 50000"/>
          </a:avLst>
        </a:prstGeom>
        <a:solidFill>
          <a:schemeClr val="accent3">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6818286" y="1004451"/>
        <a:ext cx="259269" cy="259967"/>
      </dsp:txXfrm>
    </dsp:sp>
    <dsp:sp modelId="{030DD3FD-091D-BD45-91BE-AFEE3633C581}">
      <dsp:nvSpPr>
        <dsp:cNvPr id="0" name=""/>
        <dsp:cNvSpPr/>
      </dsp:nvSpPr>
      <dsp:spPr>
        <a:xfrm>
          <a:off x="7342414" y="466734"/>
          <a:ext cx="1747095" cy="1335402"/>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solidFill>
                <a:schemeClr val="accent1"/>
              </a:solidFill>
            </a:rPr>
            <a:t>List of Menu Items</a:t>
          </a:r>
        </a:p>
      </dsp:txBody>
      <dsp:txXfrm>
        <a:off x="7381527" y="505847"/>
        <a:ext cx="1668869" cy="1257176"/>
      </dsp:txXfrm>
    </dsp:sp>
    <dsp:sp modelId="{59E5EACA-88AE-9549-B30C-DFCF96757A6B}">
      <dsp:nvSpPr>
        <dsp:cNvPr id="0" name=""/>
        <dsp:cNvSpPr/>
      </dsp:nvSpPr>
      <dsp:spPr>
        <a:xfrm>
          <a:off x="9264219" y="917795"/>
          <a:ext cx="370384" cy="433279"/>
        </a:xfrm>
        <a:prstGeom prst="rightArrow">
          <a:avLst>
            <a:gd name="adj1" fmla="val 60000"/>
            <a:gd name="adj2" fmla="val 50000"/>
          </a:avLst>
        </a:prstGeom>
        <a:solidFill>
          <a:schemeClr val="accent3">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9264219" y="1004451"/>
        <a:ext cx="259269" cy="259967"/>
      </dsp:txXfrm>
    </dsp:sp>
    <dsp:sp modelId="{1BE96DAA-315D-9844-B251-117B0D91B243}">
      <dsp:nvSpPr>
        <dsp:cNvPr id="0" name=""/>
        <dsp:cNvSpPr/>
      </dsp:nvSpPr>
      <dsp:spPr>
        <a:xfrm>
          <a:off x="9788348" y="466734"/>
          <a:ext cx="1747095" cy="1335402"/>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solidFill>
                <a:schemeClr val="accent1"/>
              </a:solidFill>
            </a:rPr>
            <a:t>Eliminate duplicates using similarity measure</a:t>
          </a:r>
        </a:p>
      </dsp:txBody>
      <dsp:txXfrm>
        <a:off x="9827461" y="505847"/>
        <a:ext cx="1668869" cy="1257176"/>
      </dsp:txXfrm>
    </dsp:sp>
    <dsp:sp modelId="{6830DE64-C6A2-0347-ADBF-1CCB48D20D66}">
      <dsp:nvSpPr>
        <dsp:cNvPr id="0" name=""/>
        <dsp:cNvSpPr/>
      </dsp:nvSpPr>
      <dsp:spPr>
        <a:xfrm rot="21521179">
          <a:off x="11714869" y="889284"/>
          <a:ext cx="380588" cy="433279"/>
        </a:xfrm>
        <a:prstGeom prst="rightArrow">
          <a:avLst>
            <a:gd name="adj1" fmla="val 60000"/>
            <a:gd name="adj2" fmla="val 50000"/>
          </a:avLst>
        </a:prstGeom>
        <a:solidFill>
          <a:schemeClr val="accent3">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11714884" y="977249"/>
        <a:ext cx="266412" cy="259967"/>
      </dsp:txXfrm>
    </dsp:sp>
    <dsp:sp modelId="{DDA42E14-146D-AB43-AFDB-5453D8FE1B81}">
      <dsp:nvSpPr>
        <dsp:cNvPr id="0" name=""/>
        <dsp:cNvSpPr/>
      </dsp:nvSpPr>
      <dsp:spPr>
        <a:xfrm>
          <a:off x="12253346" y="410206"/>
          <a:ext cx="1747095" cy="1335402"/>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kern="1200" dirty="0">
              <a:solidFill>
                <a:schemeClr val="accent1"/>
              </a:solidFill>
            </a:rPr>
            <a:t>Final list of Dishes</a:t>
          </a:r>
        </a:p>
      </dsp:txBody>
      <dsp:txXfrm>
        <a:off x="12292459" y="449319"/>
        <a:ext cx="1668869" cy="1257176"/>
      </dsp:txXfrm>
    </dsp:sp>
    <dsp:sp modelId="{EE139216-5F77-E247-AC00-B9F44B841A65}">
      <dsp:nvSpPr>
        <dsp:cNvPr id="0" name=""/>
        <dsp:cNvSpPr/>
      </dsp:nvSpPr>
      <dsp:spPr>
        <a:xfrm rot="80059">
          <a:off x="14170336" y="889769"/>
          <a:ext cx="360377" cy="433279"/>
        </a:xfrm>
        <a:prstGeom prst="rightArrow">
          <a:avLst>
            <a:gd name="adj1" fmla="val 60000"/>
            <a:gd name="adj2" fmla="val 50000"/>
          </a:avLst>
        </a:prstGeom>
        <a:solidFill>
          <a:schemeClr val="accent3">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14170351" y="975166"/>
        <a:ext cx="252264" cy="259967"/>
      </dsp:txXfrm>
    </dsp:sp>
    <dsp:sp modelId="{A271F8C2-284E-D84A-BE10-96655522886D}">
      <dsp:nvSpPr>
        <dsp:cNvPr id="0" name=""/>
        <dsp:cNvSpPr/>
      </dsp:nvSpPr>
      <dsp:spPr>
        <a:xfrm>
          <a:off x="14680216" y="466734"/>
          <a:ext cx="1747095" cy="1335402"/>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kern="1200" dirty="0">
              <a:solidFill>
                <a:schemeClr val="accent1"/>
              </a:solidFill>
            </a:rPr>
            <a:t>Validate against scraped menus</a:t>
          </a:r>
        </a:p>
      </dsp:txBody>
      <dsp:txXfrm>
        <a:off x="14719329" y="505847"/>
        <a:ext cx="1668869" cy="125717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234D74-3E0D-CB4F-AB64-151CA1EC0FD0}">
      <dsp:nvSpPr>
        <dsp:cNvPr id="0" name=""/>
        <dsp:cNvSpPr/>
      </dsp:nvSpPr>
      <dsp:spPr>
        <a:xfrm>
          <a:off x="4614" y="594772"/>
          <a:ext cx="1747621" cy="178585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t>Reviews</a:t>
          </a:r>
        </a:p>
      </dsp:txBody>
      <dsp:txXfrm>
        <a:off x="55800" y="645958"/>
        <a:ext cx="1645249" cy="1683478"/>
      </dsp:txXfrm>
    </dsp:sp>
    <dsp:sp modelId="{DA0BEFE7-EA0D-E84A-B014-8475DD6E585B}">
      <dsp:nvSpPr>
        <dsp:cNvPr id="0" name=""/>
        <dsp:cNvSpPr/>
      </dsp:nvSpPr>
      <dsp:spPr>
        <a:xfrm>
          <a:off x="1926998" y="1270992"/>
          <a:ext cx="370495" cy="43341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en-US" sz="1800" kern="1200"/>
        </a:p>
      </dsp:txBody>
      <dsp:txXfrm>
        <a:off x="1926998" y="1357674"/>
        <a:ext cx="259347" cy="260046"/>
      </dsp:txXfrm>
    </dsp:sp>
    <dsp:sp modelId="{8980BD36-45E6-ED4A-BE96-6FDFE6B1D93C}">
      <dsp:nvSpPr>
        <dsp:cNvPr id="0" name=""/>
        <dsp:cNvSpPr/>
      </dsp:nvSpPr>
      <dsp:spPr>
        <a:xfrm>
          <a:off x="2451284" y="594772"/>
          <a:ext cx="1747621" cy="178585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b="1" kern="1200" dirty="0"/>
            <a:t>Sentiment Analysis</a:t>
          </a:r>
        </a:p>
        <a:p>
          <a:pPr marL="171450" lvl="1" indent="-171450" algn="l" defTabSz="711200">
            <a:lnSpc>
              <a:spcPct val="90000"/>
            </a:lnSpc>
            <a:spcBef>
              <a:spcPct val="0"/>
            </a:spcBef>
            <a:spcAft>
              <a:spcPct val="15000"/>
            </a:spcAft>
            <a:buChar char="•"/>
          </a:pPr>
          <a:r>
            <a:rPr lang="en-US" sz="1600" b="1" kern="1200" dirty="0"/>
            <a:t>Stanford Core NLP</a:t>
          </a:r>
        </a:p>
        <a:p>
          <a:pPr marL="171450" lvl="1" indent="-171450" algn="l" defTabSz="711200">
            <a:lnSpc>
              <a:spcPct val="90000"/>
            </a:lnSpc>
            <a:spcBef>
              <a:spcPct val="0"/>
            </a:spcBef>
            <a:spcAft>
              <a:spcPct val="15000"/>
            </a:spcAft>
            <a:buChar char="•"/>
          </a:pPr>
          <a:r>
            <a:rPr lang="en-US" sz="1600" b="1" kern="1200" dirty="0"/>
            <a:t>Logistic Regression</a:t>
          </a:r>
        </a:p>
      </dsp:txBody>
      <dsp:txXfrm>
        <a:off x="2502470" y="645958"/>
        <a:ext cx="1645249" cy="1683478"/>
      </dsp:txXfrm>
    </dsp:sp>
    <dsp:sp modelId="{EA85977B-8CDF-EC49-8DE7-2BE051302943}">
      <dsp:nvSpPr>
        <dsp:cNvPr id="0" name=""/>
        <dsp:cNvSpPr/>
      </dsp:nvSpPr>
      <dsp:spPr>
        <a:xfrm>
          <a:off x="4373668" y="1270992"/>
          <a:ext cx="370495" cy="43341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en-US" sz="1800" kern="1200"/>
        </a:p>
      </dsp:txBody>
      <dsp:txXfrm>
        <a:off x="4373668" y="1357674"/>
        <a:ext cx="259347" cy="260046"/>
      </dsp:txXfrm>
    </dsp:sp>
    <dsp:sp modelId="{FFAD70A2-DB68-E148-909F-ADEF287884D1}">
      <dsp:nvSpPr>
        <dsp:cNvPr id="0" name=""/>
        <dsp:cNvSpPr/>
      </dsp:nvSpPr>
      <dsp:spPr>
        <a:xfrm>
          <a:off x="4897955" y="594772"/>
          <a:ext cx="1747621" cy="178585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t>Tag all reviews with sentiment</a:t>
          </a:r>
        </a:p>
      </dsp:txBody>
      <dsp:txXfrm>
        <a:off x="4949141" y="645958"/>
        <a:ext cx="1645249" cy="1683478"/>
      </dsp:txXfrm>
    </dsp:sp>
    <dsp:sp modelId="{D01A4335-C903-0C4C-AD02-72CAC6407146}">
      <dsp:nvSpPr>
        <dsp:cNvPr id="0" name=""/>
        <dsp:cNvSpPr/>
      </dsp:nvSpPr>
      <dsp:spPr>
        <a:xfrm>
          <a:off x="6820338" y="1270992"/>
          <a:ext cx="370495" cy="43341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en-US" sz="1800" kern="1200"/>
        </a:p>
      </dsp:txBody>
      <dsp:txXfrm>
        <a:off x="6820338" y="1357674"/>
        <a:ext cx="259347" cy="260046"/>
      </dsp:txXfrm>
    </dsp:sp>
    <dsp:sp modelId="{3473683B-AE3E-654B-94C6-808BDD18AA09}">
      <dsp:nvSpPr>
        <dsp:cNvPr id="0" name=""/>
        <dsp:cNvSpPr/>
      </dsp:nvSpPr>
      <dsp:spPr>
        <a:xfrm>
          <a:off x="7344625" y="594772"/>
          <a:ext cx="1747621" cy="178585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endParaRPr lang="en-US" sz="2600" kern="1200" dirty="0">
            <a:blipFill>
              <a:blip xmlns:r="http://schemas.openxmlformats.org/officeDocument/2006/relationships" r:embed="rId1"/>
              <a:tile tx="0" ty="0" sx="100000" sy="100000" flip="none" algn="tl"/>
            </a:blipFill>
          </a:endParaRPr>
        </a:p>
      </dsp:txBody>
      <dsp:txXfrm>
        <a:off x="7395811" y="645958"/>
        <a:ext cx="1645249" cy="1683478"/>
      </dsp:txXfrm>
    </dsp:sp>
    <dsp:sp modelId="{5EC313B3-99AA-E749-9F7C-C4594112349C}">
      <dsp:nvSpPr>
        <dsp:cNvPr id="0" name=""/>
        <dsp:cNvSpPr/>
      </dsp:nvSpPr>
      <dsp:spPr>
        <a:xfrm>
          <a:off x="9267008" y="1270992"/>
          <a:ext cx="370495" cy="43341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en-US" sz="1800" kern="1200"/>
        </a:p>
      </dsp:txBody>
      <dsp:txXfrm>
        <a:off x="9267008" y="1357674"/>
        <a:ext cx="259347" cy="260046"/>
      </dsp:txXfrm>
    </dsp:sp>
    <dsp:sp modelId="{25AF8A02-CD84-6B49-ABFA-E0B116BC5109}">
      <dsp:nvSpPr>
        <dsp:cNvPr id="0" name=""/>
        <dsp:cNvSpPr/>
      </dsp:nvSpPr>
      <dsp:spPr>
        <a:xfrm>
          <a:off x="9791295" y="594772"/>
          <a:ext cx="1747621" cy="178585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t>Aggregate </a:t>
          </a:r>
        </a:p>
        <a:p>
          <a:pPr marL="0" lvl="0" indent="0" algn="ctr" defTabSz="800100">
            <a:lnSpc>
              <a:spcPct val="90000"/>
            </a:lnSpc>
            <a:spcBef>
              <a:spcPct val="0"/>
            </a:spcBef>
            <a:spcAft>
              <a:spcPct val="35000"/>
            </a:spcAft>
            <a:buNone/>
          </a:pPr>
          <a:r>
            <a:rPr lang="en-US" sz="1800" b="1" kern="1200" dirty="0"/>
            <a:t>+</a:t>
          </a:r>
        </a:p>
        <a:p>
          <a:pPr marL="0" lvl="0" indent="0" algn="ctr" defTabSz="800100">
            <a:lnSpc>
              <a:spcPct val="90000"/>
            </a:lnSpc>
            <a:spcBef>
              <a:spcPct val="0"/>
            </a:spcBef>
            <a:spcAft>
              <a:spcPct val="35000"/>
            </a:spcAft>
            <a:buNone/>
          </a:pPr>
          <a:r>
            <a:rPr lang="en-US" sz="1800" b="1" kern="1200" dirty="0"/>
            <a:t> Identify positive dishes</a:t>
          </a:r>
          <a:endParaRPr lang="en-US" sz="2600" b="1" kern="1200" dirty="0"/>
        </a:p>
      </dsp:txBody>
      <dsp:txXfrm>
        <a:off x="9842481" y="645958"/>
        <a:ext cx="1645249" cy="1683478"/>
      </dsp:txXfrm>
    </dsp:sp>
    <dsp:sp modelId="{9CC75204-685D-CB47-BEA2-F05BF80FFFF3}">
      <dsp:nvSpPr>
        <dsp:cNvPr id="0" name=""/>
        <dsp:cNvSpPr/>
      </dsp:nvSpPr>
      <dsp:spPr>
        <a:xfrm>
          <a:off x="11713679" y="1270992"/>
          <a:ext cx="370495" cy="43341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en-US" sz="1800" kern="1200"/>
        </a:p>
      </dsp:txBody>
      <dsp:txXfrm>
        <a:off x="11713679" y="1357674"/>
        <a:ext cx="259347" cy="260046"/>
      </dsp:txXfrm>
    </dsp:sp>
    <dsp:sp modelId="{1C206197-02E6-7C4A-8B7F-486F0CBDD762}">
      <dsp:nvSpPr>
        <dsp:cNvPr id="0" name=""/>
        <dsp:cNvSpPr/>
      </dsp:nvSpPr>
      <dsp:spPr>
        <a:xfrm>
          <a:off x="12237965" y="594772"/>
          <a:ext cx="1747621" cy="178585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t>Final Top Dishes</a:t>
          </a:r>
        </a:p>
      </dsp:txBody>
      <dsp:txXfrm>
        <a:off x="12289151" y="645958"/>
        <a:ext cx="1645249" cy="1683478"/>
      </dsp:txXfrm>
    </dsp:sp>
    <dsp:sp modelId="{7E2901F4-B406-D243-99B7-8D032D1EF593}">
      <dsp:nvSpPr>
        <dsp:cNvPr id="0" name=""/>
        <dsp:cNvSpPr/>
      </dsp:nvSpPr>
      <dsp:spPr>
        <a:xfrm>
          <a:off x="14160349" y="1270992"/>
          <a:ext cx="370495" cy="43341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en-US" sz="1800" kern="1200"/>
        </a:p>
      </dsp:txBody>
      <dsp:txXfrm>
        <a:off x="14160349" y="1357674"/>
        <a:ext cx="259347" cy="260046"/>
      </dsp:txXfrm>
    </dsp:sp>
    <dsp:sp modelId="{15DEEE93-A020-9B43-89AC-A1E8C45F5DDF}">
      <dsp:nvSpPr>
        <dsp:cNvPr id="0" name=""/>
        <dsp:cNvSpPr/>
      </dsp:nvSpPr>
      <dsp:spPr>
        <a:xfrm>
          <a:off x="14684635" y="594772"/>
          <a:ext cx="1747621" cy="178585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t>Validate against scraped top dishes</a:t>
          </a:r>
        </a:p>
      </dsp:txBody>
      <dsp:txXfrm>
        <a:off x="14735821" y="645958"/>
        <a:ext cx="1645249" cy="168347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AF6A27D-B730-A848-B2EF-26AF9517A2EF}">
      <dsp:nvSpPr>
        <dsp:cNvPr id="0" name=""/>
        <dsp:cNvSpPr/>
      </dsp:nvSpPr>
      <dsp:spPr>
        <a:xfrm>
          <a:off x="2499896" y="1290168"/>
          <a:ext cx="930909" cy="294916"/>
        </a:xfrm>
        <a:custGeom>
          <a:avLst/>
          <a:gdLst/>
          <a:ahLst/>
          <a:cxnLst/>
          <a:rect l="0" t="0" r="0" b="0"/>
          <a:pathLst>
            <a:path>
              <a:moveTo>
                <a:pt x="0" y="0"/>
              </a:moveTo>
              <a:lnTo>
                <a:pt x="0" y="136396"/>
              </a:lnTo>
              <a:lnTo>
                <a:pt x="930909" y="136396"/>
              </a:lnTo>
              <a:lnTo>
                <a:pt x="930909" y="29491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DE0A61F-B145-A541-86DC-83DCDE2DC84E}">
      <dsp:nvSpPr>
        <dsp:cNvPr id="0" name=""/>
        <dsp:cNvSpPr/>
      </dsp:nvSpPr>
      <dsp:spPr>
        <a:xfrm>
          <a:off x="1339383" y="1290168"/>
          <a:ext cx="1160513" cy="294916"/>
        </a:xfrm>
        <a:custGeom>
          <a:avLst/>
          <a:gdLst/>
          <a:ahLst/>
          <a:cxnLst/>
          <a:rect l="0" t="0" r="0" b="0"/>
          <a:pathLst>
            <a:path>
              <a:moveTo>
                <a:pt x="1160513" y="0"/>
              </a:moveTo>
              <a:lnTo>
                <a:pt x="1160513" y="136396"/>
              </a:lnTo>
              <a:lnTo>
                <a:pt x="0" y="136396"/>
              </a:lnTo>
              <a:lnTo>
                <a:pt x="0" y="29491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38E42F9-D7DA-7241-AD0D-42032A2876A2}">
      <dsp:nvSpPr>
        <dsp:cNvPr id="0" name=""/>
        <dsp:cNvSpPr/>
      </dsp:nvSpPr>
      <dsp:spPr>
        <a:xfrm>
          <a:off x="1644314" y="203578"/>
          <a:ext cx="1711164" cy="108658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2B0FA24-2D41-6742-BC9E-6D8AD93742EE}">
      <dsp:nvSpPr>
        <dsp:cNvPr id="0" name=""/>
        <dsp:cNvSpPr/>
      </dsp:nvSpPr>
      <dsp:spPr>
        <a:xfrm>
          <a:off x="1834443" y="384201"/>
          <a:ext cx="1711164" cy="108658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Raw data scraped for each restaurant</a:t>
          </a:r>
        </a:p>
      </dsp:txBody>
      <dsp:txXfrm>
        <a:off x="1866268" y="416026"/>
        <a:ext cx="1647514" cy="1022939"/>
      </dsp:txXfrm>
    </dsp:sp>
    <dsp:sp modelId="{3E11167C-4DDF-E247-B8AC-A62FAC520D4A}">
      <dsp:nvSpPr>
        <dsp:cNvPr id="0" name=""/>
        <dsp:cNvSpPr/>
      </dsp:nvSpPr>
      <dsp:spPr>
        <a:xfrm>
          <a:off x="483800" y="1585085"/>
          <a:ext cx="1711164" cy="108658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939E5A4-C397-7545-85E0-F5D384560C78}">
      <dsp:nvSpPr>
        <dsp:cNvPr id="0" name=""/>
        <dsp:cNvSpPr/>
      </dsp:nvSpPr>
      <dsp:spPr>
        <a:xfrm>
          <a:off x="673930" y="1765708"/>
          <a:ext cx="1711164" cy="108658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menu list</a:t>
          </a:r>
        </a:p>
      </dsp:txBody>
      <dsp:txXfrm>
        <a:off x="705755" y="1797533"/>
        <a:ext cx="1647514" cy="1022939"/>
      </dsp:txXfrm>
    </dsp:sp>
    <dsp:sp modelId="{1717CD79-F534-B845-944D-63F5F3F47C70}">
      <dsp:nvSpPr>
        <dsp:cNvPr id="0" name=""/>
        <dsp:cNvSpPr/>
      </dsp:nvSpPr>
      <dsp:spPr>
        <a:xfrm>
          <a:off x="2575224" y="1585085"/>
          <a:ext cx="1711164" cy="108658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56F6F77-95D4-774A-AA12-F1DD3E2C2B15}">
      <dsp:nvSpPr>
        <dsp:cNvPr id="0" name=""/>
        <dsp:cNvSpPr/>
      </dsp:nvSpPr>
      <dsp:spPr>
        <a:xfrm>
          <a:off x="2765353" y="1765708"/>
          <a:ext cx="1711164" cy="108658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reviews to annotate</a:t>
          </a:r>
        </a:p>
      </dsp:txBody>
      <dsp:txXfrm>
        <a:off x="2797178" y="1797533"/>
        <a:ext cx="1647514" cy="1022939"/>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5300"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67163" y="0"/>
            <a:ext cx="3035300" cy="465138"/>
          </a:xfrm>
          <a:prstGeom prst="rect">
            <a:avLst/>
          </a:prstGeom>
        </p:spPr>
        <p:txBody>
          <a:bodyPr vert="horz" lIns="91440" tIns="45720" rIns="91440" bIns="45720" rtlCol="0"/>
          <a:lstStyle>
            <a:lvl1pPr algn="r">
              <a:defRPr sz="1200"/>
            </a:lvl1pPr>
          </a:lstStyle>
          <a:p>
            <a:fld id="{FF66CDD7-09B6-4BB3-9069-2B95837CCCB2}" type="datetimeFigureOut">
              <a:rPr lang="en-US" smtClean="0"/>
              <a:t>12/9/18</a:t>
            </a:fld>
            <a:endParaRPr lang="en-US"/>
          </a:p>
        </p:txBody>
      </p:sp>
      <p:sp>
        <p:nvSpPr>
          <p:cNvPr id="4" name="Footer Placeholder 3"/>
          <p:cNvSpPr>
            <a:spLocks noGrp="1"/>
          </p:cNvSpPr>
          <p:nvPr>
            <p:ph type="ftr" sz="quarter" idx="2"/>
          </p:nvPr>
        </p:nvSpPr>
        <p:spPr>
          <a:xfrm>
            <a:off x="0" y="8823325"/>
            <a:ext cx="3035300"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67163" y="8823325"/>
            <a:ext cx="3035300" cy="465138"/>
          </a:xfrm>
          <a:prstGeom prst="rect">
            <a:avLst/>
          </a:prstGeom>
        </p:spPr>
        <p:txBody>
          <a:bodyPr vert="horz" lIns="91440" tIns="45720" rIns="91440" bIns="45720" rtlCol="0" anchor="b"/>
          <a:lstStyle>
            <a:lvl1pPr algn="r">
              <a:defRPr sz="1200"/>
            </a:lvl1pPr>
          </a:lstStyle>
          <a:p>
            <a:fld id="{0479BA33-46DD-4DE6-9BEC-D9D96B7B704D}" type="slidenum">
              <a:rPr lang="en-US" smtClean="0"/>
              <a:t>‹#›</a:t>
            </a:fld>
            <a:endParaRPr lang="en-US"/>
          </a:p>
        </p:txBody>
      </p:sp>
    </p:spTree>
    <p:extLst>
      <p:ext uri="{BB962C8B-B14F-4D97-AF65-F5344CB8AC3E}">
        <p14:creationId xmlns:p14="http://schemas.microsoft.com/office/powerpoint/2010/main" val="786740357"/>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5300"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67163" y="0"/>
            <a:ext cx="3035300" cy="465138"/>
          </a:xfrm>
          <a:prstGeom prst="rect">
            <a:avLst/>
          </a:prstGeom>
        </p:spPr>
        <p:txBody>
          <a:bodyPr vert="horz" lIns="91440" tIns="45720" rIns="91440" bIns="45720" rtlCol="0"/>
          <a:lstStyle>
            <a:lvl1pPr algn="r">
              <a:defRPr sz="1200"/>
            </a:lvl1pPr>
          </a:lstStyle>
          <a:p>
            <a:fld id="{4281DF55-D8AF-A743-9190-582FE7A782C7}" type="datetimeFigureOut">
              <a:rPr lang="en-US" smtClean="0"/>
              <a:t>12/9/18</a:t>
            </a:fld>
            <a:endParaRPr lang="en-US"/>
          </a:p>
        </p:txBody>
      </p:sp>
      <p:sp>
        <p:nvSpPr>
          <p:cNvPr id="4" name="Slide Image Placeholder 3"/>
          <p:cNvSpPr>
            <a:spLocks noGrp="1" noRot="1" noChangeAspect="1"/>
          </p:cNvSpPr>
          <p:nvPr>
            <p:ph type="sldImg" idx="2"/>
          </p:nvPr>
        </p:nvSpPr>
        <p:spPr>
          <a:xfrm>
            <a:off x="1150938" y="1162050"/>
            <a:ext cx="4702175" cy="3135313"/>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0088" y="4470400"/>
            <a:ext cx="5603875" cy="3659188"/>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4913"/>
            <a:ext cx="3035300" cy="46513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67163" y="8824913"/>
            <a:ext cx="3035300" cy="465137"/>
          </a:xfrm>
          <a:prstGeom prst="rect">
            <a:avLst/>
          </a:prstGeom>
        </p:spPr>
        <p:txBody>
          <a:bodyPr vert="horz" lIns="91440" tIns="45720" rIns="91440" bIns="45720" rtlCol="0" anchor="b"/>
          <a:lstStyle>
            <a:lvl1pPr algn="r">
              <a:defRPr sz="1200"/>
            </a:lvl1pPr>
          </a:lstStyle>
          <a:p>
            <a:fld id="{EB3584BA-4C05-A44E-A7AE-E9BAC1E8C8E9}" type="slidenum">
              <a:rPr lang="en-US" smtClean="0"/>
              <a:t>‹#›</a:t>
            </a:fld>
            <a:endParaRPr lang="en-US"/>
          </a:p>
        </p:txBody>
      </p:sp>
    </p:spTree>
    <p:extLst>
      <p:ext uri="{BB962C8B-B14F-4D97-AF65-F5344CB8AC3E}">
        <p14:creationId xmlns:p14="http://schemas.microsoft.com/office/powerpoint/2010/main" val="2633723097"/>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A92A25-FFF4-A746-B61C-F480D007F0F8}"/>
              </a:ext>
            </a:extLst>
          </p:cNvPr>
          <p:cNvSpPr>
            <a:spLocks noGrp="1"/>
          </p:cNvSpPr>
          <p:nvPr>
            <p:ph type="ctrTitle"/>
          </p:nvPr>
        </p:nvSpPr>
        <p:spPr>
          <a:xfrm>
            <a:off x="4114800" y="3591562"/>
            <a:ext cx="24688800" cy="7640320"/>
          </a:xfrm>
        </p:spPr>
        <p:txBody>
          <a:bodyPr anchor="b"/>
          <a:lstStyle>
            <a:lvl1pPr algn="ctr">
              <a:defRPr sz="16200"/>
            </a:lvl1pPr>
          </a:lstStyle>
          <a:p>
            <a:r>
              <a:rPr lang="en-US"/>
              <a:t>Click to edit Master title style</a:t>
            </a:r>
          </a:p>
        </p:txBody>
      </p:sp>
      <p:sp>
        <p:nvSpPr>
          <p:cNvPr id="3" name="Subtitle 2">
            <a:extLst>
              <a:ext uri="{FF2B5EF4-FFF2-40B4-BE49-F238E27FC236}">
                <a16:creationId xmlns:a16="http://schemas.microsoft.com/office/drawing/2014/main" id="{18E6FF50-1DD6-7546-B537-0A6553AF2456}"/>
              </a:ext>
            </a:extLst>
          </p:cNvPr>
          <p:cNvSpPr>
            <a:spLocks noGrp="1"/>
          </p:cNvSpPr>
          <p:nvPr>
            <p:ph type="subTitle" idx="1"/>
          </p:nvPr>
        </p:nvSpPr>
        <p:spPr>
          <a:xfrm>
            <a:off x="4114800" y="11526522"/>
            <a:ext cx="24688800" cy="5298438"/>
          </a:xfrm>
        </p:spPr>
        <p:txBody>
          <a:bodyPr/>
          <a:lstStyle>
            <a:lvl1pPr marL="0" indent="0" algn="ctr">
              <a:buNone/>
              <a:defRPr sz="6480"/>
            </a:lvl1pPr>
            <a:lvl2pPr marL="1234440" indent="0" algn="ctr">
              <a:buNone/>
              <a:defRPr sz="5400"/>
            </a:lvl2pPr>
            <a:lvl3pPr marL="2468880" indent="0" algn="ctr">
              <a:buNone/>
              <a:defRPr sz="4860"/>
            </a:lvl3pPr>
            <a:lvl4pPr marL="3703320" indent="0" algn="ctr">
              <a:buNone/>
              <a:defRPr sz="4320"/>
            </a:lvl4pPr>
            <a:lvl5pPr marL="4937760" indent="0" algn="ctr">
              <a:buNone/>
              <a:defRPr sz="4320"/>
            </a:lvl5pPr>
            <a:lvl6pPr marL="6172200" indent="0" algn="ctr">
              <a:buNone/>
              <a:defRPr sz="4320"/>
            </a:lvl6pPr>
            <a:lvl7pPr marL="7406640" indent="0" algn="ctr">
              <a:buNone/>
              <a:defRPr sz="4320"/>
            </a:lvl7pPr>
            <a:lvl8pPr marL="8641080" indent="0" algn="ctr">
              <a:buNone/>
              <a:defRPr sz="4320"/>
            </a:lvl8pPr>
            <a:lvl9pPr marL="9875520" indent="0" algn="ctr">
              <a:buNone/>
              <a:defRPr sz="4320"/>
            </a:lvl9pPr>
          </a:lstStyle>
          <a:p>
            <a:r>
              <a:rPr lang="en-US"/>
              <a:t>Click to edit Master subtitle style</a:t>
            </a:r>
          </a:p>
        </p:txBody>
      </p:sp>
      <p:sp>
        <p:nvSpPr>
          <p:cNvPr id="4" name="Date Placeholder 3">
            <a:extLst>
              <a:ext uri="{FF2B5EF4-FFF2-40B4-BE49-F238E27FC236}">
                <a16:creationId xmlns:a16="http://schemas.microsoft.com/office/drawing/2014/main" id="{39351402-9FB6-D34F-A0FA-DFAD4B633383}"/>
              </a:ext>
            </a:extLst>
          </p:cNvPr>
          <p:cNvSpPr>
            <a:spLocks noGrp="1"/>
          </p:cNvSpPr>
          <p:nvPr>
            <p:ph type="dt" sz="half" idx="10"/>
          </p:nvPr>
        </p:nvSpPr>
        <p:spPr/>
        <p:txBody>
          <a:bodyPr/>
          <a:lstStyle/>
          <a:p>
            <a:fld id="{985D6BDF-9D0E-4E2B-85B8-D8F4790360C9}" type="datetimeFigureOut">
              <a:rPr lang="en-US" smtClean="0"/>
              <a:t>12/9/18</a:t>
            </a:fld>
            <a:endParaRPr lang="en-US" dirty="0"/>
          </a:p>
        </p:txBody>
      </p:sp>
      <p:sp>
        <p:nvSpPr>
          <p:cNvPr id="5" name="Footer Placeholder 4">
            <a:extLst>
              <a:ext uri="{FF2B5EF4-FFF2-40B4-BE49-F238E27FC236}">
                <a16:creationId xmlns:a16="http://schemas.microsoft.com/office/drawing/2014/main" id="{D74D331F-24C1-4545-8F71-30A5BD3BAEA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141607F-A0B2-D144-854D-BBABED89F324}"/>
              </a:ext>
            </a:extLst>
          </p:cNvPr>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29048449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7243BC-6918-F842-AD48-561BA7AD480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B380027-5A95-E94F-9C7F-96D2B3A4DE08}"/>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D72B5D5-5A6E-F847-8150-D0F2C693C2AC}"/>
              </a:ext>
            </a:extLst>
          </p:cNvPr>
          <p:cNvSpPr>
            <a:spLocks noGrp="1"/>
          </p:cNvSpPr>
          <p:nvPr>
            <p:ph type="dt" sz="half" idx="10"/>
          </p:nvPr>
        </p:nvSpPr>
        <p:spPr/>
        <p:txBody>
          <a:bodyPr/>
          <a:lstStyle/>
          <a:p>
            <a:fld id="{985D6BDF-9D0E-4E2B-85B8-D8F4790360C9}" type="datetimeFigureOut">
              <a:rPr lang="en-US" smtClean="0"/>
              <a:t>12/9/18</a:t>
            </a:fld>
            <a:endParaRPr lang="en-US" dirty="0"/>
          </a:p>
        </p:txBody>
      </p:sp>
      <p:sp>
        <p:nvSpPr>
          <p:cNvPr id="5" name="Footer Placeholder 4">
            <a:extLst>
              <a:ext uri="{FF2B5EF4-FFF2-40B4-BE49-F238E27FC236}">
                <a16:creationId xmlns:a16="http://schemas.microsoft.com/office/drawing/2014/main" id="{ED64CF89-731D-8D4F-B722-71B54CACDCE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12EC29C-B439-724B-8DE2-3B5EA5DB5EBA}"/>
              </a:ext>
            </a:extLst>
          </p:cNvPr>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26794900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F2085D6-BA37-5A44-B1C0-1B3E37572D35}"/>
              </a:ext>
            </a:extLst>
          </p:cNvPr>
          <p:cNvSpPr>
            <a:spLocks noGrp="1"/>
          </p:cNvSpPr>
          <p:nvPr>
            <p:ph type="title" orient="vert"/>
          </p:nvPr>
        </p:nvSpPr>
        <p:spPr>
          <a:xfrm>
            <a:off x="23557230" y="1168400"/>
            <a:ext cx="7098030" cy="18597882"/>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9F9937A-A208-9C49-A8F9-65F5FA977003}"/>
              </a:ext>
            </a:extLst>
          </p:cNvPr>
          <p:cNvSpPr>
            <a:spLocks noGrp="1"/>
          </p:cNvSpPr>
          <p:nvPr>
            <p:ph type="body" orient="vert" idx="1"/>
          </p:nvPr>
        </p:nvSpPr>
        <p:spPr>
          <a:xfrm>
            <a:off x="2263140" y="1168400"/>
            <a:ext cx="20882610" cy="1859788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E3B4B74-08D1-C944-90A5-FEEF6601A14A}"/>
              </a:ext>
            </a:extLst>
          </p:cNvPr>
          <p:cNvSpPr>
            <a:spLocks noGrp="1"/>
          </p:cNvSpPr>
          <p:nvPr>
            <p:ph type="dt" sz="half" idx="10"/>
          </p:nvPr>
        </p:nvSpPr>
        <p:spPr/>
        <p:txBody>
          <a:bodyPr/>
          <a:lstStyle/>
          <a:p>
            <a:fld id="{985D6BDF-9D0E-4E2B-85B8-D8F4790360C9}" type="datetimeFigureOut">
              <a:rPr lang="en-US" smtClean="0"/>
              <a:t>12/9/18</a:t>
            </a:fld>
            <a:endParaRPr lang="en-US" dirty="0"/>
          </a:p>
        </p:txBody>
      </p:sp>
      <p:sp>
        <p:nvSpPr>
          <p:cNvPr id="5" name="Footer Placeholder 4">
            <a:extLst>
              <a:ext uri="{FF2B5EF4-FFF2-40B4-BE49-F238E27FC236}">
                <a16:creationId xmlns:a16="http://schemas.microsoft.com/office/drawing/2014/main" id="{76CB744B-8576-6149-86E2-659C404EB45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8C9A84D-3DF6-7242-83AC-BCFB9A777345}"/>
              </a:ext>
            </a:extLst>
          </p:cNvPr>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39641410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15" name="Rectangle 14"/>
          <p:cNvSpPr/>
          <p:nvPr userDrawn="1"/>
        </p:nvSpPr>
        <p:spPr>
          <a:xfrm>
            <a:off x="32369760" y="0"/>
            <a:ext cx="548640" cy="2194560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endParaRPr lang="en-US" dirty="0"/>
          </a:p>
        </p:txBody>
      </p:sp>
      <p:sp>
        <p:nvSpPr>
          <p:cNvPr id="16" name="Rectangle 15"/>
          <p:cNvSpPr/>
          <p:nvPr userDrawn="1"/>
        </p:nvSpPr>
        <p:spPr>
          <a:xfrm>
            <a:off x="-2" y="0"/>
            <a:ext cx="548640" cy="2194560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endParaRPr lang="en-US" dirty="0"/>
          </a:p>
        </p:txBody>
      </p:sp>
      <p:sp>
        <p:nvSpPr>
          <p:cNvPr id="17" name="Rectangle 16"/>
          <p:cNvSpPr/>
          <p:nvPr userDrawn="1"/>
        </p:nvSpPr>
        <p:spPr>
          <a:xfrm>
            <a:off x="0" y="0"/>
            <a:ext cx="32918400" cy="2743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endParaRPr lang="en-US" dirty="0"/>
          </a:p>
        </p:txBody>
      </p:sp>
      <p:sp>
        <p:nvSpPr>
          <p:cNvPr id="18" name="Rectangle 17"/>
          <p:cNvSpPr/>
          <p:nvPr userDrawn="1"/>
        </p:nvSpPr>
        <p:spPr>
          <a:xfrm>
            <a:off x="0" y="19202400"/>
            <a:ext cx="32918400" cy="274320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endParaRPr lang="en-US" dirty="0"/>
          </a:p>
        </p:txBody>
      </p:sp>
      <p:sp>
        <p:nvSpPr>
          <p:cNvPr id="11" name="Instructions"/>
          <p:cNvSpPr/>
          <p:nvPr userDrawn="1"/>
        </p:nvSpPr>
        <p:spPr>
          <a:xfrm>
            <a:off x="-7680960" y="0"/>
            <a:ext cx="7132320" cy="219456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2428" tIns="122428" rIns="122428" bIns="122428"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1286"/>
              </a:spcAft>
            </a:pPr>
            <a:r>
              <a:rPr lang="en-US" sz="4700" dirty="0">
                <a:solidFill>
                  <a:srgbClr val="7F7F7F"/>
                </a:solidFill>
                <a:latin typeface="Calibri" pitchFamily="34" charset="0"/>
                <a:cs typeface="Calibri" panose="020F0502020204030204" pitchFamily="34" charset="0"/>
              </a:rPr>
              <a:t>Poster Print Size:</a:t>
            </a:r>
            <a:endParaRPr sz="4700" dirty="0">
              <a:solidFill>
                <a:srgbClr val="7F7F7F"/>
              </a:solidFill>
              <a:latin typeface="Calibri" pitchFamily="34" charset="0"/>
              <a:cs typeface="Calibri" panose="020F0502020204030204" pitchFamily="34" charset="0"/>
            </a:endParaRPr>
          </a:p>
          <a:p>
            <a:pPr lvl="0">
              <a:spcBef>
                <a:spcPts val="0"/>
              </a:spcBef>
              <a:spcAft>
                <a:spcPts val="1286"/>
              </a:spcAft>
            </a:pPr>
            <a:r>
              <a:rPr lang="en-US" sz="3300" dirty="0">
                <a:solidFill>
                  <a:srgbClr val="7F7F7F"/>
                </a:solidFill>
                <a:latin typeface="Calibri" pitchFamily="34" charset="0"/>
                <a:cs typeface="Calibri" panose="020F0502020204030204" pitchFamily="34" charset="0"/>
              </a:rPr>
              <a:t>This poster template is 24” high by 36” wide. It can be used to print any poster with a 2:3 aspect ratio including 36x54 and 48x72.</a:t>
            </a:r>
          </a:p>
          <a:p>
            <a:pPr lvl="0">
              <a:spcBef>
                <a:spcPts val="0"/>
              </a:spcBef>
              <a:spcAft>
                <a:spcPts val="1286"/>
              </a:spcAft>
            </a:pPr>
            <a:r>
              <a:rPr lang="en-US" sz="4700" dirty="0">
                <a:solidFill>
                  <a:srgbClr val="7F7F7F"/>
                </a:solidFill>
                <a:latin typeface="Calibri" pitchFamily="34" charset="0"/>
                <a:cs typeface="Calibri" panose="020F0502020204030204" pitchFamily="34" charset="0"/>
              </a:rPr>
              <a:t>Placeholders</a:t>
            </a:r>
            <a:r>
              <a:rPr sz="4700" dirty="0">
                <a:solidFill>
                  <a:srgbClr val="7F7F7F"/>
                </a:solidFill>
                <a:latin typeface="Calibri" pitchFamily="34" charset="0"/>
                <a:cs typeface="Calibri" panose="020F0502020204030204" pitchFamily="34" charset="0"/>
              </a:rPr>
              <a:t>:</a:t>
            </a:r>
          </a:p>
          <a:p>
            <a:pPr lvl="0">
              <a:spcBef>
                <a:spcPts val="0"/>
              </a:spcBef>
              <a:spcAft>
                <a:spcPts val="1286"/>
              </a:spcAft>
            </a:pPr>
            <a:r>
              <a:rPr sz="3300" dirty="0">
                <a:solidFill>
                  <a:srgbClr val="7F7F7F"/>
                </a:solidFill>
                <a:latin typeface="Calibri" pitchFamily="34" charset="0"/>
                <a:cs typeface="Calibri" panose="020F0502020204030204" pitchFamily="34" charset="0"/>
              </a:rPr>
              <a:t>The </a:t>
            </a:r>
            <a:r>
              <a:rPr lang="en-US" sz="3300" dirty="0">
                <a:solidFill>
                  <a:srgbClr val="7F7F7F"/>
                </a:solidFill>
                <a:latin typeface="Calibri" pitchFamily="34" charset="0"/>
                <a:cs typeface="Calibri" panose="020F0502020204030204" pitchFamily="34" charset="0"/>
              </a:rPr>
              <a:t>various elements included</a:t>
            </a:r>
            <a:r>
              <a:rPr sz="3300" dirty="0">
                <a:solidFill>
                  <a:srgbClr val="7F7F7F"/>
                </a:solidFill>
                <a:latin typeface="Calibri" pitchFamily="34" charset="0"/>
                <a:cs typeface="Calibri" panose="020F0502020204030204" pitchFamily="34" charset="0"/>
              </a:rPr>
              <a:t> in this </a:t>
            </a:r>
            <a:r>
              <a:rPr lang="en-US" sz="3300" dirty="0">
                <a:solidFill>
                  <a:srgbClr val="7F7F7F"/>
                </a:solidFill>
                <a:latin typeface="Calibri" pitchFamily="34" charset="0"/>
                <a:cs typeface="Calibri" panose="020F0502020204030204" pitchFamily="34" charset="0"/>
              </a:rPr>
              <a:t>poster are ones</a:t>
            </a:r>
            <a:r>
              <a:rPr lang="en-US" sz="3300" baseline="0" dirty="0">
                <a:solidFill>
                  <a:srgbClr val="7F7F7F"/>
                </a:solidFill>
                <a:latin typeface="Calibri" pitchFamily="34" charset="0"/>
                <a:cs typeface="Calibri" panose="020F0502020204030204" pitchFamily="34" charset="0"/>
              </a:rPr>
              <a:t> we often see in medical, research, and scientific posters.</a:t>
            </a:r>
            <a:r>
              <a:rPr sz="3300" dirty="0">
                <a:solidFill>
                  <a:srgbClr val="7F7F7F"/>
                </a:solidFill>
                <a:latin typeface="Calibri" pitchFamily="34" charset="0"/>
                <a:cs typeface="Calibri" panose="020F0502020204030204" pitchFamily="34" charset="0"/>
              </a:rPr>
              <a:t> </a:t>
            </a:r>
            <a:r>
              <a:rPr lang="en-US" sz="3300" dirty="0">
                <a:solidFill>
                  <a:srgbClr val="7F7F7F"/>
                </a:solidFill>
                <a:latin typeface="Calibri" pitchFamily="34" charset="0"/>
                <a:cs typeface="Calibri" panose="020F0502020204030204" pitchFamily="34" charset="0"/>
              </a:rPr>
              <a:t>Feel</a:t>
            </a:r>
            <a:r>
              <a:rPr lang="en-US" sz="3300" baseline="0" dirty="0">
                <a:solidFill>
                  <a:srgbClr val="7F7F7F"/>
                </a:solidFill>
                <a:latin typeface="Calibri" pitchFamily="34" charset="0"/>
                <a:cs typeface="Calibri" panose="020F0502020204030204" pitchFamily="34" charset="0"/>
              </a:rPr>
              <a:t> free to edit, move,  add, and delete items, or change the layout to suit your needs. Always check with your conference organizer for specific requirements.</a:t>
            </a:r>
          </a:p>
          <a:p>
            <a:pPr lvl="0">
              <a:spcBef>
                <a:spcPts val="0"/>
              </a:spcBef>
              <a:spcAft>
                <a:spcPts val="1286"/>
              </a:spcAft>
            </a:pPr>
            <a:r>
              <a:rPr lang="en-US" sz="4700" dirty="0">
                <a:solidFill>
                  <a:srgbClr val="7F7F7F"/>
                </a:solidFill>
                <a:latin typeface="Calibri" pitchFamily="34" charset="0"/>
                <a:cs typeface="Calibri" panose="020F0502020204030204" pitchFamily="34" charset="0"/>
              </a:rPr>
              <a:t>Image</a:t>
            </a:r>
            <a:r>
              <a:rPr lang="en-US" sz="4700" baseline="0" dirty="0">
                <a:solidFill>
                  <a:srgbClr val="7F7F7F"/>
                </a:solidFill>
                <a:latin typeface="Calibri" pitchFamily="34" charset="0"/>
                <a:cs typeface="Calibri" panose="020F0502020204030204" pitchFamily="34" charset="0"/>
              </a:rPr>
              <a:t> Quality</a:t>
            </a:r>
            <a:r>
              <a:rPr lang="en-US" sz="4700" dirty="0">
                <a:solidFill>
                  <a:srgbClr val="7F7F7F"/>
                </a:solidFill>
                <a:latin typeface="Calibri" pitchFamily="34" charset="0"/>
                <a:cs typeface="Calibri" panose="020F0502020204030204" pitchFamily="34" charset="0"/>
              </a:rPr>
              <a:t>:</a:t>
            </a:r>
          </a:p>
          <a:p>
            <a:pPr lvl="0">
              <a:spcBef>
                <a:spcPts val="0"/>
              </a:spcBef>
              <a:spcAft>
                <a:spcPts val="1286"/>
              </a:spcAft>
            </a:pPr>
            <a:r>
              <a:rPr lang="en-US" sz="3300" dirty="0">
                <a:solidFill>
                  <a:srgbClr val="7F7F7F"/>
                </a:solidFill>
                <a:latin typeface="Calibri" pitchFamily="34" charset="0"/>
                <a:cs typeface="Calibri" panose="020F0502020204030204" pitchFamily="34" charset="0"/>
              </a:rPr>
              <a:t>You can place digital photos or logo art in your poster file by selecting the </a:t>
            </a:r>
            <a:r>
              <a:rPr lang="en-US" sz="3300" b="1" dirty="0">
                <a:solidFill>
                  <a:srgbClr val="7F7F7F"/>
                </a:solidFill>
                <a:latin typeface="Calibri" pitchFamily="34" charset="0"/>
                <a:cs typeface="Calibri" panose="020F0502020204030204" pitchFamily="34" charset="0"/>
              </a:rPr>
              <a:t>Insert, Picture</a:t>
            </a:r>
            <a:r>
              <a:rPr lang="en-US" sz="3300" dirty="0">
                <a:solidFill>
                  <a:srgbClr val="7F7F7F"/>
                </a:solidFill>
                <a:latin typeface="Calibri" pitchFamily="34" charset="0"/>
                <a:cs typeface="Calibri" panose="020F0502020204030204" pitchFamily="34" charset="0"/>
              </a:rPr>
              <a:t> command, or by using standard copy &amp; paste. For best results, all graphic elements should be at least </a:t>
            </a:r>
            <a:r>
              <a:rPr lang="en-US" sz="3300" b="1" dirty="0">
                <a:solidFill>
                  <a:srgbClr val="7F7F7F"/>
                </a:solidFill>
                <a:latin typeface="Calibri" pitchFamily="34" charset="0"/>
                <a:cs typeface="Calibri" panose="020F0502020204030204" pitchFamily="34" charset="0"/>
              </a:rPr>
              <a:t>150-200 pixels per inch in their final printed size</a:t>
            </a:r>
            <a:r>
              <a:rPr lang="en-US" sz="3300" dirty="0">
                <a:solidFill>
                  <a:srgbClr val="7F7F7F"/>
                </a:solidFill>
                <a:latin typeface="Calibri" pitchFamily="34" charset="0"/>
                <a:cs typeface="Calibri" panose="020F0502020204030204" pitchFamily="34" charset="0"/>
              </a:rPr>
              <a:t>. For instance, a 1600 x 1200 pixel</a:t>
            </a:r>
            <a:r>
              <a:rPr lang="en-US" sz="3300" baseline="0" dirty="0">
                <a:solidFill>
                  <a:srgbClr val="7F7F7F"/>
                </a:solidFill>
                <a:latin typeface="Calibri" pitchFamily="34" charset="0"/>
                <a:cs typeface="Calibri" panose="020F0502020204030204" pitchFamily="34" charset="0"/>
              </a:rPr>
              <a:t> photo will usually look fine up to </a:t>
            </a:r>
            <a:r>
              <a:rPr lang="en-US" sz="3300" dirty="0">
                <a:solidFill>
                  <a:srgbClr val="7F7F7F"/>
                </a:solidFill>
                <a:latin typeface="Calibri" pitchFamily="34" charset="0"/>
                <a:cs typeface="Calibri" panose="020F0502020204030204" pitchFamily="34" charset="0"/>
              </a:rPr>
              <a:t>8“-10” wide on your printed poster.</a:t>
            </a:r>
          </a:p>
          <a:p>
            <a:pPr lvl="0">
              <a:spcBef>
                <a:spcPts val="0"/>
              </a:spcBef>
              <a:spcAft>
                <a:spcPts val="1286"/>
              </a:spcAft>
            </a:pPr>
            <a:r>
              <a:rPr lang="en-US" sz="3300" dirty="0">
                <a:solidFill>
                  <a:srgbClr val="7F7F7F"/>
                </a:solidFill>
                <a:latin typeface="Calibri" pitchFamily="34" charset="0"/>
                <a:cs typeface="Calibri" panose="020F0502020204030204" pitchFamily="34" charset="0"/>
              </a:rPr>
              <a:t>To preview the print quality of images, select a magnification of 100% when previewing your poster. This will give you a good idea of what it will look like in print. If you are laying out a large poster and using half-scale dimensions, be sure to preview your graphics at 200% to see them at their final printed size.</a:t>
            </a:r>
          </a:p>
          <a:p>
            <a:pPr lvl="0">
              <a:spcBef>
                <a:spcPts val="0"/>
              </a:spcBef>
              <a:spcAft>
                <a:spcPts val="1286"/>
              </a:spcAft>
            </a:pPr>
            <a:r>
              <a:rPr lang="en-US" sz="3300" dirty="0">
                <a:solidFill>
                  <a:srgbClr val="7F7F7F"/>
                </a:solidFill>
                <a:latin typeface="Calibri" pitchFamily="34" charset="0"/>
                <a:cs typeface="Calibri" panose="020F0502020204030204" pitchFamily="34" charset="0"/>
              </a:rPr>
              <a:t>Please note that graphics from websites (such as the logo on your hospital's or university's home page) will only be 72dpi and not suitable for printing.</a:t>
            </a:r>
          </a:p>
          <a:p>
            <a:pPr lvl="0" algn="ctr">
              <a:spcBef>
                <a:spcPts val="0"/>
              </a:spcBef>
              <a:spcAft>
                <a:spcPts val="1286"/>
              </a:spcAft>
            </a:pPr>
            <a:br>
              <a:rPr lang="en-US" sz="2400" dirty="0">
                <a:solidFill>
                  <a:srgbClr val="7F7F7F"/>
                </a:solidFill>
                <a:latin typeface="Calibri" pitchFamily="34" charset="0"/>
                <a:cs typeface="Calibri" panose="020F0502020204030204" pitchFamily="34" charset="0"/>
              </a:rPr>
            </a:br>
            <a:r>
              <a:rPr lang="en-US" sz="2400" dirty="0">
                <a:solidFill>
                  <a:srgbClr val="7F7F7F"/>
                </a:solidFill>
                <a:latin typeface="Calibri" pitchFamily="34" charset="0"/>
                <a:cs typeface="Calibri" panose="020F0502020204030204" pitchFamily="34" charset="0"/>
              </a:rPr>
              <a:t>[This sidebar area does not print.]</a:t>
            </a:r>
          </a:p>
        </p:txBody>
      </p:sp>
      <p:grpSp>
        <p:nvGrpSpPr>
          <p:cNvPr id="12" name="Group 11"/>
          <p:cNvGrpSpPr/>
          <p:nvPr userDrawn="1"/>
        </p:nvGrpSpPr>
        <p:grpSpPr>
          <a:xfrm>
            <a:off x="33467040" y="0"/>
            <a:ext cx="7132320" cy="21945600"/>
            <a:chOff x="33832800" y="0"/>
            <a:chExt cx="12801600" cy="43891200"/>
          </a:xfrm>
        </p:grpSpPr>
        <p:sp>
          <p:nvSpPr>
            <p:cNvPr id="13" name="Instructions"/>
            <p:cNvSpPr/>
            <p:nvPr userDrawn="1"/>
          </p:nvSpPr>
          <p:spPr>
            <a:xfrm>
              <a:off x="33832800" y="0"/>
              <a:ext cx="12801600" cy="438912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28600" tIns="228600" rIns="228600" bIns="228600"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1286"/>
                </a:spcAft>
              </a:pPr>
              <a:r>
                <a:rPr lang="en-US" sz="4700" dirty="0">
                  <a:solidFill>
                    <a:schemeClr val="bg1">
                      <a:lumMod val="50000"/>
                    </a:schemeClr>
                  </a:solidFill>
                  <a:latin typeface="Calibri" pitchFamily="34" charset="0"/>
                  <a:cs typeface="Calibri" panose="020F0502020204030204" pitchFamily="34" charset="0"/>
                </a:rPr>
                <a:t>Change</a:t>
              </a:r>
              <a:r>
                <a:rPr lang="en-US" sz="4700" baseline="0" dirty="0">
                  <a:solidFill>
                    <a:schemeClr val="bg1">
                      <a:lumMod val="50000"/>
                    </a:schemeClr>
                  </a:solidFill>
                  <a:latin typeface="Calibri" pitchFamily="34" charset="0"/>
                  <a:cs typeface="Calibri" panose="020F0502020204030204" pitchFamily="34" charset="0"/>
                </a:rPr>
                <a:t> Color Theme</a:t>
              </a:r>
              <a:r>
                <a:rPr lang="en-US" sz="4700" dirty="0">
                  <a:solidFill>
                    <a:schemeClr val="bg1">
                      <a:lumMod val="50000"/>
                    </a:schemeClr>
                  </a:solidFill>
                  <a:latin typeface="Calibri" pitchFamily="34" charset="0"/>
                  <a:cs typeface="Calibri" panose="020F0502020204030204" pitchFamily="34" charset="0"/>
                </a:rPr>
                <a:t>:</a:t>
              </a:r>
              <a:endParaRPr sz="4700" dirty="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r>
                <a:rPr lang="en-US" sz="3300" dirty="0">
                  <a:solidFill>
                    <a:schemeClr val="bg1">
                      <a:lumMod val="50000"/>
                    </a:schemeClr>
                  </a:solidFill>
                  <a:latin typeface="Calibri" pitchFamily="34" charset="0"/>
                  <a:cs typeface="Calibri" panose="020F0502020204030204" pitchFamily="34" charset="0"/>
                </a:rPr>
                <a:t>This template is designed to use the built-in color themes in</a:t>
              </a:r>
              <a:r>
                <a:rPr lang="en-US" sz="3300" baseline="0" dirty="0">
                  <a:solidFill>
                    <a:schemeClr val="bg1">
                      <a:lumMod val="50000"/>
                    </a:schemeClr>
                  </a:solidFill>
                  <a:latin typeface="Calibri" pitchFamily="34" charset="0"/>
                  <a:cs typeface="Calibri" panose="020F0502020204030204" pitchFamily="34" charset="0"/>
                </a:rPr>
                <a:t> the newer versions of PowerPoint.</a:t>
              </a:r>
            </a:p>
            <a:p>
              <a:pPr lvl="0">
                <a:spcBef>
                  <a:spcPts val="0"/>
                </a:spcBef>
                <a:spcAft>
                  <a:spcPts val="1286"/>
                </a:spcAft>
              </a:pPr>
              <a:r>
                <a:rPr lang="en-US" sz="3300" baseline="0" dirty="0">
                  <a:solidFill>
                    <a:schemeClr val="bg1">
                      <a:lumMod val="50000"/>
                    </a:schemeClr>
                  </a:solidFill>
                  <a:latin typeface="Calibri" pitchFamily="34" charset="0"/>
                  <a:cs typeface="Calibri" panose="020F0502020204030204" pitchFamily="34" charset="0"/>
                </a:rPr>
                <a:t>To change the color theme, select the </a:t>
              </a:r>
              <a:r>
                <a:rPr lang="en-US" sz="3300" b="1" baseline="0" dirty="0">
                  <a:solidFill>
                    <a:schemeClr val="bg1">
                      <a:lumMod val="50000"/>
                    </a:schemeClr>
                  </a:solidFill>
                  <a:latin typeface="Calibri" pitchFamily="34" charset="0"/>
                  <a:cs typeface="Calibri" panose="020F0502020204030204" pitchFamily="34" charset="0"/>
                </a:rPr>
                <a:t>Design</a:t>
              </a:r>
              <a:r>
                <a:rPr lang="en-US" sz="3300" baseline="0" dirty="0">
                  <a:solidFill>
                    <a:schemeClr val="bg1">
                      <a:lumMod val="50000"/>
                    </a:schemeClr>
                  </a:solidFill>
                  <a:latin typeface="Calibri" pitchFamily="34" charset="0"/>
                  <a:cs typeface="Calibri" panose="020F0502020204030204" pitchFamily="34" charset="0"/>
                </a:rPr>
                <a:t> tab, then select the </a:t>
              </a:r>
              <a:r>
                <a:rPr lang="en-US" sz="3300" b="1" baseline="0" dirty="0">
                  <a:solidFill>
                    <a:schemeClr val="bg1">
                      <a:lumMod val="50000"/>
                    </a:schemeClr>
                  </a:solidFill>
                  <a:latin typeface="Calibri" pitchFamily="34" charset="0"/>
                  <a:cs typeface="Calibri" panose="020F0502020204030204" pitchFamily="34" charset="0"/>
                </a:rPr>
                <a:t>Colors</a:t>
              </a:r>
              <a:r>
                <a:rPr lang="en-US" sz="3300" baseline="0" dirty="0">
                  <a:solidFill>
                    <a:schemeClr val="bg1">
                      <a:lumMod val="50000"/>
                    </a:schemeClr>
                  </a:solidFill>
                  <a:latin typeface="Calibri" pitchFamily="34" charset="0"/>
                  <a:cs typeface="Calibri" panose="020F0502020204030204" pitchFamily="34" charset="0"/>
                </a:rPr>
                <a:t> drop-down list.</a:t>
              </a:r>
            </a:p>
            <a:p>
              <a:pPr lvl="0">
                <a:spcBef>
                  <a:spcPts val="0"/>
                </a:spcBef>
                <a:spcAft>
                  <a:spcPts val="1286"/>
                </a:spcAft>
              </a:pPr>
              <a:endParaRPr lang="en-US" sz="48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endParaRPr lang="en-US" sz="33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endParaRPr lang="en-US" sz="33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endParaRPr lang="en-US" sz="33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endParaRPr lang="en-US" sz="33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endParaRPr lang="en-US" sz="33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endParaRPr lang="en-US" sz="33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endParaRPr lang="en-US" sz="33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r>
                <a:rPr lang="en-US" sz="3300" baseline="0" dirty="0">
                  <a:solidFill>
                    <a:schemeClr val="bg1">
                      <a:lumMod val="50000"/>
                    </a:schemeClr>
                  </a:solidFill>
                  <a:latin typeface="Calibri" pitchFamily="34" charset="0"/>
                  <a:cs typeface="Calibri" panose="020F0502020204030204" pitchFamily="34" charset="0"/>
                </a:rPr>
                <a:t>The default color theme for this template is “Office”, so you can always return to that after trying some of the alternatives.</a:t>
              </a:r>
            </a:p>
            <a:p>
              <a:pPr lvl="0">
                <a:spcBef>
                  <a:spcPts val="0"/>
                </a:spcBef>
                <a:spcAft>
                  <a:spcPts val="1286"/>
                </a:spcAft>
              </a:pPr>
              <a:r>
                <a:rPr lang="en-US" sz="4700" dirty="0">
                  <a:solidFill>
                    <a:schemeClr val="bg1">
                      <a:lumMod val="50000"/>
                    </a:schemeClr>
                  </a:solidFill>
                  <a:latin typeface="Calibri" pitchFamily="34" charset="0"/>
                  <a:cs typeface="Calibri" panose="020F0502020204030204" pitchFamily="34" charset="0"/>
                </a:rPr>
                <a:t>Printing Your Poster:</a:t>
              </a:r>
            </a:p>
            <a:p>
              <a:pPr lvl="0">
                <a:spcBef>
                  <a:spcPts val="0"/>
                </a:spcBef>
                <a:spcAft>
                  <a:spcPts val="1286"/>
                </a:spcAft>
              </a:pPr>
              <a:r>
                <a:rPr lang="en-US" sz="3300" dirty="0">
                  <a:solidFill>
                    <a:schemeClr val="bg1">
                      <a:lumMod val="50000"/>
                    </a:schemeClr>
                  </a:solidFill>
                  <a:latin typeface="Calibri" pitchFamily="34" charset="0"/>
                  <a:cs typeface="Calibri" panose="020F0502020204030204" pitchFamily="34" charset="0"/>
                </a:rPr>
                <a:t>Once your poster file is ready, visit</a:t>
              </a:r>
              <a:r>
                <a:rPr lang="en-US" sz="3300" baseline="0" dirty="0">
                  <a:solidFill>
                    <a:schemeClr val="bg1">
                      <a:lumMod val="50000"/>
                    </a:schemeClr>
                  </a:solidFill>
                  <a:latin typeface="Calibri" pitchFamily="34" charset="0"/>
                  <a:cs typeface="Calibri" panose="020F0502020204030204" pitchFamily="34" charset="0"/>
                </a:rPr>
                <a:t> </a:t>
              </a:r>
              <a:r>
                <a:rPr lang="en-US" sz="3300" b="1" baseline="0" dirty="0">
                  <a:solidFill>
                    <a:schemeClr val="bg1">
                      <a:lumMod val="50000"/>
                    </a:schemeClr>
                  </a:solidFill>
                  <a:latin typeface="Calibri" pitchFamily="34" charset="0"/>
                  <a:cs typeface="Calibri" panose="020F0502020204030204" pitchFamily="34" charset="0"/>
                </a:rPr>
                <a:t>www.genigraphics.com</a:t>
              </a:r>
              <a:r>
                <a:rPr lang="en-US" sz="3300" baseline="0" dirty="0">
                  <a:solidFill>
                    <a:schemeClr val="bg1">
                      <a:lumMod val="50000"/>
                    </a:schemeClr>
                  </a:solidFill>
                  <a:latin typeface="Calibri" pitchFamily="34" charset="0"/>
                  <a:cs typeface="Calibri" panose="020F0502020204030204" pitchFamily="34" charset="0"/>
                </a:rPr>
                <a:t> to order a high-quality, affordable poster print. Every order receives a free design review and we can deliver as fast as next business day within the US and Canada. </a:t>
              </a:r>
            </a:p>
            <a:p>
              <a:pPr lvl="0">
                <a:spcBef>
                  <a:spcPts val="0"/>
                </a:spcBef>
                <a:spcAft>
                  <a:spcPts val="1286"/>
                </a:spcAft>
              </a:pPr>
              <a:r>
                <a:rPr lang="en-US" sz="3300" baseline="0" dirty="0">
                  <a:solidFill>
                    <a:schemeClr val="bg1">
                      <a:lumMod val="50000"/>
                    </a:schemeClr>
                  </a:solidFill>
                  <a:latin typeface="Calibri" pitchFamily="34" charset="0"/>
                  <a:cs typeface="Calibri" panose="020F0502020204030204" pitchFamily="34" charset="0"/>
                </a:rPr>
                <a:t>Genigraphics® has been producing output from PowerPoint® longer than anyone in the industry; dating back to when we helped Microsoft® design the PowerPoint® software. </a:t>
              </a:r>
            </a:p>
            <a:p>
              <a:pPr lvl="0">
                <a:spcBef>
                  <a:spcPts val="0"/>
                </a:spcBef>
                <a:spcAft>
                  <a:spcPts val="0"/>
                </a:spcAft>
              </a:pPr>
              <a:endParaRPr lang="en-US" sz="3300" baseline="0" dirty="0">
                <a:solidFill>
                  <a:schemeClr val="bg1">
                    <a:lumMod val="50000"/>
                  </a:schemeClr>
                </a:solidFill>
                <a:latin typeface="Calibri" pitchFamily="34" charset="0"/>
                <a:cs typeface="Calibri" panose="020F0502020204030204" pitchFamily="34" charset="0"/>
              </a:endParaRPr>
            </a:p>
            <a:p>
              <a:pPr lvl="0" algn="ctr">
                <a:spcBef>
                  <a:spcPts val="0"/>
                </a:spcBef>
                <a:spcAft>
                  <a:spcPts val="0"/>
                </a:spcAft>
              </a:pPr>
              <a:r>
                <a:rPr lang="en-US" sz="3300" baseline="0" dirty="0">
                  <a:solidFill>
                    <a:schemeClr val="bg1">
                      <a:lumMod val="50000"/>
                    </a:schemeClr>
                  </a:solidFill>
                  <a:latin typeface="Calibri" pitchFamily="34" charset="0"/>
                  <a:cs typeface="Calibri" panose="020F0502020204030204" pitchFamily="34" charset="0"/>
                </a:rPr>
                <a:t>US and Canada:  1-800-790-4001</a:t>
              </a:r>
              <a:br>
                <a:rPr lang="en-US" sz="3300" baseline="0" dirty="0">
                  <a:solidFill>
                    <a:schemeClr val="bg1">
                      <a:lumMod val="50000"/>
                    </a:schemeClr>
                  </a:solidFill>
                  <a:latin typeface="Calibri" pitchFamily="34" charset="0"/>
                  <a:cs typeface="Calibri" panose="020F0502020204030204" pitchFamily="34" charset="0"/>
                </a:rPr>
              </a:br>
              <a:r>
                <a:rPr lang="en-US" sz="3300" baseline="0" dirty="0">
                  <a:solidFill>
                    <a:schemeClr val="bg1">
                      <a:lumMod val="50000"/>
                    </a:schemeClr>
                  </a:solidFill>
                  <a:latin typeface="Calibri" pitchFamily="34" charset="0"/>
                  <a:cs typeface="Calibri" panose="020F0502020204030204" pitchFamily="34" charset="0"/>
                </a:rPr>
                <a:t>Email: info@genigraphics.com</a:t>
              </a:r>
            </a:p>
            <a:p>
              <a:pPr lvl="0" algn="ctr">
                <a:spcBef>
                  <a:spcPts val="0"/>
                </a:spcBef>
                <a:spcAft>
                  <a:spcPts val="0"/>
                </a:spcAft>
              </a:pPr>
              <a:br>
                <a:rPr lang="en-US" sz="2400" dirty="0">
                  <a:solidFill>
                    <a:schemeClr val="bg1">
                      <a:lumMod val="50000"/>
                    </a:schemeClr>
                  </a:solidFill>
                  <a:latin typeface="Calibri" pitchFamily="34" charset="0"/>
                  <a:cs typeface="Calibri" panose="020F0502020204030204" pitchFamily="34" charset="0"/>
                </a:rPr>
              </a:br>
              <a:r>
                <a:rPr lang="en-US" sz="2400" dirty="0">
                  <a:solidFill>
                    <a:schemeClr val="bg1">
                      <a:lumMod val="50000"/>
                    </a:schemeClr>
                  </a:solidFill>
                  <a:latin typeface="Calibri" pitchFamily="34" charset="0"/>
                  <a:cs typeface="Calibri" panose="020F0502020204030204" pitchFamily="34" charset="0"/>
                </a:rPr>
                <a:t>[This sidebar area does not print.]</a:t>
              </a:r>
            </a:p>
          </p:txBody>
        </p:sp>
        <p:pic>
          <p:nvPicPr>
            <p:cNvPr id="14" name="Picture 1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4281342" y="9260274"/>
              <a:ext cx="11904515" cy="10246926"/>
            </a:xfrm>
            <a:prstGeom prst="rect">
              <a:avLst/>
            </a:prstGeom>
          </p:spPr>
        </p:pic>
      </p:grpSp>
      <p:pic>
        <p:nvPicPr>
          <p:cNvPr id="2" name="Picture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7508200" y="21677939"/>
            <a:ext cx="5297435" cy="185928"/>
          </a:xfrm>
          <a:prstGeom prst="rect">
            <a:avLst/>
          </a:prstGeom>
        </p:spPr>
      </p:pic>
    </p:spTree>
    <p:extLst>
      <p:ext uri="{BB962C8B-B14F-4D97-AF65-F5344CB8AC3E}">
        <p14:creationId xmlns:p14="http://schemas.microsoft.com/office/powerpoint/2010/main" val="34572336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2A40D5-B9C2-FF43-8A47-036D2D2F663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A7DF817-502B-4047-9362-C24200F667C0}"/>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5AF3F6C-5093-BC4F-911D-C633E90498BD}"/>
              </a:ext>
            </a:extLst>
          </p:cNvPr>
          <p:cNvSpPr>
            <a:spLocks noGrp="1"/>
          </p:cNvSpPr>
          <p:nvPr>
            <p:ph type="dt" sz="half" idx="10"/>
          </p:nvPr>
        </p:nvSpPr>
        <p:spPr/>
        <p:txBody>
          <a:bodyPr/>
          <a:lstStyle/>
          <a:p>
            <a:fld id="{985D6BDF-9D0E-4E2B-85B8-D8F4790360C9}" type="datetimeFigureOut">
              <a:rPr lang="en-US" smtClean="0"/>
              <a:t>12/9/18</a:t>
            </a:fld>
            <a:endParaRPr lang="en-US" dirty="0"/>
          </a:p>
        </p:txBody>
      </p:sp>
      <p:sp>
        <p:nvSpPr>
          <p:cNvPr id="5" name="Footer Placeholder 4">
            <a:extLst>
              <a:ext uri="{FF2B5EF4-FFF2-40B4-BE49-F238E27FC236}">
                <a16:creationId xmlns:a16="http://schemas.microsoft.com/office/drawing/2014/main" id="{E61BE7CE-FB8A-CB4B-906E-4A9ECA112DF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BE08400-25C9-A841-9EDB-7BF4FFE75EEA}"/>
              </a:ext>
            </a:extLst>
          </p:cNvPr>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24748357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EF36AF-4E3F-C04B-BB8D-B0BD6D3EBCC7}"/>
              </a:ext>
            </a:extLst>
          </p:cNvPr>
          <p:cNvSpPr>
            <a:spLocks noGrp="1"/>
          </p:cNvSpPr>
          <p:nvPr>
            <p:ph type="title"/>
          </p:nvPr>
        </p:nvSpPr>
        <p:spPr>
          <a:xfrm>
            <a:off x="2245995" y="5471163"/>
            <a:ext cx="28392120" cy="9128758"/>
          </a:xfrm>
        </p:spPr>
        <p:txBody>
          <a:bodyPr anchor="b"/>
          <a:lstStyle>
            <a:lvl1pPr>
              <a:defRPr sz="16200"/>
            </a:lvl1pPr>
          </a:lstStyle>
          <a:p>
            <a:r>
              <a:rPr lang="en-US"/>
              <a:t>Click to edit Master title style</a:t>
            </a:r>
          </a:p>
        </p:txBody>
      </p:sp>
      <p:sp>
        <p:nvSpPr>
          <p:cNvPr id="3" name="Text Placeholder 2">
            <a:extLst>
              <a:ext uri="{FF2B5EF4-FFF2-40B4-BE49-F238E27FC236}">
                <a16:creationId xmlns:a16="http://schemas.microsoft.com/office/drawing/2014/main" id="{2ABBD2F0-DC34-104A-8C82-EE64FA5D3A50}"/>
              </a:ext>
            </a:extLst>
          </p:cNvPr>
          <p:cNvSpPr>
            <a:spLocks noGrp="1"/>
          </p:cNvSpPr>
          <p:nvPr>
            <p:ph type="body" idx="1"/>
          </p:nvPr>
        </p:nvSpPr>
        <p:spPr>
          <a:xfrm>
            <a:off x="2245995" y="14686283"/>
            <a:ext cx="28392120" cy="4800598"/>
          </a:xfrm>
        </p:spPr>
        <p:txBody>
          <a:bodyPr/>
          <a:lstStyle>
            <a:lvl1pPr marL="0" indent="0">
              <a:buNone/>
              <a:defRPr sz="6480">
                <a:solidFill>
                  <a:schemeClr val="tx1">
                    <a:tint val="75000"/>
                  </a:schemeClr>
                </a:solidFill>
              </a:defRPr>
            </a:lvl1pPr>
            <a:lvl2pPr marL="1234440" indent="0">
              <a:buNone/>
              <a:defRPr sz="5400">
                <a:solidFill>
                  <a:schemeClr val="tx1">
                    <a:tint val="75000"/>
                  </a:schemeClr>
                </a:solidFill>
              </a:defRPr>
            </a:lvl2pPr>
            <a:lvl3pPr marL="2468880" indent="0">
              <a:buNone/>
              <a:defRPr sz="4860">
                <a:solidFill>
                  <a:schemeClr val="tx1">
                    <a:tint val="75000"/>
                  </a:schemeClr>
                </a:solidFill>
              </a:defRPr>
            </a:lvl3pPr>
            <a:lvl4pPr marL="3703320" indent="0">
              <a:buNone/>
              <a:defRPr sz="4320">
                <a:solidFill>
                  <a:schemeClr val="tx1">
                    <a:tint val="75000"/>
                  </a:schemeClr>
                </a:solidFill>
              </a:defRPr>
            </a:lvl4pPr>
            <a:lvl5pPr marL="4937760" indent="0">
              <a:buNone/>
              <a:defRPr sz="4320">
                <a:solidFill>
                  <a:schemeClr val="tx1">
                    <a:tint val="75000"/>
                  </a:schemeClr>
                </a:solidFill>
              </a:defRPr>
            </a:lvl5pPr>
            <a:lvl6pPr marL="6172200" indent="0">
              <a:buNone/>
              <a:defRPr sz="4320">
                <a:solidFill>
                  <a:schemeClr val="tx1">
                    <a:tint val="75000"/>
                  </a:schemeClr>
                </a:solidFill>
              </a:defRPr>
            </a:lvl6pPr>
            <a:lvl7pPr marL="7406640" indent="0">
              <a:buNone/>
              <a:defRPr sz="4320">
                <a:solidFill>
                  <a:schemeClr val="tx1">
                    <a:tint val="75000"/>
                  </a:schemeClr>
                </a:solidFill>
              </a:defRPr>
            </a:lvl7pPr>
            <a:lvl8pPr marL="8641080" indent="0">
              <a:buNone/>
              <a:defRPr sz="4320">
                <a:solidFill>
                  <a:schemeClr val="tx1">
                    <a:tint val="75000"/>
                  </a:schemeClr>
                </a:solidFill>
              </a:defRPr>
            </a:lvl8pPr>
            <a:lvl9pPr marL="9875520" indent="0">
              <a:buNone/>
              <a:defRPr sz="432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2C050197-7A87-1942-9E8A-8AC6794AE510}"/>
              </a:ext>
            </a:extLst>
          </p:cNvPr>
          <p:cNvSpPr>
            <a:spLocks noGrp="1"/>
          </p:cNvSpPr>
          <p:nvPr>
            <p:ph type="dt" sz="half" idx="10"/>
          </p:nvPr>
        </p:nvSpPr>
        <p:spPr/>
        <p:txBody>
          <a:bodyPr/>
          <a:lstStyle/>
          <a:p>
            <a:fld id="{985D6BDF-9D0E-4E2B-85B8-D8F4790360C9}" type="datetimeFigureOut">
              <a:rPr lang="en-US" smtClean="0"/>
              <a:t>12/9/18</a:t>
            </a:fld>
            <a:endParaRPr lang="en-US" dirty="0"/>
          </a:p>
        </p:txBody>
      </p:sp>
      <p:sp>
        <p:nvSpPr>
          <p:cNvPr id="5" name="Footer Placeholder 4">
            <a:extLst>
              <a:ext uri="{FF2B5EF4-FFF2-40B4-BE49-F238E27FC236}">
                <a16:creationId xmlns:a16="http://schemas.microsoft.com/office/drawing/2014/main" id="{CE25F6FC-AD38-954E-BA3D-841147DCF7F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6A3279B1-5333-5B45-9FBD-45EE3EF804B7}"/>
              </a:ext>
            </a:extLst>
          </p:cNvPr>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23332375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903228-DB54-184F-84A6-B9821D2B51D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D6872A5-9FA2-6245-B498-82ED49E7CBF8}"/>
              </a:ext>
            </a:extLst>
          </p:cNvPr>
          <p:cNvSpPr>
            <a:spLocks noGrp="1"/>
          </p:cNvSpPr>
          <p:nvPr>
            <p:ph sz="half" idx="1"/>
          </p:nvPr>
        </p:nvSpPr>
        <p:spPr>
          <a:xfrm>
            <a:off x="2263140" y="5842000"/>
            <a:ext cx="13990320" cy="139242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52F2727-05EC-C446-8F0B-658BC7F3E237}"/>
              </a:ext>
            </a:extLst>
          </p:cNvPr>
          <p:cNvSpPr>
            <a:spLocks noGrp="1"/>
          </p:cNvSpPr>
          <p:nvPr>
            <p:ph sz="half" idx="2"/>
          </p:nvPr>
        </p:nvSpPr>
        <p:spPr>
          <a:xfrm>
            <a:off x="16664940" y="5842000"/>
            <a:ext cx="13990320" cy="139242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4A724CF-11A3-A64F-AD25-97A216668E23}"/>
              </a:ext>
            </a:extLst>
          </p:cNvPr>
          <p:cNvSpPr>
            <a:spLocks noGrp="1"/>
          </p:cNvSpPr>
          <p:nvPr>
            <p:ph type="dt" sz="half" idx="10"/>
          </p:nvPr>
        </p:nvSpPr>
        <p:spPr/>
        <p:txBody>
          <a:bodyPr/>
          <a:lstStyle/>
          <a:p>
            <a:fld id="{985D6BDF-9D0E-4E2B-85B8-D8F4790360C9}" type="datetimeFigureOut">
              <a:rPr lang="en-US" smtClean="0"/>
              <a:t>12/9/18</a:t>
            </a:fld>
            <a:endParaRPr lang="en-US" dirty="0"/>
          </a:p>
        </p:txBody>
      </p:sp>
      <p:sp>
        <p:nvSpPr>
          <p:cNvPr id="6" name="Footer Placeholder 5">
            <a:extLst>
              <a:ext uri="{FF2B5EF4-FFF2-40B4-BE49-F238E27FC236}">
                <a16:creationId xmlns:a16="http://schemas.microsoft.com/office/drawing/2014/main" id="{01AD5D33-1441-4643-9D6D-E53C33ED63E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56863FBD-F22C-AE42-B6D5-5DC959D0EE8E}"/>
              </a:ext>
            </a:extLst>
          </p:cNvPr>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41361299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34ACAF-33FF-FC48-BB21-B45A11129C07}"/>
              </a:ext>
            </a:extLst>
          </p:cNvPr>
          <p:cNvSpPr>
            <a:spLocks noGrp="1"/>
          </p:cNvSpPr>
          <p:nvPr>
            <p:ph type="title"/>
          </p:nvPr>
        </p:nvSpPr>
        <p:spPr>
          <a:xfrm>
            <a:off x="2267428" y="1168401"/>
            <a:ext cx="28392120" cy="4241802"/>
          </a:xfrm>
        </p:spPr>
        <p:txBody>
          <a:bodyPr/>
          <a:lstStyle/>
          <a:p>
            <a:r>
              <a:rPr lang="en-US"/>
              <a:t>Click to edit Master title style</a:t>
            </a:r>
          </a:p>
        </p:txBody>
      </p:sp>
      <p:sp>
        <p:nvSpPr>
          <p:cNvPr id="3" name="Text Placeholder 2">
            <a:extLst>
              <a:ext uri="{FF2B5EF4-FFF2-40B4-BE49-F238E27FC236}">
                <a16:creationId xmlns:a16="http://schemas.microsoft.com/office/drawing/2014/main" id="{C18647B7-C78C-FA40-88F6-5ABE345FAE42}"/>
              </a:ext>
            </a:extLst>
          </p:cNvPr>
          <p:cNvSpPr>
            <a:spLocks noGrp="1"/>
          </p:cNvSpPr>
          <p:nvPr>
            <p:ph type="body" idx="1"/>
          </p:nvPr>
        </p:nvSpPr>
        <p:spPr>
          <a:xfrm>
            <a:off x="2267429" y="5379722"/>
            <a:ext cx="13926025" cy="2636518"/>
          </a:xfrm>
        </p:spPr>
        <p:txBody>
          <a:bodyPr anchor="b"/>
          <a:lstStyle>
            <a:lvl1pPr marL="0" indent="0">
              <a:buNone/>
              <a:defRPr sz="6480" b="1"/>
            </a:lvl1pPr>
            <a:lvl2pPr marL="1234440" indent="0">
              <a:buNone/>
              <a:defRPr sz="5400" b="1"/>
            </a:lvl2pPr>
            <a:lvl3pPr marL="2468880" indent="0">
              <a:buNone/>
              <a:defRPr sz="4860" b="1"/>
            </a:lvl3pPr>
            <a:lvl4pPr marL="3703320" indent="0">
              <a:buNone/>
              <a:defRPr sz="4320" b="1"/>
            </a:lvl4pPr>
            <a:lvl5pPr marL="4937760" indent="0">
              <a:buNone/>
              <a:defRPr sz="4320" b="1"/>
            </a:lvl5pPr>
            <a:lvl6pPr marL="6172200" indent="0">
              <a:buNone/>
              <a:defRPr sz="4320" b="1"/>
            </a:lvl6pPr>
            <a:lvl7pPr marL="7406640" indent="0">
              <a:buNone/>
              <a:defRPr sz="4320" b="1"/>
            </a:lvl7pPr>
            <a:lvl8pPr marL="8641080" indent="0">
              <a:buNone/>
              <a:defRPr sz="4320" b="1"/>
            </a:lvl8pPr>
            <a:lvl9pPr marL="9875520" indent="0">
              <a:buNone/>
              <a:defRPr sz="4320" b="1"/>
            </a:lvl9pPr>
          </a:lstStyle>
          <a:p>
            <a:pPr lvl="0"/>
            <a:r>
              <a:rPr lang="en-US"/>
              <a:t>Edit Master text styles</a:t>
            </a:r>
          </a:p>
        </p:txBody>
      </p:sp>
      <p:sp>
        <p:nvSpPr>
          <p:cNvPr id="4" name="Content Placeholder 3">
            <a:extLst>
              <a:ext uri="{FF2B5EF4-FFF2-40B4-BE49-F238E27FC236}">
                <a16:creationId xmlns:a16="http://schemas.microsoft.com/office/drawing/2014/main" id="{C636AFDB-40CA-8548-B09B-D45DC383E32C}"/>
              </a:ext>
            </a:extLst>
          </p:cNvPr>
          <p:cNvSpPr>
            <a:spLocks noGrp="1"/>
          </p:cNvSpPr>
          <p:nvPr>
            <p:ph sz="half" idx="2"/>
          </p:nvPr>
        </p:nvSpPr>
        <p:spPr>
          <a:xfrm>
            <a:off x="2267429" y="8016240"/>
            <a:ext cx="13926025" cy="117906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B1BCE0C-300E-134F-A62D-65076FDD29F3}"/>
              </a:ext>
            </a:extLst>
          </p:cNvPr>
          <p:cNvSpPr>
            <a:spLocks noGrp="1"/>
          </p:cNvSpPr>
          <p:nvPr>
            <p:ph type="body" sz="quarter" idx="3"/>
          </p:nvPr>
        </p:nvSpPr>
        <p:spPr>
          <a:xfrm>
            <a:off x="16664940" y="5379722"/>
            <a:ext cx="13994608" cy="2636518"/>
          </a:xfrm>
        </p:spPr>
        <p:txBody>
          <a:bodyPr anchor="b"/>
          <a:lstStyle>
            <a:lvl1pPr marL="0" indent="0">
              <a:buNone/>
              <a:defRPr sz="6480" b="1"/>
            </a:lvl1pPr>
            <a:lvl2pPr marL="1234440" indent="0">
              <a:buNone/>
              <a:defRPr sz="5400" b="1"/>
            </a:lvl2pPr>
            <a:lvl3pPr marL="2468880" indent="0">
              <a:buNone/>
              <a:defRPr sz="4860" b="1"/>
            </a:lvl3pPr>
            <a:lvl4pPr marL="3703320" indent="0">
              <a:buNone/>
              <a:defRPr sz="4320" b="1"/>
            </a:lvl4pPr>
            <a:lvl5pPr marL="4937760" indent="0">
              <a:buNone/>
              <a:defRPr sz="4320" b="1"/>
            </a:lvl5pPr>
            <a:lvl6pPr marL="6172200" indent="0">
              <a:buNone/>
              <a:defRPr sz="4320" b="1"/>
            </a:lvl6pPr>
            <a:lvl7pPr marL="7406640" indent="0">
              <a:buNone/>
              <a:defRPr sz="4320" b="1"/>
            </a:lvl7pPr>
            <a:lvl8pPr marL="8641080" indent="0">
              <a:buNone/>
              <a:defRPr sz="4320" b="1"/>
            </a:lvl8pPr>
            <a:lvl9pPr marL="9875520" indent="0">
              <a:buNone/>
              <a:defRPr sz="4320" b="1"/>
            </a:lvl9pPr>
          </a:lstStyle>
          <a:p>
            <a:pPr lvl="0"/>
            <a:r>
              <a:rPr lang="en-US"/>
              <a:t>Edit Master text styles</a:t>
            </a:r>
          </a:p>
        </p:txBody>
      </p:sp>
      <p:sp>
        <p:nvSpPr>
          <p:cNvPr id="6" name="Content Placeholder 5">
            <a:extLst>
              <a:ext uri="{FF2B5EF4-FFF2-40B4-BE49-F238E27FC236}">
                <a16:creationId xmlns:a16="http://schemas.microsoft.com/office/drawing/2014/main" id="{302DAA71-82D3-5F44-B6DE-3A409E504F3B}"/>
              </a:ext>
            </a:extLst>
          </p:cNvPr>
          <p:cNvSpPr>
            <a:spLocks noGrp="1"/>
          </p:cNvSpPr>
          <p:nvPr>
            <p:ph sz="quarter" idx="4"/>
          </p:nvPr>
        </p:nvSpPr>
        <p:spPr>
          <a:xfrm>
            <a:off x="16664940" y="8016240"/>
            <a:ext cx="13994608" cy="117906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0D5256C-8214-9B46-9C9A-CBFD5FA46A76}"/>
              </a:ext>
            </a:extLst>
          </p:cNvPr>
          <p:cNvSpPr>
            <a:spLocks noGrp="1"/>
          </p:cNvSpPr>
          <p:nvPr>
            <p:ph type="dt" sz="half" idx="10"/>
          </p:nvPr>
        </p:nvSpPr>
        <p:spPr/>
        <p:txBody>
          <a:bodyPr/>
          <a:lstStyle/>
          <a:p>
            <a:fld id="{985D6BDF-9D0E-4E2B-85B8-D8F4790360C9}" type="datetimeFigureOut">
              <a:rPr lang="en-US" smtClean="0"/>
              <a:t>12/9/18</a:t>
            </a:fld>
            <a:endParaRPr lang="en-US" dirty="0"/>
          </a:p>
        </p:txBody>
      </p:sp>
      <p:sp>
        <p:nvSpPr>
          <p:cNvPr id="8" name="Footer Placeholder 7">
            <a:extLst>
              <a:ext uri="{FF2B5EF4-FFF2-40B4-BE49-F238E27FC236}">
                <a16:creationId xmlns:a16="http://schemas.microsoft.com/office/drawing/2014/main" id="{DF4241AA-8EB5-6F4A-9145-33F493B9558C}"/>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F30480E1-F828-1F4F-816E-4F2ECB1DCDE7}"/>
              </a:ext>
            </a:extLst>
          </p:cNvPr>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7474521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456B89-C799-4C46-AE41-47CAB34D3E8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459C1FE-6C06-2942-8004-A10C5E3A2040}"/>
              </a:ext>
            </a:extLst>
          </p:cNvPr>
          <p:cNvSpPr>
            <a:spLocks noGrp="1"/>
          </p:cNvSpPr>
          <p:nvPr>
            <p:ph type="dt" sz="half" idx="10"/>
          </p:nvPr>
        </p:nvSpPr>
        <p:spPr/>
        <p:txBody>
          <a:bodyPr/>
          <a:lstStyle/>
          <a:p>
            <a:fld id="{985D6BDF-9D0E-4E2B-85B8-D8F4790360C9}" type="datetimeFigureOut">
              <a:rPr lang="en-US" smtClean="0"/>
              <a:t>12/9/18</a:t>
            </a:fld>
            <a:endParaRPr lang="en-US" dirty="0"/>
          </a:p>
        </p:txBody>
      </p:sp>
      <p:sp>
        <p:nvSpPr>
          <p:cNvPr id="4" name="Footer Placeholder 3">
            <a:extLst>
              <a:ext uri="{FF2B5EF4-FFF2-40B4-BE49-F238E27FC236}">
                <a16:creationId xmlns:a16="http://schemas.microsoft.com/office/drawing/2014/main" id="{C5E9886D-B0F7-1F47-A3A2-537BB45A119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B3175E25-31D3-D548-B8BA-1427A2277371}"/>
              </a:ext>
            </a:extLst>
          </p:cNvPr>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19467519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3E4AC94-9965-AC48-833D-790B2646B197}"/>
              </a:ext>
            </a:extLst>
          </p:cNvPr>
          <p:cNvSpPr>
            <a:spLocks noGrp="1"/>
          </p:cNvSpPr>
          <p:nvPr>
            <p:ph type="dt" sz="half" idx="10"/>
          </p:nvPr>
        </p:nvSpPr>
        <p:spPr/>
        <p:txBody>
          <a:bodyPr/>
          <a:lstStyle/>
          <a:p>
            <a:fld id="{985D6BDF-9D0E-4E2B-85B8-D8F4790360C9}" type="datetimeFigureOut">
              <a:rPr lang="en-US" smtClean="0"/>
              <a:t>12/9/18</a:t>
            </a:fld>
            <a:endParaRPr lang="en-US" dirty="0"/>
          </a:p>
        </p:txBody>
      </p:sp>
      <p:sp>
        <p:nvSpPr>
          <p:cNvPr id="3" name="Footer Placeholder 2">
            <a:extLst>
              <a:ext uri="{FF2B5EF4-FFF2-40B4-BE49-F238E27FC236}">
                <a16:creationId xmlns:a16="http://schemas.microsoft.com/office/drawing/2014/main" id="{1E47E822-64FB-8B49-BA1D-67F0650889E6}"/>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47886351-A023-994F-A308-F83E9E8CE705}"/>
              </a:ext>
            </a:extLst>
          </p:cNvPr>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8798915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C12690-7F2C-3F45-8669-0F8DABD93A04}"/>
              </a:ext>
            </a:extLst>
          </p:cNvPr>
          <p:cNvSpPr>
            <a:spLocks noGrp="1"/>
          </p:cNvSpPr>
          <p:nvPr>
            <p:ph type="title"/>
          </p:nvPr>
        </p:nvSpPr>
        <p:spPr>
          <a:xfrm>
            <a:off x="2267429" y="1463040"/>
            <a:ext cx="10617040" cy="5120640"/>
          </a:xfrm>
        </p:spPr>
        <p:txBody>
          <a:bodyPr anchor="b"/>
          <a:lstStyle>
            <a:lvl1pPr>
              <a:defRPr sz="8640"/>
            </a:lvl1pPr>
          </a:lstStyle>
          <a:p>
            <a:r>
              <a:rPr lang="en-US"/>
              <a:t>Click to edit Master title style</a:t>
            </a:r>
          </a:p>
        </p:txBody>
      </p:sp>
      <p:sp>
        <p:nvSpPr>
          <p:cNvPr id="3" name="Content Placeholder 2">
            <a:extLst>
              <a:ext uri="{FF2B5EF4-FFF2-40B4-BE49-F238E27FC236}">
                <a16:creationId xmlns:a16="http://schemas.microsoft.com/office/drawing/2014/main" id="{590EEA78-FDA8-4F4E-A196-0700F59525C3}"/>
              </a:ext>
            </a:extLst>
          </p:cNvPr>
          <p:cNvSpPr>
            <a:spLocks noGrp="1"/>
          </p:cNvSpPr>
          <p:nvPr>
            <p:ph idx="1"/>
          </p:nvPr>
        </p:nvSpPr>
        <p:spPr>
          <a:xfrm>
            <a:off x="13994608" y="3159762"/>
            <a:ext cx="16664940" cy="15595600"/>
          </a:xfrm>
        </p:spPr>
        <p:txBody>
          <a:bodyPr/>
          <a:lstStyle>
            <a:lvl1pPr>
              <a:defRPr sz="8640"/>
            </a:lvl1pPr>
            <a:lvl2pPr>
              <a:defRPr sz="7560"/>
            </a:lvl2pPr>
            <a:lvl3pPr>
              <a:defRPr sz="6480"/>
            </a:lvl3pPr>
            <a:lvl4pPr>
              <a:defRPr sz="5400"/>
            </a:lvl4pPr>
            <a:lvl5pPr>
              <a:defRPr sz="5400"/>
            </a:lvl5pPr>
            <a:lvl6pPr>
              <a:defRPr sz="5400"/>
            </a:lvl6pPr>
            <a:lvl7pPr>
              <a:defRPr sz="5400"/>
            </a:lvl7pPr>
            <a:lvl8pPr>
              <a:defRPr sz="5400"/>
            </a:lvl8pPr>
            <a:lvl9pPr>
              <a:defRPr sz="5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E536465-A372-534D-BF91-0DB65C48DFA8}"/>
              </a:ext>
            </a:extLst>
          </p:cNvPr>
          <p:cNvSpPr>
            <a:spLocks noGrp="1"/>
          </p:cNvSpPr>
          <p:nvPr>
            <p:ph type="body" sz="half" idx="2"/>
          </p:nvPr>
        </p:nvSpPr>
        <p:spPr>
          <a:xfrm>
            <a:off x="2267429" y="6583680"/>
            <a:ext cx="10617040" cy="12197082"/>
          </a:xfrm>
        </p:spPr>
        <p:txBody>
          <a:bodyPr/>
          <a:lstStyle>
            <a:lvl1pPr marL="0" indent="0">
              <a:buNone/>
              <a:defRPr sz="4320"/>
            </a:lvl1pPr>
            <a:lvl2pPr marL="1234440" indent="0">
              <a:buNone/>
              <a:defRPr sz="3780"/>
            </a:lvl2pPr>
            <a:lvl3pPr marL="2468880" indent="0">
              <a:buNone/>
              <a:defRPr sz="3240"/>
            </a:lvl3pPr>
            <a:lvl4pPr marL="3703320" indent="0">
              <a:buNone/>
              <a:defRPr sz="2700"/>
            </a:lvl4pPr>
            <a:lvl5pPr marL="4937760" indent="0">
              <a:buNone/>
              <a:defRPr sz="2700"/>
            </a:lvl5pPr>
            <a:lvl6pPr marL="6172200" indent="0">
              <a:buNone/>
              <a:defRPr sz="2700"/>
            </a:lvl6pPr>
            <a:lvl7pPr marL="7406640" indent="0">
              <a:buNone/>
              <a:defRPr sz="2700"/>
            </a:lvl7pPr>
            <a:lvl8pPr marL="8641080" indent="0">
              <a:buNone/>
              <a:defRPr sz="2700"/>
            </a:lvl8pPr>
            <a:lvl9pPr marL="9875520" indent="0">
              <a:buNone/>
              <a:defRPr sz="2700"/>
            </a:lvl9pPr>
          </a:lstStyle>
          <a:p>
            <a:pPr lvl="0"/>
            <a:r>
              <a:rPr lang="en-US"/>
              <a:t>Edit Master text styles</a:t>
            </a:r>
          </a:p>
        </p:txBody>
      </p:sp>
      <p:sp>
        <p:nvSpPr>
          <p:cNvPr id="5" name="Date Placeholder 4">
            <a:extLst>
              <a:ext uri="{FF2B5EF4-FFF2-40B4-BE49-F238E27FC236}">
                <a16:creationId xmlns:a16="http://schemas.microsoft.com/office/drawing/2014/main" id="{35F65AD9-2DAF-F64A-9B52-A04629A1D6FC}"/>
              </a:ext>
            </a:extLst>
          </p:cNvPr>
          <p:cNvSpPr>
            <a:spLocks noGrp="1"/>
          </p:cNvSpPr>
          <p:nvPr>
            <p:ph type="dt" sz="half" idx="10"/>
          </p:nvPr>
        </p:nvSpPr>
        <p:spPr/>
        <p:txBody>
          <a:bodyPr/>
          <a:lstStyle/>
          <a:p>
            <a:fld id="{985D6BDF-9D0E-4E2B-85B8-D8F4790360C9}" type="datetimeFigureOut">
              <a:rPr lang="en-US" smtClean="0"/>
              <a:t>12/9/18</a:t>
            </a:fld>
            <a:endParaRPr lang="en-US" dirty="0"/>
          </a:p>
        </p:txBody>
      </p:sp>
      <p:sp>
        <p:nvSpPr>
          <p:cNvPr id="6" name="Footer Placeholder 5">
            <a:extLst>
              <a:ext uri="{FF2B5EF4-FFF2-40B4-BE49-F238E27FC236}">
                <a16:creationId xmlns:a16="http://schemas.microsoft.com/office/drawing/2014/main" id="{88F421BA-29FA-CB46-BCC4-25B08B5D6BA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617932B-DE83-3D45-8CB7-BC9584F89A4D}"/>
              </a:ext>
            </a:extLst>
          </p:cNvPr>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6787214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AF7095-1700-CD46-AD5E-4D329DD63456}"/>
              </a:ext>
            </a:extLst>
          </p:cNvPr>
          <p:cNvSpPr>
            <a:spLocks noGrp="1"/>
          </p:cNvSpPr>
          <p:nvPr>
            <p:ph type="title"/>
          </p:nvPr>
        </p:nvSpPr>
        <p:spPr>
          <a:xfrm>
            <a:off x="2267429" y="1463040"/>
            <a:ext cx="10617040" cy="5120640"/>
          </a:xfrm>
        </p:spPr>
        <p:txBody>
          <a:bodyPr anchor="b"/>
          <a:lstStyle>
            <a:lvl1pPr>
              <a:defRPr sz="8640"/>
            </a:lvl1pPr>
          </a:lstStyle>
          <a:p>
            <a:r>
              <a:rPr lang="en-US"/>
              <a:t>Click to edit Master title style</a:t>
            </a:r>
          </a:p>
        </p:txBody>
      </p:sp>
      <p:sp>
        <p:nvSpPr>
          <p:cNvPr id="3" name="Picture Placeholder 2">
            <a:extLst>
              <a:ext uri="{FF2B5EF4-FFF2-40B4-BE49-F238E27FC236}">
                <a16:creationId xmlns:a16="http://schemas.microsoft.com/office/drawing/2014/main" id="{BA318346-868B-D54C-87C8-0AD6F39F4B2D}"/>
              </a:ext>
            </a:extLst>
          </p:cNvPr>
          <p:cNvSpPr>
            <a:spLocks noGrp="1"/>
          </p:cNvSpPr>
          <p:nvPr>
            <p:ph type="pic" idx="1"/>
          </p:nvPr>
        </p:nvSpPr>
        <p:spPr>
          <a:xfrm>
            <a:off x="13994608" y="3159762"/>
            <a:ext cx="16664940" cy="15595600"/>
          </a:xfrm>
        </p:spPr>
        <p:txBody>
          <a:bodyPr/>
          <a:lstStyle>
            <a:lvl1pPr marL="0" indent="0">
              <a:buNone/>
              <a:defRPr sz="8640"/>
            </a:lvl1pPr>
            <a:lvl2pPr marL="1234440" indent="0">
              <a:buNone/>
              <a:defRPr sz="7560"/>
            </a:lvl2pPr>
            <a:lvl3pPr marL="2468880" indent="0">
              <a:buNone/>
              <a:defRPr sz="6480"/>
            </a:lvl3pPr>
            <a:lvl4pPr marL="3703320" indent="0">
              <a:buNone/>
              <a:defRPr sz="5400"/>
            </a:lvl4pPr>
            <a:lvl5pPr marL="4937760" indent="0">
              <a:buNone/>
              <a:defRPr sz="5400"/>
            </a:lvl5pPr>
            <a:lvl6pPr marL="6172200" indent="0">
              <a:buNone/>
              <a:defRPr sz="5400"/>
            </a:lvl6pPr>
            <a:lvl7pPr marL="7406640" indent="0">
              <a:buNone/>
              <a:defRPr sz="5400"/>
            </a:lvl7pPr>
            <a:lvl8pPr marL="8641080" indent="0">
              <a:buNone/>
              <a:defRPr sz="5400"/>
            </a:lvl8pPr>
            <a:lvl9pPr marL="9875520" indent="0">
              <a:buNone/>
              <a:defRPr sz="5400"/>
            </a:lvl9pPr>
          </a:lstStyle>
          <a:p>
            <a:endParaRPr lang="en-US"/>
          </a:p>
        </p:txBody>
      </p:sp>
      <p:sp>
        <p:nvSpPr>
          <p:cNvPr id="4" name="Text Placeholder 3">
            <a:extLst>
              <a:ext uri="{FF2B5EF4-FFF2-40B4-BE49-F238E27FC236}">
                <a16:creationId xmlns:a16="http://schemas.microsoft.com/office/drawing/2014/main" id="{B8BD04C9-9CAE-E449-9784-A43AD90F9418}"/>
              </a:ext>
            </a:extLst>
          </p:cNvPr>
          <p:cNvSpPr>
            <a:spLocks noGrp="1"/>
          </p:cNvSpPr>
          <p:nvPr>
            <p:ph type="body" sz="half" idx="2"/>
          </p:nvPr>
        </p:nvSpPr>
        <p:spPr>
          <a:xfrm>
            <a:off x="2267429" y="6583680"/>
            <a:ext cx="10617040" cy="12197082"/>
          </a:xfrm>
        </p:spPr>
        <p:txBody>
          <a:bodyPr/>
          <a:lstStyle>
            <a:lvl1pPr marL="0" indent="0">
              <a:buNone/>
              <a:defRPr sz="4320"/>
            </a:lvl1pPr>
            <a:lvl2pPr marL="1234440" indent="0">
              <a:buNone/>
              <a:defRPr sz="3780"/>
            </a:lvl2pPr>
            <a:lvl3pPr marL="2468880" indent="0">
              <a:buNone/>
              <a:defRPr sz="3240"/>
            </a:lvl3pPr>
            <a:lvl4pPr marL="3703320" indent="0">
              <a:buNone/>
              <a:defRPr sz="2700"/>
            </a:lvl4pPr>
            <a:lvl5pPr marL="4937760" indent="0">
              <a:buNone/>
              <a:defRPr sz="2700"/>
            </a:lvl5pPr>
            <a:lvl6pPr marL="6172200" indent="0">
              <a:buNone/>
              <a:defRPr sz="2700"/>
            </a:lvl6pPr>
            <a:lvl7pPr marL="7406640" indent="0">
              <a:buNone/>
              <a:defRPr sz="2700"/>
            </a:lvl7pPr>
            <a:lvl8pPr marL="8641080" indent="0">
              <a:buNone/>
              <a:defRPr sz="2700"/>
            </a:lvl8pPr>
            <a:lvl9pPr marL="9875520" indent="0">
              <a:buNone/>
              <a:defRPr sz="2700"/>
            </a:lvl9pPr>
          </a:lstStyle>
          <a:p>
            <a:pPr lvl="0"/>
            <a:r>
              <a:rPr lang="en-US"/>
              <a:t>Edit Master text styles</a:t>
            </a:r>
          </a:p>
        </p:txBody>
      </p:sp>
      <p:sp>
        <p:nvSpPr>
          <p:cNvPr id="5" name="Date Placeholder 4">
            <a:extLst>
              <a:ext uri="{FF2B5EF4-FFF2-40B4-BE49-F238E27FC236}">
                <a16:creationId xmlns:a16="http://schemas.microsoft.com/office/drawing/2014/main" id="{120BC243-129F-5F45-AE84-B9AE24573B87}"/>
              </a:ext>
            </a:extLst>
          </p:cNvPr>
          <p:cNvSpPr>
            <a:spLocks noGrp="1"/>
          </p:cNvSpPr>
          <p:nvPr>
            <p:ph type="dt" sz="half" idx="10"/>
          </p:nvPr>
        </p:nvSpPr>
        <p:spPr/>
        <p:txBody>
          <a:bodyPr/>
          <a:lstStyle/>
          <a:p>
            <a:fld id="{985D6BDF-9D0E-4E2B-85B8-D8F4790360C9}" type="datetimeFigureOut">
              <a:rPr lang="en-US" smtClean="0"/>
              <a:t>12/9/18</a:t>
            </a:fld>
            <a:endParaRPr lang="en-US" dirty="0"/>
          </a:p>
        </p:txBody>
      </p:sp>
      <p:sp>
        <p:nvSpPr>
          <p:cNvPr id="6" name="Footer Placeholder 5">
            <a:extLst>
              <a:ext uri="{FF2B5EF4-FFF2-40B4-BE49-F238E27FC236}">
                <a16:creationId xmlns:a16="http://schemas.microsoft.com/office/drawing/2014/main" id="{2836F1F9-95FD-264C-A52D-7F8CD34D6E4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07033FC1-8204-BB4B-8CEE-27523BD88E5F}"/>
              </a:ext>
            </a:extLst>
          </p:cNvPr>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15056521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B8018F0-02F1-5D45-B6B0-35B408663925}"/>
              </a:ext>
            </a:extLst>
          </p:cNvPr>
          <p:cNvSpPr>
            <a:spLocks noGrp="1"/>
          </p:cNvSpPr>
          <p:nvPr>
            <p:ph type="title"/>
          </p:nvPr>
        </p:nvSpPr>
        <p:spPr>
          <a:xfrm>
            <a:off x="2263140" y="1168401"/>
            <a:ext cx="28392120" cy="4241802"/>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B0464FE-38FB-B442-B99D-27F8EB037BF5}"/>
              </a:ext>
            </a:extLst>
          </p:cNvPr>
          <p:cNvSpPr>
            <a:spLocks noGrp="1"/>
          </p:cNvSpPr>
          <p:nvPr>
            <p:ph type="body" idx="1"/>
          </p:nvPr>
        </p:nvSpPr>
        <p:spPr>
          <a:xfrm>
            <a:off x="2263140" y="5842000"/>
            <a:ext cx="28392120" cy="1392428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0AADBA3-2BE9-9140-BE12-CF2BBCCBB4E3}"/>
              </a:ext>
            </a:extLst>
          </p:cNvPr>
          <p:cNvSpPr>
            <a:spLocks noGrp="1"/>
          </p:cNvSpPr>
          <p:nvPr>
            <p:ph type="dt" sz="half" idx="2"/>
          </p:nvPr>
        </p:nvSpPr>
        <p:spPr>
          <a:xfrm>
            <a:off x="2263140" y="20340322"/>
            <a:ext cx="7406640" cy="1168400"/>
          </a:xfrm>
          <a:prstGeom prst="rect">
            <a:avLst/>
          </a:prstGeom>
        </p:spPr>
        <p:txBody>
          <a:bodyPr vert="horz" lIns="91440" tIns="45720" rIns="91440" bIns="45720" rtlCol="0" anchor="ctr"/>
          <a:lstStyle>
            <a:lvl1pPr algn="l">
              <a:defRPr sz="3240">
                <a:solidFill>
                  <a:schemeClr val="tx1">
                    <a:tint val="75000"/>
                  </a:schemeClr>
                </a:solidFill>
              </a:defRPr>
            </a:lvl1pPr>
          </a:lstStyle>
          <a:p>
            <a:fld id="{985D6BDF-9D0E-4E2B-85B8-D8F4790360C9}" type="datetimeFigureOut">
              <a:rPr lang="en-US" smtClean="0"/>
              <a:t>12/9/18</a:t>
            </a:fld>
            <a:endParaRPr lang="en-US" dirty="0"/>
          </a:p>
        </p:txBody>
      </p:sp>
      <p:sp>
        <p:nvSpPr>
          <p:cNvPr id="5" name="Footer Placeholder 4">
            <a:extLst>
              <a:ext uri="{FF2B5EF4-FFF2-40B4-BE49-F238E27FC236}">
                <a16:creationId xmlns:a16="http://schemas.microsoft.com/office/drawing/2014/main" id="{900C8AA3-C6A1-9E48-8F41-1138983D5CDC}"/>
              </a:ext>
            </a:extLst>
          </p:cNvPr>
          <p:cNvSpPr>
            <a:spLocks noGrp="1"/>
          </p:cNvSpPr>
          <p:nvPr>
            <p:ph type="ftr" sz="quarter" idx="3"/>
          </p:nvPr>
        </p:nvSpPr>
        <p:spPr>
          <a:xfrm>
            <a:off x="10904220" y="20340322"/>
            <a:ext cx="11109960" cy="1168400"/>
          </a:xfrm>
          <a:prstGeom prst="rect">
            <a:avLst/>
          </a:prstGeom>
        </p:spPr>
        <p:txBody>
          <a:bodyPr vert="horz" lIns="91440" tIns="45720" rIns="91440" bIns="45720" rtlCol="0" anchor="ctr"/>
          <a:lstStyle>
            <a:lvl1pPr algn="ctr">
              <a:defRPr sz="324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9800C442-619C-A943-87DC-E4020E30A6AF}"/>
              </a:ext>
            </a:extLst>
          </p:cNvPr>
          <p:cNvSpPr>
            <a:spLocks noGrp="1"/>
          </p:cNvSpPr>
          <p:nvPr>
            <p:ph type="sldNum" sz="quarter" idx="4"/>
          </p:nvPr>
        </p:nvSpPr>
        <p:spPr>
          <a:xfrm>
            <a:off x="23248620" y="20340322"/>
            <a:ext cx="7406640" cy="1168400"/>
          </a:xfrm>
          <a:prstGeom prst="rect">
            <a:avLst/>
          </a:prstGeom>
        </p:spPr>
        <p:txBody>
          <a:bodyPr vert="horz" lIns="91440" tIns="45720" rIns="91440" bIns="45720" rtlCol="0" anchor="ctr"/>
          <a:lstStyle>
            <a:lvl1pPr algn="r">
              <a:defRPr sz="3240">
                <a:solidFill>
                  <a:schemeClr val="tx1">
                    <a:tint val="75000"/>
                  </a:schemeClr>
                </a:solidFill>
              </a:defRPr>
            </a:lvl1pPr>
          </a:lstStyle>
          <a:p>
            <a:fld id="{FBB075EA-769C-4ECD-B48E-D6FCDC24F876}" type="slidenum">
              <a:rPr lang="en-US" smtClean="0"/>
              <a:t>‹#›</a:t>
            </a:fld>
            <a:endParaRPr lang="en-US" dirty="0"/>
          </a:p>
        </p:txBody>
      </p:sp>
    </p:spTree>
    <p:extLst>
      <p:ext uri="{BB962C8B-B14F-4D97-AF65-F5344CB8AC3E}">
        <p14:creationId xmlns:p14="http://schemas.microsoft.com/office/powerpoint/2010/main" val="3780653606"/>
      </p:ext>
    </p:extLst>
  </p:cSld>
  <p:clrMap bg1="lt1" tx1="dk1" bg2="lt2" tx2="dk2" accent1="accent1" accent2="accent2" accent3="accent3" accent4="accent4" accent5="accent5" accent6="accent6" hlink="hlink" folHlink="folHlink"/>
  <p:sldLayoutIdLst>
    <p:sldLayoutId id="2147483824" r:id="rId1"/>
    <p:sldLayoutId id="2147483825" r:id="rId2"/>
    <p:sldLayoutId id="2147483826" r:id="rId3"/>
    <p:sldLayoutId id="2147483827" r:id="rId4"/>
    <p:sldLayoutId id="2147483828" r:id="rId5"/>
    <p:sldLayoutId id="2147483829" r:id="rId6"/>
    <p:sldLayoutId id="2147483830" r:id="rId7"/>
    <p:sldLayoutId id="2147483831" r:id="rId8"/>
    <p:sldLayoutId id="2147483832" r:id="rId9"/>
    <p:sldLayoutId id="2147483833" r:id="rId10"/>
    <p:sldLayoutId id="2147483834" r:id="rId11"/>
    <p:sldLayoutId id="2147483835" r:id="rId12"/>
  </p:sldLayoutIdLst>
  <p:txStyles>
    <p:titleStyle>
      <a:lvl1pPr algn="l" defTabSz="2468880" rtl="0" eaLnBrk="1" latinLnBrk="0" hangingPunct="1">
        <a:lnSpc>
          <a:spcPct val="90000"/>
        </a:lnSpc>
        <a:spcBef>
          <a:spcPct val="0"/>
        </a:spcBef>
        <a:buNone/>
        <a:defRPr sz="11880" kern="1200">
          <a:solidFill>
            <a:schemeClr val="tx1"/>
          </a:solidFill>
          <a:latin typeface="+mj-lt"/>
          <a:ea typeface="+mj-ea"/>
          <a:cs typeface="+mj-cs"/>
        </a:defRPr>
      </a:lvl1pPr>
    </p:titleStyle>
    <p:bodyStyle>
      <a:lvl1pPr marL="617220" indent="-617220" algn="l" defTabSz="2468880" rtl="0" eaLnBrk="1" latinLnBrk="0" hangingPunct="1">
        <a:lnSpc>
          <a:spcPct val="90000"/>
        </a:lnSpc>
        <a:spcBef>
          <a:spcPts val="2700"/>
        </a:spcBef>
        <a:buFont typeface="Arial" panose="020B0604020202020204" pitchFamily="34" charset="0"/>
        <a:buChar char="•"/>
        <a:defRPr sz="7560" kern="1200">
          <a:solidFill>
            <a:schemeClr val="tx1"/>
          </a:solidFill>
          <a:latin typeface="+mn-lt"/>
          <a:ea typeface="+mn-ea"/>
          <a:cs typeface="+mn-cs"/>
        </a:defRPr>
      </a:lvl1pPr>
      <a:lvl2pPr marL="1851660" indent="-617220" algn="l" defTabSz="2468880" rtl="0" eaLnBrk="1" latinLnBrk="0" hangingPunct="1">
        <a:lnSpc>
          <a:spcPct val="90000"/>
        </a:lnSpc>
        <a:spcBef>
          <a:spcPts val="1350"/>
        </a:spcBef>
        <a:buFont typeface="Arial" panose="020B0604020202020204" pitchFamily="34" charset="0"/>
        <a:buChar char="•"/>
        <a:defRPr sz="6480" kern="1200">
          <a:solidFill>
            <a:schemeClr val="tx1"/>
          </a:solidFill>
          <a:latin typeface="+mn-lt"/>
          <a:ea typeface="+mn-ea"/>
          <a:cs typeface="+mn-cs"/>
        </a:defRPr>
      </a:lvl2pPr>
      <a:lvl3pPr marL="3086100" indent="-617220" algn="l" defTabSz="2468880" rtl="0" eaLnBrk="1" latinLnBrk="0" hangingPunct="1">
        <a:lnSpc>
          <a:spcPct val="90000"/>
        </a:lnSpc>
        <a:spcBef>
          <a:spcPts val="1350"/>
        </a:spcBef>
        <a:buFont typeface="Arial" panose="020B0604020202020204" pitchFamily="34" charset="0"/>
        <a:buChar char="•"/>
        <a:defRPr sz="5400" kern="1200">
          <a:solidFill>
            <a:schemeClr val="tx1"/>
          </a:solidFill>
          <a:latin typeface="+mn-lt"/>
          <a:ea typeface="+mn-ea"/>
          <a:cs typeface="+mn-cs"/>
        </a:defRPr>
      </a:lvl3pPr>
      <a:lvl4pPr marL="4320540" indent="-617220" algn="l" defTabSz="2468880" rtl="0" eaLnBrk="1" latinLnBrk="0" hangingPunct="1">
        <a:lnSpc>
          <a:spcPct val="90000"/>
        </a:lnSpc>
        <a:spcBef>
          <a:spcPts val="1350"/>
        </a:spcBef>
        <a:buFont typeface="Arial" panose="020B0604020202020204" pitchFamily="34" charset="0"/>
        <a:buChar char="•"/>
        <a:defRPr sz="4860" kern="1200">
          <a:solidFill>
            <a:schemeClr val="tx1"/>
          </a:solidFill>
          <a:latin typeface="+mn-lt"/>
          <a:ea typeface="+mn-ea"/>
          <a:cs typeface="+mn-cs"/>
        </a:defRPr>
      </a:lvl4pPr>
      <a:lvl5pPr marL="5554980" indent="-617220" algn="l" defTabSz="2468880" rtl="0" eaLnBrk="1" latinLnBrk="0" hangingPunct="1">
        <a:lnSpc>
          <a:spcPct val="90000"/>
        </a:lnSpc>
        <a:spcBef>
          <a:spcPts val="1350"/>
        </a:spcBef>
        <a:buFont typeface="Arial" panose="020B0604020202020204" pitchFamily="34" charset="0"/>
        <a:buChar char="•"/>
        <a:defRPr sz="4860" kern="1200">
          <a:solidFill>
            <a:schemeClr val="tx1"/>
          </a:solidFill>
          <a:latin typeface="+mn-lt"/>
          <a:ea typeface="+mn-ea"/>
          <a:cs typeface="+mn-cs"/>
        </a:defRPr>
      </a:lvl5pPr>
      <a:lvl6pPr marL="6789420" indent="-617220" algn="l" defTabSz="2468880" rtl="0" eaLnBrk="1" latinLnBrk="0" hangingPunct="1">
        <a:lnSpc>
          <a:spcPct val="90000"/>
        </a:lnSpc>
        <a:spcBef>
          <a:spcPts val="1350"/>
        </a:spcBef>
        <a:buFont typeface="Arial" panose="020B0604020202020204" pitchFamily="34" charset="0"/>
        <a:buChar char="•"/>
        <a:defRPr sz="4860" kern="1200">
          <a:solidFill>
            <a:schemeClr val="tx1"/>
          </a:solidFill>
          <a:latin typeface="+mn-lt"/>
          <a:ea typeface="+mn-ea"/>
          <a:cs typeface="+mn-cs"/>
        </a:defRPr>
      </a:lvl6pPr>
      <a:lvl7pPr marL="8023860" indent="-617220" algn="l" defTabSz="2468880" rtl="0" eaLnBrk="1" latinLnBrk="0" hangingPunct="1">
        <a:lnSpc>
          <a:spcPct val="90000"/>
        </a:lnSpc>
        <a:spcBef>
          <a:spcPts val="1350"/>
        </a:spcBef>
        <a:buFont typeface="Arial" panose="020B0604020202020204" pitchFamily="34" charset="0"/>
        <a:buChar char="•"/>
        <a:defRPr sz="4860" kern="1200">
          <a:solidFill>
            <a:schemeClr val="tx1"/>
          </a:solidFill>
          <a:latin typeface="+mn-lt"/>
          <a:ea typeface="+mn-ea"/>
          <a:cs typeface="+mn-cs"/>
        </a:defRPr>
      </a:lvl7pPr>
      <a:lvl8pPr marL="9258300" indent="-617220" algn="l" defTabSz="2468880" rtl="0" eaLnBrk="1" latinLnBrk="0" hangingPunct="1">
        <a:lnSpc>
          <a:spcPct val="90000"/>
        </a:lnSpc>
        <a:spcBef>
          <a:spcPts val="1350"/>
        </a:spcBef>
        <a:buFont typeface="Arial" panose="020B0604020202020204" pitchFamily="34" charset="0"/>
        <a:buChar char="•"/>
        <a:defRPr sz="4860" kern="1200">
          <a:solidFill>
            <a:schemeClr val="tx1"/>
          </a:solidFill>
          <a:latin typeface="+mn-lt"/>
          <a:ea typeface="+mn-ea"/>
          <a:cs typeface="+mn-cs"/>
        </a:defRPr>
      </a:lvl8pPr>
      <a:lvl9pPr marL="10492740" indent="-617220" algn="l" defTabSz="2468880" rtl="0" eaLnBrk="1" latinLnBrk="0" hangingPunct="1">
        <a:lnSpc>
          <a:spcPct val="90000"/>
        </a:lnSpc>
        <a:spcBef>
          <a:spcPts val="1350"/>
        </a:spcBef>
        <a:buFont typeface="Arial" panose="020B0604020202020204" pitchFamily="34" charset="0"/>
        <a:buChar char="•"/>
        <a:defRPr sz="4860" kern="1200">
          <a:solidFill>
            <a:schemeClr val="tx1"/>
          </a:solidFill>
          <a:latin typeface="+mn-lt"/>
          <a:ea typeface="+mn-ea"/>
          <a:cs typeface="+mn-cs"/>
        </a:defRPr>
      </a:lvl9pPr>
    </p:bodyStyle>
    <p:otherStyle>
      <a:defPPr>
        <a:defRPr lang="en-US"/>
      </a:defPPr>
      <a:lvl1pPr marL="0" algn="l" defTabSz="2468880" rtl="0" eaLnBrk="1" latinLnBrk="0" hangingPunct="1">
        <a:defRPr sz="4860" kern="1200">
          <a:solidFill>
            <a:schemeClr val="tx1"/>
          </a:solidFill>
          <a:latin typeface="+mn-lt"/>
          <a:ea typeface="+mn-ea"/>
          <a:cs typeface="+mn-cs"/>
        </a:defRPr>
      </a:lvl1pPr>
      <a:lvl2pPr marL="1234440" algn="l" defTabSz="2468880" rtl="0" eaLnBrk="1" latinLnBrk="0" hangingPunct="1">
        <a:defRPr sz="4860" kern="1200">
          <a:solidFill>
            <a:schemeClr val="tx1"/>
          </a:solidFill>
          <a:latin typeface="+mn-lt"/>
          <a:ea typeface="+mn-ea"/>
          <a:cs typeface="+mn-cs"/>
        </a:defRPr>
      </a:lvl2pPr>
      <a:lvl3pPr marL="2468880" algn="l" defTabSz="2468880" rtl="0" eaLnBrk="1" latinLnBrk="0" hangingPunct="1">
        <a:defRPr sz="4860" kern="1200">
          <a:solidFill>
            <a:schemeClr val="tx1"/>
          </a:solidFill>
          <a:latin typeface="+mn-lt"/>
          <a:ea typeface="+mn-ea"/>
          <a:cs typeface="+mn-cs"/>
        </a:defRPr>
      </a:lvl3pPr>
      <a:lvl4pPr marL="3703320" algn="l" defTabSz="2468880" rtl="0" eaLnBrk="1" latinLnBrk="0" hangingPunct="1">
        <a:defRPr sz="4860" kern="1200">
          <a:solidFill>
            <a:schemeClr val="tx1"/>
          </a:solidFill>
          <a:latin typeface="+mn-lt"/>
          <a:ea typeface="+mn-ea"/>
          <a:cs typeface="+mn-cs"/>
        </a:defRPr>
      </a:lvl4pPr>
      <a:lvl5pPr marL="4937760" algn="l" defTabSz="2468880" rtl="0" eaLnBrk="1" latinLnBrk="0" hangingPunct="1">
        <a:defRPr sz="4860" kern="1200">
          <a:solidFill>
            <a:schemeClr val="tx1"/>
          </a:solidFill>
          <a:latin typeface="+mn-lt"/>
          <a:ea typeface="+mn-ea"/>
          <a:cs typeface="+mn-cs"/>
        </a:defRPr>
      </a:lvl5pPr>
      <a:lvl6pPr marL="6172200" algn="l" defTabSz="2468880" rtl="0" eaLnBrk="1" latinLnBrk="0" hangingPunct="1">
        <a:defRPr sz="4860" kern="1200">
          <a:solidFill>
            <a:schemeClr val="tx1"/>
          </a:solidFill>
          <a:latin typeface="+mn-lt"/>
          <a:ea typeface="+mn-ea"/>
          <a:cs typeface="+mn-cs"/>
        </a:defRPr>
      </a:lvl6pPr>
      <a:lvl7pPr marL="7406640" algn="l" defTabSz="2468880" rtl="0" eaLnBrk="1" latinLnBrk="0" hangingPunct="1">
        <a:defRPr sz="4860" kern="1200">
          <a:solidFill>
            <a:schemeClr val="tx1"/>
          </a:solidFill>
          <a:latin typeface="+mn-lt"/>
          <a:ea typeface="+mn-ea"/>
          <a:cs typeface="+mn-cs"/>
        </a:defRPr>
      </a:lvl7pPr>
      <a:lvl8pPr marL="8641080" algn="l" defTabSz="2468880" rtl="0" eaLnBrk="1" latinLnBrk="0" hangingPunct="1">
        <a:defRPr sz="4860" kern="1200">
          <a:solidFill>
            <a:schemeClr val="tx1"/>
          </a:solidFill>
          <a:latin typeface="+mn-lt"/>
          <a:ea typeface="+mn-ea"/>
          <a:cs typeface="+mn-cs"/>
        </a:defRPr>
      </a:lvl8pPr>
      <a:lvl9pPr marL="9875520" algn="l" defTabSz="2468880" rtl="0" eaLnBrk="1" latinLnBrk="0" hangingPunct="1">
        <a:defRPr sz="486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3" Type="http://schemas.openxmlformats.org/officeDocument/2006/relationships/diagramColors" Target="../diagrams/colors2.xml"/><Relationship Id="rId18" Type="http://schemas.openxmlformats.org/officeDocument/2006/relationships/image" Target="../media/image9.png"/><Relationship Id="rId26" Type="http://schemas.openxmlformats.org/officeDocument/2006/relationships/image" Target="../media/image12.png"/><Relationship Id="rId39" Type="http://schemas.openxmlformats.org/officeDocument/2006/relationships/image" Target="../media/image25.svg"/><Relationship Id="rId21" Type="http://schemas.openxmlformats.org/officeDocument/2006/relationships/diagramData" Target="../diagrams/data3.xml"/><Relationship Id="rId34" Type="http://schemas.openxmlformats.org/officeDocument/2006/relationships/image" Target="../media/image20.png"/><Relationship Id="rId42" Type="http://schemas.openxmlformats.org/officeDocument/2006/relationships/image" Target="../media/image28.png"/><Relationship Id="rId47" Type="http://schemas.openxmlformats.org/officeDocument/2006/relationships/image" Target="../media/image33.png"/><Relationship Id="rId50" Type="http://schemas.openxmlformats.org/officeDocument/2006/relationships/image" Target="../media/image36.svg"/><Relationship Id="rId7" Type="http://schemas.openxmlformats.org/officeDocument/2006/relationships/diagramQuickStyle" Target="../diagrams/quickStyle1.xml"/><Relationship Id="rId2" Type="http://schemas.openxmlformats.org/officeDocument/2006/relationships/chart" Target="../charts/chart1.xml"/><Relationship Id="rId16" Type="http://schemas.openxmlformats.org/officeDocument/2006/relationships/image" Target="../media/image7.png"/><Relationship Id="rId29" Type="http://schemas.openxmlformats.org/officeDocument/2006/relationships/image" Target="../media/image15.svg"/><Relationship Id="rId11" Type="http://schemas.openxmlformats.org/officeDocument/2006/relationships/diagramLayout" Target="../diagrams/layout2.xml"/><Relationship Id="rId24" Type="http://schemas.openxmlformats.org/officeDocument/2006/relationships/diagramColors" Target="../diagrams/colors3.xml"/><Relationship Id="rId32" Type="http://schemas.openxmlformats.org/officeDocument/2006/relationships/image" Target="../media/image18.png"/><Relationship Id="rId37" Type="http://schemas.openxmlformats.org/officeDocument/2006/relationships/image" Target="../media/image23.svg"/><Relationship Id="rId40" Type="http://schemas.openxmlformats.org/officeDocument/2006/relationships/image" Target="../media/image26.png"/><Relationship Id="rId45" Type="http://schemas.openxmlformats.org/officeDocument/2006/relationships/image" Target="../media/image31.png"/><Relationship Id="rId5" Type="http://schemas.openxmlformats.org/officeDocument/2006/relationships/diagramData" Target="../diagrams/data1.xml"/><Relationship Id="rId15" Type="http://schemas.openxmlformats.org/officeDocument/2006/relationships/image" Target="../media/image6.png"/><Relationship Id="rId23" Type="http://schemas.openxmlformats.org/officeDocument/2006/relationships/diagramQuickStyle" Target="../diagrams/quickStyle3.xml"/><Relationship Id="rId28" Type="http://schemas.openxmlformats.org/officeDocument/2006/relationships/image" Target="../media/image14.png"/><Relationship Id="rId36" Type="http://schemas.openxmlformats.org/officeDocument/2006/relationships/image" Target="../media/image22.png"/><Relationship Id="rId49" Type="http://schemas.openxmlformats.org/officeDocument/2006/relationships/image" Target="../media/image35.png"/><Relationship Id="rId10" Type="http://schemas.openxmlformats.org/officeDocument/2006/relationships/diagramData" Target="../diagrams/data2.xml"/><Relationship Id="rId19" Type="http://schemas.openxmlformats.org/officeDocument/2006/relationships/image" Target="../media/image10.svg"/><Relationship Id="rId31" Type="http://schemas.openxmlformats.org/officeDocument/2006/relationships/image" Target="../media/image17.svg"/><Relationship Id="rId44" Type="http://schemas.openxmlformats.org/officeDocument/2006/relationships/image" Target="../media/image30.jpg"/><Relationship Id="rId4" Type="http://schemas.openxmlformats.org/officeDocument/2006/relationships/image" Target="../media/image4.png"/><Relationship Id="rId9" Type="http://schemas.microsoft.com/office/2007/relationships/diagramDrawing" Target="../diagrams/drawing1.xml"/><Relationship Id="rId14" Type="http://schemas.microsoft.com/office/2007/relationships/diagramDrawing" Target="../diagrams/drawing2.xml"/><Relationship Id="rId22" Type="http://schemas.openxmlformats.org/officeDocument/2006/relationships/diagramLayout" Target="../diagrams/layout3.xml"/><Relationship Id="rId27" Type="http://schemas.openxmlformats.org/officeDocument/2006/relationships/image" Target="../media/image13.tiff"/><Relationship Id="rId30" Type="http://schemas.openxmlformats.org/officeDocument/2006/relationships/image" Target="../media/image16.png"/><Relationship Id="rId35" Type="http://schemas.openxmlformats.org/officeDocument/2006/relationships/image" Target="../media/image21.svg"/><Relationship Id="rId43" Type="http://schemas.openxmlformats.org/officeDocument/2006/relationships/image" Target="../media/image29.svg"/><Relationship Id="rId48" Type="http://schemas.openxmlformats.org/officeDocument/2006/relationships/image" Target="../media/image34.svg"/><Relationship Id="rId8" Type="http://schemas.openxmlformats.org/officeDocument/2006/relationships/diagramColors" Target="../diagrams/colors1.xml"/><Relationship Id="rId3" Type="http://schemas.openxmlformats.org/officeDocument/2006/relationships/image" Target="../media/image3.jpg"/><Relationship Id="rId12" Type="http://schemas.openxmlformats.org/officeDocument/2006/relationships/diagramQuickStyle" Target="../diagrams/quickStyle2.xml"/><Relationship Id="rId17" Type="http://schemas.openxmlformats.org/officeDocument/2006/relationships/image" Target="../media/image8.jpg"/><Relationship Id="rId25" Type="http://schemas.microsoft.com/office/2007/relationships/diagramDrawing" Target="../diagrams/drawing3.xml"/><Relationship Id="rId33" Type="http://schemas.openxmlformats.org/officeDocument/2006/relationships/image" Target="../media/image19.svg"/><Relationship Id="rId38" Type="http://schemas.openxmlformats.org/officeDocument/2006/relationships/image" Target="../media/image24.png"/><Relationship Id="rId46" Type="http://schemas.openxmlformats.org/officeDocument/2006/relationships/image" Target="../media/image32.svg"/><Relationship Id="rId20" Type="http://schemas.openxmlformats.org/officeDocument/2006/relationships/image" Target="../media/image11.png"/><Relationship Id="rId41" Type="http://schemas.openxmlformats.org/officeDocument/2006/relationships/image" Target="../media/image27.svg"/><Relationship Id="rId1" Type="http://schemas.openxmlformats.org/officeDocument/2006/relationships/slideLayout" Target="../slideLayouts/slideLayout12.xml"/><Relationship Id="rId6"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TextBox 25"/>
          <p:cNvSpPr txBox="1"/>
          <p:nvPr/>
        </p:nvSpPr>
        <p:spPr>
          <a:xfrm>
            <a:off x="533400" y="19197959"/>
            <a:ext cx="31851600" cy="2739215"/>
          </a:xfrm>
          <a:prstGeom prst="rect">
            <a:avLst/>
          </a:prstGeom>
          <a:solidFill>
            <a:schemeClr val="accent6"/>
          </a:solidFill>
        </p:spPr>
        <p:txBody>
          <a:bodyPr wrap="square" lIns="48971" tIns="48971" rIns="48971" bIns="48971" numCol="1" spcCol="244855" rtlCol="0">
            <a:noAutofit/>
          </a:bodyPr>
          <a:lstStyle/>
          <a:p>
            <a:pPr marL="244855" indent="-244855">
              <a:buFont typeface="+mj-lt"/>
              <a:buAutoNum type="arabicPeriod"/>
            </a:pPr>
            <a:endParaRPr lang="en-US" sz="900" dirty="0"/>
          </a:p>
        </p:txBody>
      </p:sp>
      <p:sp>
        <p:nvSpPr>
          <p:cNvPr id="4" name="Text Box 122"/>
          <p:cNvSpPr txBox="1">
            <a:spLocks noChangeArrowheads="1"/>
          </p:cNvSpPr>
          <p:nvPr/>
        </p:nvSpPr>
        <p:spPr bwMode="auto">
          <a:xfrm>
            <a:off x="4114800" y="239348"/>
            <a:ext cx="24688800" cy="12331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7942" tIns="244855" rIns="97942" bIns="244855" anchor="ctr" anchorCtr="0">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4800" b="1" dirty="0">
                <a:solidFill>
                  <a:schemeClr val="bg1"/>
                </a:solidFill>
                <a:latin typeface="+mn-lt"/>
              </a:rPr>
              <a:t>Word2Mouth: A Top Dish Recommender System </a:t>
            </a:r>
          </a:p>
        </p:txBody>
      </p:sp>
      <p:sp>
        <p:nvSpPr>
          <p:cNvPr id="5" name="Text Box 123"/>
          <p:cNvSpPr txBox="1">
            <a:spLocks noChangeArrowheads="1"/>
          </p:cNvSpPr>
          <p:nvPr/>
        </p:nvSpPr>
        <p:spPr bwMode="auto">
          <a:xfrm>
            <a:off x="4114800" y="1600201"/>
            <a:ext cx="24688800" cy="971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7942" tIns="97942" rIns="97942" bIns="97942" anchor="ctr" anchorCtr="0"/>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2800" dirty="0" err="1">
                <a:solidFill>
                  <a:schemeClr val="bg1"/>
                </a:solidFill>
                <a:latin typeface="+mn-lt"/>
              </a:rPr>
              <a:t>Abhirup</a:t>
            </a:r>
            <a:r>
              <a:rPr lang="en-US" sz="2800" dirty="0">
                <a:solidFill>
                  <a:schemeClr val="bg1"/>
                </a:solidFill>
                <a:latin typeface="+mn-lt"/>
              </a:rPr>
              <a:t> Mukherjee, Mithra </a:t>
            </a:r>
            <a:r>
              <a:rPr lang="en-US" sz="2800" dirty="0" err="1">
                <a:solidFill>
                  <a:schemeClr val="bg1"/>
                </a:solidFill>
                <a:latin typeface="+mn-lt"/>
              </a:rPr>
              <a:t>Muthukrishnan</a:t>
            </a:r>
            <a:r>
              <a:rPr lang="en-US" sz="2800" dirty="0">
                <a:solidFill>
                  <a:schemeClr val="bg1"/>
                </a:solidFill>
                <a:latin typeface="+mn-lt"/>
              </a:rPr>
              <a:t>, Aditya Narula, Aishwarya </a:t>
            </a:r>
            <a:r>
              <a:rPr lang="en-US" sz="2800" dirty="0" err="1">
                <a:solidFill>
                  <a:schemeClr val="bg1"/>
                </a:solidFill>
                <a:latin typeface="+mn-lt"/>
              </a:rPr>
              <a:t>Turuvekere</a:t>
            </a:r>
            <a:endParaRPr lang="en-US" sz="2800" dirty="0">
              <a:solidFill>
                <a:schemeClr val="bg1"/>
              </a:solidFill>
              <a:latin typeface="+mn-lt"/>
            </a:endParaRPr>
          </a:p>
          <a:p>
            <a:pPr algn="ctr" eaLnBrk="1" hangingPunct="1"/>
            <a:r>
              <a:rPr lang="en-US" sz="2800" dirty="0">
                <a:solidFill>
                  <a:schemeClr val="bg1"/>
                </a:solidFill>
                <a:latin typeface="+mn-lt"/>
              </a:rPr>
              <a:t>University of Massachusetts Amherst</a:t>
            </a:r>
          </a:p>
        </p:txBody>
      </p:sp>
      <p:sp>
        <p:nvSpPr>
          <p:cNvPr id="10" name="Text Box 189"/>
          <p:cNvSpPr txBox="1">
            <a:spLocks noChangeArrowheads="1"/>
          </p:cNvSpPr>
          <p:nvPr/>
        </p:nvSpPr>
        <p:spPr bwMode="auto">
          <a:xfrm>
            <a:off x="685800" y="3729072"/>
            <a:ext cx="7065325" cy="2352233"/>
          </a:xfrm>
          <a:prstGeom prst="rect">
            <a:avLst/>
          </a:prstGeom>
          <a:solidFill>
            <a:schemeClr val="accent2"/>
          </a:solidFill>
          <a:ln w="12700">
            <a:solidFill>
              <a:schemeClr val="accent1">
                <a:lumMod val="75000"/>
              </a:schemeClr>
            </a:solidFill>
          </a:ln>
          <a:effectLst/>
        </p:spPr>
        <p:txBody>
          <a:bodyPr wrap="square" lIns="97942" tIns="97942" rIns="97942" bIns="97942">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algn="just" eaLnBrk="1" hangingPunct="1"/>
            <a:r>
              <a:rPr lang="en-US" sz="2000" dirty="0">
                <a:solidFill>
                  <a:schemeClr val="bg1"/>
                </a:solidFill>
                <a:latin typeface="Calibri" pitchFamily="34" charset="0"/>
              </a:rPr>
              <a:t>Customers visiting a new restaurant are often faced with the dilemma of which dishes to try out. The most convenient way is to go to Yelp and to browse through customer reviews and find dishes rated best by others. </a:t>
            </a:r>
          </a:p>
          <a:p>
            <a:pPr algn="just" eaLnBrk="1" hangingPunct="1"/>
            <a:r>
              <a:rPr lang="en-US" sz="2000" dirty="0">
                <a:solidFill>
                  <a:schemeClr val="bg1"/>
                </a:solidFill>
                <a:latin typeface="Calibri" pitchFamily="34" charset="0"/>
              </a:rPr>
              <a:t>But the amount of data available is both overwhelming and confusing for one to find the restaurant’s most popular dishes quickly. </a:t>
            </a:r>
          </a:p>
        </p:txBody>
      </p:sp>
      <p:sp>
        <p:nvSpPr>
          <p:cNvPr id="32" name="Rectangle 31"/>
          <p:cNvSpPr/>
          <p:nvPr/>
        </p:nvSpPr>
        <p:spPr>
          <a:xfrm>
            <a:off x="685800" y="3076836"/>
            <a:ext cx="7086600" cy="4572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r>
              <a:rPr lang="en-US" sz="3200" b="1" dirty="0">
                <a:solidFill>
                  <a:schemeClr val="bg1"/>
                </a:solidFill>
              </a:rPr>
              <a:t>The problem</a:t>
            </a:r>
          </a:p>
        </p:txBody>
      </p:sp>
      <p:sp>
        <p:nvSpPr>
          <p:cNvPr id="33" name="Rectangle 32"/>
          <p:cNvSpPr/>
          <p:nvPr/>
        </p:nvSpPr>
        <p:spPr>
          <a:xfrm>
            <a:off x="701698" y="17194407"/>
            <a:ext cx="7086600" cy="500163"/>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r>
              <a:rPr lang="en-US" sz="3200" b="1" dirty="0">
                <a:solidFill>
                  <a:schemeClr val="bg1"/>
                </a:solidFill>
              </a:rPr>
              <a:t>Data</a:t>
            </a:r>
          </a:p>
        </p:txBody>
      </p:sp>
      <p:graphicFrame>
        <p:nvGraphicFramePr>
          <p:cNvPr id="3" name="Chart 2"/>
          <p:cNvGraphicFramePr/>
          <p:nvPr>
            <p:extLst>
              <p:ext uri="{D42A27DB-BD31-4B8C-83A1-F6EECF244321}">
                <p14:modId xmlns:p14="http://schemas.microsoft.com/office/powerpoint/2010/main" val="3433846684"/>
              </p:ext>
            </p:extLst>
          </p:nvPr>
        </p:nvGraphicFramePr>
        <p:xfrm>
          <a:off x="8256375" y="16795523"/>
          <a:ext cx="7406084" cy="4751182"/>
        </p:xfrm>
        <a:graphic>
          <a:graphicData uri="http://schemas.openxmlformats.org/drawingml/2006/chart">
            <c:chart xmlns:c="http://schemas.openxmlformats.org/drawingml/2006/chart" xmlns:r="http://schemas.openxmlformats.org/officeDocument/2006/relationships" r:id="rId2"/>
          </a:graphicData>
        </a:graphic>
      </p:graphicFrame>
      <p:pic>
        <p:nvPicPr>
          <p:cNvPr id="6" name="Picture 5" descr="A close up of a sign&#10;&#10;Description automatically generated">
            <a:extLst>
              <a:ext uri="{FF2B5EF4-FFF2-40B4-BE49-F238E27FC236}">
                <a16:creationId xmlns:a16="http://schemas.microsoft.com/office/drawing/2014/main" id="{A252D468-6032-714E-849F-60BD89DB29E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0144" y="228197"/>
            <a:ext cx="2313440" cy="2301873"/>
          </a:xfrm>
          <a:prstGeom prst="rect">
            <a:avLst/>
          </a:prstGeom>
        </p:spPr>
      </p:pic>
      <p:pic>
        <p:nvPicPr>
          <p:cNvPr id="8" name="Picture 7">
            <a:extLst>
              <a:ext uri="{FF2B5EF4-FFF2-40B4-BE49-F238E27FC236}">
                <a16:creationId xmlns:a16="http://schemas.microsoft.com/office/drawing/2014/main" id="{DAF4A90F-384F-A146-A4C2-35DA73063B4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02193" y="6203294"/>
            <a:ext cx="6742287" cy="4919555"/>
          </a:xfrm>
          <a:prstGeom prst="rect">
            <a:avLst/>
          </a:prstGeom>
        </p:spPr>
      </p:pic>
      <p:graphicFrame>
        <p:nvGraphicFramePr>
          <p:cNvPr id="9" name="Diagram 8">
            <a:extLst>
              <a:ext uri="{FF2B5EF4-FFF2-40B4-BE49-F238E27FC236}">
                <a16:creationId xmlns:a16="http://schemas.microsoft.com/office/drawing/2014/main" id="{FBAEBB65-E064-C84C-A880-60C1267B9235}"/>
              </a:ext>
            </a:extLst>
          </p:cNvPr>
          <p:cNvGraphicFramePr/>
          <p:nvPr>
            <p:extLst>
              <p:ext uri="{D42A27DB-BD31-4B8C-83A1-F6EECF244321}">
                <p14:modId xmlns:p14="http://schemas.microsoft.com/office/powerpoint/2010/main" val="2052439079"/>
              </p:ext>
            </p:extLst>
          </p:nvPr>
        </p:nvGraphicFramePr>
        <p:xfrm>
          <a:off x="8240763" y="2717549"/>
          <a:ext cx="16431925" cy="2268871"/>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graphicFrame>
        <p:nvGraphicFramePr>
          <p:cNvPr id="39" name="Diagram 38">
            <a:extLst>
              <a:ext uri="{FF2B5EF4-FFF2-40B4-BE49-F238E27FC236}">
                <a16:creationId xmlns:a16="http://schemas.microsoft.com/office/drawing/2014/main" id="{5D852ECD-4F20-724C-87CF-1D5B1BA0006C}"/>
              </a:ext>
            </a:extLst>
          </p:cNvPr>
          <p:cNvGraphicFramePr/>
          <p:nvPr>
            <p:extLst>
              <p:ext uri="{D42A27DB-BD31-4B8C-83A1-F6EECF244321}">
                <p14:modId xmlns:p14="http://schemas.microsoft.com/office/powerpoint/2010/main" val="2918303451"/>
              </p:ext>
            </p:extLst>
          </p:nvPr>
        </p:nvGraphicFramePr>
        <p:xfrm>
          <a:off x="8240764" y="4559172"/>
          <a:ext cx="16436872" cy="2975395"/>
        </p:xfrm>
        <a:graphic>
          <a:graphicData uri="http://schemas.openxmlformats.org/drawingml/2006/diagram">
            <dgm:relIds xmlns:dgm="http://schemas.openxmlformats.org/drawingml/2006/diagram" xmlns:r="http://schemas.openxmlformats.org/officeDocument/2006/relationships" r:dm="rId10" r:lo="rId11" r:qs="rId12" r:cs="rId13"/>
          </a:graphicData>
        </a:graphic>
      </p:graphicFrame>
      <p:pic>
        <p:nvPicPr>
          <p:cNvPr id="42" name="Picture 41" descr="A close up of a sign&#10;&#10;Description automatically generated">
            <a:extLst>
              <a:ext uri="{FF2B5EF4-FFF2-40B4-BE49-F238E27FC236}">
                <a16:creationId xmlns:a16="http://schemas.microsoft.com/office/drawing/2014/main" id="{01B670D4-8F23-A045-AC20-62F082A83ACF}"/>
              </a:ext>
            </a:extLst>
          </p:cNvPr>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701698" y="13556308"/>
            <a:ext cx="2055988" cy="3135380"/>
          </a:xfrm>
          <a:prstGeom prst="rect">
            <a:avLst/>
          </a:prstGeom>
        </p:spPr>
      </p:pic>
      <p:pic>
        <p:nvPicPr>
          <p:cNvPr id="46" name="Picture 45" descr="A screenshot of a cell phone&#10;&#10;Description automatically generated">
            <a:extLst>
              <a:ext uri="{FF2B5EF4-FFF2-40B4-BE49-F238E27FC236}">
                <a16:creationId xmlns:a16="http://schemas.microsoft.com/office/drawing/2014/main" id="{63CD15C6-564F-E64D-B6F4-CC12F40D9233}"/>
              </a:ext>
            </a:extLst>
          </p:cNvPr>
          <p:cNvPicPr>
            <a:picLocks noChangeAspect="1"/>
          </p:cNvPicPr>
          <p:nvPr/>
        </p:nvPicPr>
        <p:blipFill rotWithShape="1">
          <a:blip r:embed="rId16" cstate="print">
            <a:extLst>
              <a:ext uri="{28A0092B-C50C-407E-A947-70E740481C1C}">
                <a14:useLocalDpi xmlns:a14="http://schemas.microsoft.com/office/drawing/2010/main" val="0"/>
              </a:ext>
            </a:extLst>
          </a:blip>
          <a:srcRect l="8262" r="27276" b="3670"/>
          <a:stretch/>
        </p:blipFill>
        <p:spPr>
          <a:xfrm>
            <a:off x="3341692" y="13343132"/>
            <a:ext cx="4449353" cy="3777062"/>
          </a:xfrm>
          <a:prstGeom prst="rect">
            <a:avLst/>
          </a:prstGeom>
        </p:spPr>
      </p:pic>
      <p:pic>
        <p:nvPicPr>
          <p:cNvPr id="71" name="Picture 70" descr="A screenshot of a cell phone&#10;&#10;Description automatically generated">
            <a:extLst>
              <a:ext uri="{FF2B5EF4-FFF2-40B4-BE49-F238E27FC236}">
                <a16:creationId xmlns:a16="http://schemas.microsoft.com/office/drawing/2014/main" id="{A285AEF8-5A5D-DA4B-A185-5049ED21EDD9}"/>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16335933" y="10297395"/>
            <a:ext cx="8281276" cy="4625723"/>
          </a:xfrm>
          <a:prstGeom prst="rect">
            <a:avLst/>
          </a:prstGeom>
        </p:spPr>
      </p:pic>
      <p:sp>
        <p:nvSpPr>
          <p:cNvPr id="14" name="Text Box 193"/>
          <p:cNvSpPr txBox="1">
            <a:spLocks noChangeArrowheads="1"/>
          </p:cNvSpPr>
          <p:nvPr/>
        </p:nvSpPr>
        <p:spPr bwMode="auto">
          <a:xfrm>
            <a:off x="25032204" y="18445131"/>
            <a:ext cx="6910064" cy="2660009"/>
          </a:xfrm>
          <a:prstGeom prst="rect">
            <a:avLst/>
          </a:prstGeom>
          <a:solidFill>
            <a:schemeClr val="accent2"/>
          </a:solidFill>
          <a:ln w="12700">
            <a:solidFill>
              <a:schemeClr val="accent1">
                <a:lumMod val="75000"/>
              </a:schemeClr>
            </a:solidFill>
          </a:ln>
          <a:effectLst/>
        </p:spPr>
        <p:txBody>
          <a:bodyPr wrap="square" lIns="97942" tIns="97942" rIns="97942" bIns="97942">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marL="342900" indent="-342900" algn="just" eaLnBrk="1" hangingPunct="1">
              <a:buFont typeface="Arial" panose="020B0604020202020204" pitchFamily="34" charset="0"/>
              <a:buChar char="•"/>
            </a:pPr>
            <a:r>
              <a:rPr lang="en-US" sz="2000" dirty="0">
                <a:solidFill>
                  <a:schemeClr val="bg1"/>
                </a:solidFill>
                <a:latin typeface="Calibri" pitchFamily="34" charset="0"/>
              </a:rPr>
              <a:t>Use opinion mining to assign opinions directly to the entities in the sentence, instead of Vanilla sentiment analysis.</a:t>
            </a:r>
          </a:p>
          <a:p>
            <a:pPr marL="342900" indent="-342900" algn="just" eaLnBrk="1" hangingPunct="1">
              <a:buFont typeface="Arial" panose="020B0604020202020204" pitchFamily="34" charset="0"/>
              <a:buChar char="•"/>
            </a:pPr>
            <a:r>
              <a:rPr lang="en-US" sz="2000" dirty="0">
                <a:solidFill>
                  <a:schemeClr val="bg1"/>
                </a:solidFill>
                <a:latin typeface="Calibri" pitchFamily="34" charset="0"/>
              </a:rPr>
              <a:t>Build a more robust data collection pipeline to improve the performance of the NER module.</a:t>
            </a:r>
          </a:p>
          <a:p>
            <a:pPr marL="342900" indent="-342900" algn="just" eaLnBrk="1" hangingPunct="1">
              <a:buFont typeface="Arial" panose="020B0604020202020204" pitchFamily="34" charset="0"/>
              <a:buChar char="•"/>
            </a:pPr>
            <a:r>
              <a:rPr lang="en-US" sz="2000" dirty="0">
                <a:solidFill>
                  <a:schemeClr val="bg1"/>
                </a:solidFill>
                <a:latin typeface="Calibri" pitchFamily="34" charset="0"/>
              </a:rPr>
              <a:t>Expand the scope to understand and incorporate the dishes mentioned in negative reviews.</a:t>
            </a:r>
          </a:p>
          <a:p>
            <a:pPr marL="342900" indent="-342900" algn="just" eaLnBrk="1" hangingPunct="1">
              <a:buFont typeface="Arial" panose="020B0604020202020204" pitchFamily="34" charset="0"/>
              <a:buChar char="•"/>
            </a:pPr>
            <a:r>
              <a:rPr lang="en-US" sz="2000" dirty="0">
                <a:solidFill>
                  <a:schemeClr val="bg1"/>
                </a:solidFill>
                <a:latin typeface="Calibri" pitchFamily="34" charset="0"/>
              </a:rPr>
              <a:t>Employ a cutting edge BiLSTM + CRF architecture for the NER task.</a:t>
            </a:r>
          </a:p>
        </p:txBody>
      </p:sp>
      <p:grpSp>
        <p:nvGrpSpPr>
          <p:cNvPr id="209" name="Group 208">
            <a:extLst>
              <a:ext uri="{FF2B5EF4-FFF2-40B4-BE49-F238E27FC236}">
                <a16:creationId xmlns:a16="http://schemas.microsoft.com/office/drawing/2014/main" id="{3FC45652-5336-364D-8579-9C29C92C592F}"/>
              </a:ext>
            </a:extLst>
          </p:cNvPr>
          <p:cNvGrpSpPr/>
          <p:nvPr/>
        </p:nvGrpSpPr>
        <p:grpSpPr>
          <a:xfrm>
            <a:off x="8199703" y="7385169"/>
            <a:ext cx="7687423" cy="555352"/>
            <a:chOff x="8216131" y="15820842"/>
            <a:chExt cx="7831079" cy="500196"/>
          </a:xfrm>
        </p:grpSpPr>
        <p:sp>
          <p:nvSpPr>
            <p:cNvPr id="119" name="Rectangle 118">
              <a:extLst>
                <a:ext uri="{FF2B5EF4-FFF2-40B4-BE49-F238E27FC236}">
                  <a16:creationId xmlns:a16="http://schemas.microsoft.com/office/drawing/2014/main" id="{F9678A29-E0E7-644B-8571-53E8941C771C}"/>
                </a:ext>
              </a:extLst>
            </p:cNvPr>
            <p:cNvSpPr/>
            <p:nvPr/>
          </p:nvSpPr>
          <p:spPr>
            <a:xfrm>
              <a:off x="8216131" y="15820842"/>
              <a:ext cx="7831079" cy="500196"/>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r>
                <a:rPr lang="en-US" sz="3200" b="1" dirty="0">
                  <a:solidFill>
                    <a:schemeClr val="accent3">
                      <a:lumMod val="20000"/>
                      <a:lumOff val="80000"/>
                    </a:schemeClr>
                  </a:solidFill>
                </a:rPr>
                <a:t>NER using BiLSTM</a:t>
              </a:r>
            </a:p>
          </p:txBody>
        </p:sp>
        <p:pic>
          <p:nvPicPr>
            <p:cNvPr id="75" name="Graphic 74" descr="Wrench">
              <a:extLst>
                <a:ext uri="{FF2B5EF4-FFF2-40B4-BE49-F238E27FC236}">
                  <a16:creationId xmlns:a16="http://schemas.microsoft.com/office/drawing/2014/main" id="{28E0DAE4-46FE-024E-BBD1-E83D88137BC3}"/>
                </a:ext>
              </a:extLst>
            </p:cNvPr>
            <p:cNvPicPr>
              <a:picLocks noChangeAspect="1"/>
            </p:cNvPicPr>
            <p:nvPr/>
          </p:nvPicPr>
          <p:blipFill>
            <a:blip r:embed="rId18" cstate="print">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rot="643926">
              <a:off x="13759696" y="15829505"/>
              <a:ext cx="457200" cy="457200"/>
            </a:xfrm>
            <a:prstGeom prst="rect">
              <a:avLst/>
            </a:prstGeom>
          </p:spPr>
        </p:pic>
      </p:grpSp>
      <p:pic>
        <p:nvPicPr>
          <p:cNvPr id="77" name="Picture 76" descr="A close up of text on a white background&#10;&#10;Description automatically generated">
            <a:extLst>
              <a:ext uri="{FF2B5EF4-FFF2-40B4-BE49-F238E27FC236}">
                <a16:creationId xmlns:a16="http://schemas.microsoft.com/office/drawing/2014/main" id="{046CBF43-C144-2C4E-97A1-FC29305718DB}"/>
              </a:ext>
            </a:extLst>
          </p:cNvPr>
          <p:cNvPicPr>
            <a:picLocks noChangeAspect="1"/>
          </p:cNvPicPr>
          <p:nvPr/>
        </p:nvPicPr>
        <p:blipFill rotWithShape="1">
          <a:blip r:embed="rId20">
            <a:extLst>
              <a:ext uri="{28A0092B-C50C-407E-A947-70E740481C1C}">
                <a14:useLocalDpi xmlns:a14="http://schemas.microsoft.com/office/drawing/2010/main" val="0"/>
              </a:ext>
            </a:extLst>
          </a:blip>
          <a:srcRect l="1724" r="3008" b="25377"/>
          <a:stretch/>
        </p:blipFill>
        <p:spPr>
          <a:xfrm>
            <a:off x="9453213" y="10326058"/>
            <a:ext cx="5385335" cy="5232737"/>
          </a:xfrm>
          <a:prstGeom prst="rect">
            <a:avLst/>
          </a:prstGeom>
        </p:spPr>
      </p:pic>
      <p:sp>
        <p:nvSpPr>
          <p:cNvPr id="81" name="Text Box 193">
            <a:extLst>
              <a:ext uri="{FF2B5EF4-FFF2-40B4-BE49-F238E27FC236}">
                <a16:creationId xmlns:a16="http://schemas.microsoft.com/office/drawing/2014/main" id="{CD0D4DF8-9EF3-8D47-AA77-72522109320A}"/>
              </a:ext>
            </a:extLst>
          </p:cNvPr>
          <p:cNvSpPr txBox="1">
            <a:spLocks noChangeArrowheads="1"/>
          </p:cNvSpPr>
          <p:nvPr/>
        </p:nvSpPr>
        <p:spPr bwMode="auto">
          <a:xfrm>
            <a:off x="8199703" y="8212445"/>
            <a:ext cx="7759397" cy="2044456"/>
          </a:xfrm>
          <a:prstGeom prst="rect">
            <a:avLst/>
          </a:prstGeom>
          <a:solidFill>
            <a:schemeClr val="accent2"/>
          </a:solidFill>
          <a:ln w="12700">
            <a:solidFill>
              <a:schemeClr val="accent1">
                <a:lumMod val="75000"/>
              </a:schemeClr>
            </a:solidFill>
          </a:ln>
          <a:effectLst/>
        </p:spPr>
        <p:txBody>
          <a:bodyPr wrap="square" lIns="97942" tIns="97942" rIns="97942" bIns="97942">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marL="342900" indent="-342900" algn="just" eaLnBrk="1" hangingPunct="1">
              <a:buFont typeface="Arial" panose="020B0604020202020204" pitchFamily="34" charset="0"/>
              <a:buChar char="•"/>
            </a:pPr>
            <a:r>
              <a:rPr lang="en-US" sz="2000" dirty="0">
                <a:solidFill>
                  <a:schemeClr val="bg1"/>
                </a:solidFill>
                <a:latin typeface="Calibri" pitchFamily="34" charset="0"/>
              </a:rPr>
              <a:t>The BiLSTM approach involves training a CNN + RNN model pipeline using manually annotated training data.</a:t>
            </a:r>
          </a:p>
          <a:p>
            <a:pPr marL="342900" indent="-342900" algn="just" eaLnBrk="1" hangingPunct="1">
              <a:buFont typeface="Arial" panose="020B0604020202020204" pitchFamily="34" charset="0"/>
              <a:buChar char="•"/>
            </a:pPr>
            <a:r>
              <a:rPr lang="en-US" sz="2000" dirty="0">
                <a:solidFill>
                  <a:schemeClr val="bg1"/>
                </a:solidFill>
                <a:latin typeface="Calibri" pitchFamily="34" charset="0"/>
              </a:rPr>
              <a:t>The CNN extracts fixed length feature vectors from character level features.</a:t>
            </a:r>
          </a:p>
          <a:p>
            <a:pPr marL="342900" indent="-342900" algn="just" eaLnBrk="1" hangingPunct="1">
              <a:buFont typeface="Arial" panose="020B0604020202020204" pitchFamily="34" charset="0"/>
              <a:buChar char="•"/>
            </a:pPr>
            <a:r>
              <a:rPr lang="en-US" sz="2000" dirty="0">
                <a:solidFill>
                  <a:schemeClr val="bg1"/>
                </a:solidFill>
                <a:latin typeface="Calibri" pitchFamily="34" charset="0"/>
              </a:rPr>
              <a:t>For each word, these vectors are concatenated and fed to BiLSTM network and then to output layers.</a:t>
            </a:r>
          </a:p>
        </p:txBody>
      </p:sp>
      <p:sp>
        <p:nvSpPr>
          <p:cNvPr id="82" name="Text Box 193">
            <a:extLst>
              <a:ext uri="{FF2B5EF4-FFF2-40B4-BE49-F238E27FC236}">
                <a16:creationId xmlns:a16="http://schemas.microsoft.com/office/drawing/2014/main" id="{DC735F74-A3A2-0F4D-8D29-0C9D51ADBF71}"/>
              </a:ext>
            </a:extLst>
          </p:cNvPr>
          <p:cNvSpPr txBox="1">
            <a:spLocks noChangeArrowheads="1"/>
          </p:cNvSpPr>
          <p:nvPr/>
        </p:nvSpPr>
        <p:spPr bwMode="auto">
          <a:xfrm>
            <a:off x="16272753" y="8231863"/>
            <a:ext cx="8399934" cy="2044456"/>
          </a:xfrm>
          <a:prstGeom prst="rect">
            <a:avLst/>
          </a:prstGeom>
          <a:solidFill>
            <a:schemeClr val="accent2"/>
          </a:solidFill>
          <a:ln w="12700">
            <a:solidFill>
              <a:schemeClr val="accent1">
                <a:lumMod val="75000"/>
              </a:schemeClr>
            </a:solidFill>
          </a:ln>
          <a:effectLst/>
        </p:spPr>
        <p:txBody>
          <a:bodyPr wrap="square" lIns="97942" tIns="97942" rIns="97942" bIns="97942">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marL="342900" indent="-342900" algn="just" eaLnBrk="1" hangingPunct="1">
              <a:buFont typeface="Arial" panose="020B0604020202020204" pitchFamily="34" charset="0"/>
              <a:buChar char="•"/>
            </a:pPr>
            <a:r>
              <a:rPr lang="en-US" sz="2000" dirty="0">
                <a:solidFill>
                  <a:schemeClr val="bg1"/>
                </a:solidFill>
                <a:latin typeface="Calibri" pitchFamily="34" charset="0"/>
              </a:rPr>
              <a:t>The spaCy approach involves training the NER model using the annotated training data.</a:t>
            </a:r>
          </a:p>
          <a:p>
            <a:pPr marL="342900" indent="-342900" algn="just" eaLnBrk="1" hangingPunct="1">
              <a:buFont typeface="Arial" panose="020B0604020202020204" pitchFamily="34" charset="0"/>
              <a:buChar char="•"/>
            </a:pPr>
            <a:r>
              <a:rPr lang="en-US" sz="2000" dirty="0">
                <a:solidFill>
                  <a:schemeClr val="bg1"/>
                </a:solidFill>
                <a:latin typeface="Calibri" pitchFamily="34" charset="0"/>
              </a:rPr>
              <a:t>Once trained, we use it to extract food entities from unannotated reviews. The output is a list of food/menu items.</a:t>
            </a:r>
          </a:p>
          <a:p>
            <a:pPr marL="342900" indent="-342900" algn="just" eaLnBrk="1" hangingPunct="1">
              <a:buFont typeface="Arial" panose="020B0604020202020204" pitchFamily="34" charset="0"/>
              <a:buChar char="•"/>
            </a:pPr>
            <a:r>
              <a:rPr lang="en-US" sz="2000" dirty="0">
                <a:solidFill>
                  <a:schemeClr val="bg1"/>
                </a:solidFill>
                <a:latin typeface="Calibri" pitchFamily="34" charset="0"/>
              </a:rPr>
              <a:t>A similarity metric is applied to the predictions list to eliminate redundant menu items.</a:t>
            </a:r>
          </a:p>
        </p:txBody>
      </p:sp>
      <p:graphicFrame>
        <p:nvGraphicFramePr>
          <p:cNvPr id="87" name="Diagram 86">
            <a:extLst>
              <a:ext uri="{FF2B5EF4-FFF2-40B4-BE49-F238E27FC236}">
                <a16:creationId xmlns:a16="http://schemas.microsoft.com/office/drawing/2014/main" id="{B0052FB0-6832-5341-90FC-A84F78A09EC6}"/>
              </a:ext>
            </a:extLst>
          </p:cNvPr>
          <p:cNvGraphicFramePr/>
          <p:nvPr>
            <p:extLst>
              <p:ext uri="{D42A27DB-BD31-4B8C-83A1-F6EECF244321}">
                <p14:modId xmlns:p14="http://schemas.microsoft.com/office/powerpoint/2010/main" val="1730300573"/>
              </p:ext>
            </p:extLst>
          </p:nvPr>
        </p:nvGraphicFramePr>
        <p:xfrm>
          <a:off x="1364281" y="18693575"/>
          <a:ext cx="4960319" cy="2853130"/>
        </p:xfrm>
        <a:graphic>
          <a:graphicData uri="http://schemas.openxmlformats.org/drawingml/2006/diagram">
            <dgm:relIds xmlns:dgm="http://schemas.openxmlformats.org/drawingml/2006/diagram" xmlns:r="http://schemas.openxmlformats.org/officeDocument/2006/relationships" r:dm="rId21" r:lo="rId22" r:qs="rId23" r:cs="rId24"/>
          </a:graphicData>
        </a:graphic>
      </p:graphicFrame>
      <p:sp>
        <p:nvSpPr>
          <p:cNvPr id="88" name="Striped Right Arrow 87">
            <a:extLst>
              <a:ext uri="{FF2B5EF4-FFF2-40B4-BE49-F238E27FC236}">
                <a16:creationId xmlns:a16="http://schemas.microsoft.com/office/drawing/2014/main" id="{A1818A93-777C-7846-A1E6-58A4C6A56664}"/>
              </a:ext>
            </a:extLst>
          </p:cNvPr>
          <p:cNvSpPr/>
          <p:nvPr/>
        </p:nvSpPr>
        <p:spPr>
          <a:xfrm>
            <a:off x="2960642" y="15023175"/>
            <a:ext cx="463431" cy="399959"/>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Text Box 193">
            <a:extLst>
              <a:ext uri="{FF2B5EF4-FFF2-40B4-BE49-F238E27FC236}">
                <a16:creationId xmlns:a16="http://schemas.microsoft.com/office/drawing/2014/main" id="{235CFCF9-3C7A-CC43-AAFC-FF1D3EF10FDE}"/>
              </a:ext>
            </a:extLst>
          </p:cNvPr>
          <p:cNvSpPr txBox="1">
            <a:spLocks noChangeArrowheads="1"/>
          </p:cNvSpPr>
          <p:nvPr/>
        </p:nvSpPr>
        <p:spPr bwMode="auto">
          <a:xfrm>
            <a:off x="701699" y="17896552"/>
            <a:ext cx="7086600" cy="841825"/>
          </a:xfrm>
          <a:prstGeom prst="rect">
            <a:avLst/>
          </a:prstGeom>
          <a:solidFill>
            <a:schemeClr val="accent2"/>
          </a:solidFill>
          <a:ln w="12700">
            <a:solidFill>
              <a:schemeClr val="accent1">
                <a:lumMod val="75000"/>
              </a:schemeClr>
            </a:solidFill>
          </a:ln>
          <a:effectLst/>
        </p:spPr>
        <p:txBody>
          <a:bodyPr wrap="square" lIns="97942" tIns="97942" rIns="97942" bIns="97942">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algn="just" eaLnBrk="1" hangingPunct="1"/>
            <a:r>
              <a:rPr lang="en-US" sz="2000" dirty="0">
                <a:solidFill>
                  <a:schemeClr val="bg1"/>
                </a:solidFill>
                <a:latin typeface="Calibri" pitchFamily="34" charset="0"/>
              </a:rPr>
              <a:t>Data scraped from </a:t>
            </a:r>
            <a:r>
              <a:rPr lang="en-US" sz="2000" i="1" dirty="0">
                <a:solidFill>
                  <a:schemeClr val="bg1"/>
                </a:solidFill>
                <a:latin typeface="Calibri" pitchFamily="34" charset="0"/>
              </a:rPr>
              <a:t>yelp.com </a:t>
            </a:r>
            <a:r>
              <a:rPr lang="en-US" sz="2000" dirty="0">
                <a:solidFill>
                  <a:schemeClr val="bg1"/>
                </a:solidFill>
                <a:latin typeface="Calibri" pitchFamily="34" charset="0"/>
              </a:rPr>
              <a:t>for 22 most popular restaurants located in Seattle, San Francisco, New York, and Chicago.</a:t>
            </a:r>
          </a:p>
        </p:txBody>
      </p:sp>
      <mc:AlternateContent xmlns:mc="http://schemas.openxmlformats.org/markup-compatibility/2006">
        <mc:Choice xmlns:a14="http://schemas.microsoft.com/office/drawing/2010/main" Requires="a14">
          <p:sp>
            <p:nvSpPr>
              <p:cNvPr id="91" name="Text Box 193">
                <a:extLst>
                  <a:ext uri="{FF2B5EF4-FFF2-40B4-BE49-F238E27FC236}">
                    <a16:creationId xmlns:a16="http://schemas.microsoft.com/office/drawing/2014/main" id="{65B50AB2-1637-0442-A1CA-697C52E734D3}"/>
                  </a:ext>
                </a:extLst>
              </p:cNvPr>
              <p:cNvSpPr txBox="1">
                <a:spLocks noChangeArrowheads="1"/>
              </p:cNvSpPr>
              <p:nvPr/>
            </p:nvSpPr>
            <p:spPr bwMode="auto">
              <a:xfrm>
                <a:off x="16247280" y="17819774"/>
                <a:ext cx="8419909" cy="3831036"/>
              </a:xfrm>
              <a:prstGeom prst="rect">
                <a:avLst/>
              </a:prstGeom>
              <a:solidFill>
                <a:schemeClr val="accent3"/>
              </a:solidFill>
              <a:ln w="12700">
                <a:solidFill>
                  <a:schemeClr val="accent1">
                    <a:lumMod val="75000"/>
                  </a:schemeClr>
                </a:solidFill>
              </a:ln>
              <a:effectLst/>
            </p:spPr>
            <p:txBody>
              <a:bodyPr wrap="square" lIns="97942" tIns="97942" rIns="97942" bIns="97942">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a:r>
                  <a:rPr lang="en-US" sz="1800" b="1" i="1" dirty="0">
                    <a:solidFill>
                      <a:schemeClr val="accent1"/>
                    </a:solidFill>
                    <a:latin typeface="Cambria Math" panose="02040503050406030204" pitchFamily="18" charset="0"/>
                  </a:rPr>
                  <a:t>Final Ranking Score of a dish is given by:</a:t>
                </a:r>
              </a:p>
              <a:p>
                <a:pPr/>
                <a:endParaRPr lang="en-US" sz="2000" i="1" dirty="0">
                  <a:solidFill>
                    <a:schemeClr val="accent1"/>
                  </a:solidFill>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sz="2000" i="1" smtClean="0">
                          <a:solidFill>
                            <a:schemeClr val="accent1"/>
                          </a:solidFill>
                          <a:latin typeface="Cambria Math" panose="02040503050406030204" pitchFamily="18" charset="0"/>
                        </a:rPr>
                        <m:t>𝑅𝑎𝑛𝑘𝑖𝑛𝑔</m:t>
                      </m:r>
                      <m:d>
                        <m:dPr>
                          <m:ctrlPr>
                            <a:rPr lang="en-US" sz="2000" i="1">
                              <a:solidFill>
                                <a:schemeClr val="accent1"/>
                              </a:solidFill>
                              <a:latin typeface="Cambria Math" panose="02040503050406030204" pitchFamily="18" charset="0"/>
                            </a:rPr>
                          </m:ctrlPr>
                        </m:dPr>
                        <m:e>
                          <m:sSub>
                            <m:sSubPr>
                              <m:ctrlPr>
                                <a:rPr lang="en-US" sz="2000" i="1">
                                  <a:solidFill>
                                    <a:schemeClr val="accent1"/>
                                  </a:solidFill>
                                  <a:latin typeface="Cambria Math" panose="02040503050406030204" pitchFamily="18" charset="0"/>
                                </a:rPr>
                              </m:ctrlPr>
                            </m:sSubPr>
                            <m:e>
                              <m:r>
                                <a:rPr lang="en-US" sz="2000" i="1">
                                  <a:solidFill>
                                    <a:schemeClr val="accent1"/>
                                  </a:solidFill>
                                  <a:latin typeface="Cambria Math" panose="02040503050406030204" pitchFamily="18" charset="0"/>
                                </a:rPr>
                                <m:t>𝑑</m:t>
                              </m:r>
                            </m:e>
                            <m:sub>
                              <m:r>
                                <a:rPr lang="en-US" sz="2000" i="1">
                                  <a:solidFill>
                                    <a:schemeClr val="accent1"/>
                                  </a:solidFill>
                                  <a:latin typeface="Cambria Math" panose="02040503050406030204" pitchFamily="18" charset="0"/>
                                </a:rPr>
                                <m:t>𝑖</m:t>
                              </m:r>
                            </m:sub>
                          </m:sSub>
                        </m:e>
                      </m:d>
                      <m:r>
                        <a:rPr lang="en-US" sz="2000" b="0" i="1" smtClean="0">
                          <a:solidFill>
                            <a:schemeClr val="accent1"/>
                          </a:solidFill>
                          <a:latin typeface="Cambria Math" panose="02040503050406030204" pitchFamily="18" charset="0"/>
                        </a:rPr>
                        <m:t>.  </m:t>
                      </m:r>
                      <m:r>
                        <a:rPr lang="en-US" sz="2000" i="1">
                          <a:solidFill>
                            <a:schemeClr val="accent1"/>
                          </a:solidFill>
                          <a:latin typeface="Cambria Math" panose="02040503050406030204" pitchFamily="18" charset="0"/>
                        </a:rPr>
                        <m:t>= </m:t>
                      </m:r>
                      <m:nary>
                        <m:naryPr>
                          <m:chr m:val="∑"/>
                          <m:supHide m:val="on"/>
                          <m:ctrlPr>
                            <a:rPr lang="en-US" sz="2000" i="1">
                              <a:solidFill>
                                <a:schemeClr val="accent1"/>
                              </a:solidFill>
                              <a:latin typeface="Cambria Math" panose="02040503050406030204" pitchFamily="18" charset="0"/>
                            </a:rPr>
                          </m:ctrlPr>
                        </m:naryPr>
                        <m:sub>
                          <m:r>
                            <m:rPr>
                              <m:brk m:alnAt="7"/>
                            </m:rPr>
                            <a:rPr lang="en-US" sz="2000" i="1">
                              <a:solidFill>
                                <a:schemeClr val="accent1"/>
                              </a:solidFill>
                              <a:latin typeface="Cambria Math" panose="02040503050406030204" pitchFamily="18" charset="0"/>
                            </a:rPr>
                            <m:t>𝑟</m:t>
                          </m:r>
                          <m:r>
                            <a:rPr lang="en-US" sz="2000" i="1">
                              <a:solidFill>
                                <a:schemeClr val="accent1"/>
                              </a:solidFill>
                              <a:latin typeface="Cambria Math" panose="02040503050406030204" pitchFamily="18" charset="0"/>
                              <a:ea typeface="Cambria Math" panose="02040503050406030204" pitchFamily="18" charset="0"/>
                            </a:rPr>
                            <m:t>𝜖</m:t>
                          </m:r>
                          <m:r>
                            <a:rPr lang="en-US" sz="2000" i="1">
                              <a:solidFill>
                                <a:schemeClr val="accent1"/>
                              </a:solidFill>
                              <a:latin typeface="Cambria Math" panose="02040503050406030204" pitchFamily="18" charset="0"/>
                              <a:ea typeface="Cambria Math" panose="02040503050406030204" pitchFamily="18" charset="0"/>
                            </a:rPr>
                            <m:t>𝑅</m:t>
                          </m:r>
                        </m:sub>
                        <m:sup/>
                        <m:e>
                          <m:f>
                            <m:fPr>
                              <m:ctrlPr>
                                <a:rPr lang="en-US" sz="2000" i="1">
                                  <a:solidFill>
                                    <a:schemeClr val="accent1"/>
                                  </a:solidFill>
                                  <a:latin typeface="Cambria Math" panose="02040503050406030204" pitchFamily="18" charset="0"/>
                                </a:rPr>
                              </m:ctrlPr>
                            </m:fPr>
                            <m:num>
                              <m:r>
                                <a:rPr lang="en-US" sz="2000" i="1">
                                  <a:solidFill>
                                    <a:schemeClr val="accent1"/>
                                  </a:solidFill>
                                  <a:latin typeface="Cambria Math" panose="02040503050406030204" pitchFamily="18" charset="0"/>
                                </a:rPr>
                                <m:t>𝑠𝑒𝑛𝑡𝑖𝑚𝑒𝑛𝑡𝑆𝑐𝑜𝑟𝑒</m:t>
                              </m:r>
                              <m:d>
                                <m:dPr>
                                  <m:ctrlPr>
                                    <a:rPr lang="en-US" sz="2000" i="1">
                                      <a:solidFill>
                                        <a:schemeClr val="accent1"/>
                                      </a:solidFill>
                                      <a:latin typeface="Cambria Math" panose="02040503050406030204" pitchFamily="18" charset="0"/>
                                    </a:rPr>
                                  </m:ctrlPr>
                                </m:dPr>
                                <m:e>
                                  <m:sSub>
                                    <m:sSubPr>
                                      <m:ctrlPr>
                                        <a:rPr lang="en-US" sz="2000" i="1">
                                          <a:solidFill>
                                            <a:schemeClr val="accent1"/>
                                          </a:solidFill>
                                          <a:latin typeface="Cambria Math" panose="02040503050406030204" pitchFamily="18" charset="0"/>
                                        </a:rPr>
                                      </m:ctrlPr>
                                    </m:sSubPr>
                                    <m:e>
                                      <m:r>
                                        <a:rPr lang="en-US" sz="2000" i="1">
                                          <a:solidFill>
                                            <a:schemeClr val="accent1"/>
                                          </a:solidFill>
                                          <a:latin typeface="Cambria Math" panose="02040503050406030204" pitchFamily="18" charset="0"/>
                                        </a:rPr>
                                        <m:t>𝑑</m:t>
                                      </m:r>
                                    </m:e>
                                    <m:sub>
                                      <m:r>
                                        <a:rPr lang="en-US" sz="2000" i="1">
                                          <a:solidFill>
                                            <a:schemeClr val="accent1"/>
                                          </a:solidFill>
                                          <a:latin typeface="Cambria Math" panose="02040503050406030204" pitchFamily="18" charset="0"/>
                                        </a:rPr>
                                        <m:t>𝑖</m:t>
                                      </m:r>
                                    </m:sub>
                                  </m:sSub>
                                  <m:r>
                                    <a:rPr lang="en-US" sz="2000" i="1">
                                      <a:solidFill>
                                        <a:schemeClr val="accent1"/>
                                      </a:solidFill>
                                      <a:latin typeface="Cambria Math" panose="02040503050406030204" pitchFamily="18" charset="0"/>
                                      <a:ea typeface="Cambria Math" panose="02040503050406030204" pitchFamily="18" charset="0"/>
                                    </a:rPr>
                                    <m:t>∈</m:t>
                                  </m:r>
                                  <m:r>
                                    <a:rPr lang="en-US" sz="2000" i="1">
                                      <a:solidFill>
                                        <a:schemeClr val="accent1"/>
                                      </a:solidFill>
                                      <a:latin typeface="Cambria Math" panose="02040503050406030204" pitchFamily="18" charset="0"/>
                                      <a:ea typeface="Cambria Math" panose="02040503050406030204" pitchFamily="18" charset="0"/>
                                    </a:rPr>
                                    <m:t>𝑟</m:t>
                                  </m:r>
                                </m:e>
                              </m:d>
                              <m:r>
                                <a:rPr lang="en-US" sz="2000" i="1">
                                  <a:solidFill>
                                    <a:schemeClr val="accent1"/>
                                  </a:solidFill>
                                  <a:latin typeface="Cambria Math" panose="02040503050406030204" pitchFamily="18" charset="0"/>
                                </a:rPr>
                                <m:t>+</m:t>
                              </m:r>
                              <m:r>
                                <a:rPr lang="en-US" sz="2000" i="1">
                                  <a:solidFill>
                                    <a:schemeClr val="accent1"/>
                                  </a:solidFill>
                                  <a:latin typeface="Cambria Math" panose="02040503050406030204" pitchFamily="18" charset="0"/>
                                </a:rPr>
                                <m:t>𝑟𝑎𝑡𝑖𝑛𝑔</m:t>
                              </m:r>
                              <m:r>
                                <a:rPr lang="en-US" sz="2000" i="1">
                                  <a:solidFill>
                                    <a:schemeClr val="accent1"/>
                                  </a:solidFill>
                                  <a:latin typeface="Cambria Math" panose="02040503050406030204" pitchFamily="18" charset="0"/>
                                </a:rPr>
                                <m:t>(</m:t>
                              </m:r>
                              <m:r>
                                <a:rPr lang="en-US" sz="2000" i="1">
                                  <a:solidFill>
                                    <a:schemeClr val="accent1"/>
                                  </a:solidFill>
                                  <a:latin typeface="Cambria Math" panose="02040503050406030204" pitchFamily="18" charset="0"/>
                                </a:rPr>
                                <m:t>𝑟</m:t>
                              </m:r>
                              <m:r>
                                <a:rPr lang="en-US" sz="2000" i="1">
                                  <a:solidFill>
                                    <a:schemeClr val="accent1"/>
                                  </a:solidFill>
                                  <a:latin typeface="Cambria Math" panose="02040503050406030204" pitchFamily="18" charset="0"/>
                                </a:rPr>
                                <m:t>)</m:t>
                              </m:r>
                            </m:num>
                            <m:den>
                              <m:r>
                                <a:rPr lang="en-US" sz="2000" i="1">
                                  <a:solidFill>
                                    <a:schemeClr val="accent1"/>
                                  </a:solidFill>
                                  <a:latin typeface="Cambria Math" panose="02040503050406030204" pitchFamily="18" charset="0"/>
                                </a:rPr>
                                <m:t>2</m:t>
                              </m:r>
                            </m:den>
                          </m:f>
                        </m:e>
                      </m:nary>
                      <m:r>
                        <a:rPr lang="en-US" sz="2000" i="1">
                          <a:solidFill>
                            <a:schemeClr val="accent1"/>
                          </a:solidFill>
                          <a:latin typeface="Cambria Math" panose="02040503050406030204" pitchFamily="18" charset="0"/>
                        </a:rPr>
                        <m:t> . </m:t>
                      </m:r>
                      <m:sSup>
                        <m:sSupPr>
                          <m:ctrlPr>
                            <a:rPr lang="en-US" sz="2000" i="1">
                              <a:solidFill>
                                <a:schemeClr val="accent1"/>
                              </a:solidFill>
                              <a:latin typeface="Cambria Math" panose="02040503050406030204" pitchFamily="18" charset="0"/>
                            </a:rPr>
                          </m:ctrlPr>
                        </m:sSupPr>
                        <m:e>
                          <m:r>
                            <a:rPr lang="en-US" sz="2000" i="1">
                              <a:solidFill>
                                <a:schemeClr val="accent1"/>
                              </a:solidFill>
                              <a:latin typeface="Cambria Math" panose="02040503050406030204" pitchFamily="18" charset="0"/>
                            </a:rPr>
                            <m:t>𝑒</m:t>
                          </m:r>
                        </m:e>
                        <m:sup>
                          <m:r>
                            <a:rPr lang="en-US" sz="2000" i="1">
                              <a:solidFill>
                                <a:schemeClr val="accent1"/>
                              </a:solidFill>
                              <a:latin typeface="Cambria Math" panose="02040503050406030204" pitchFamily="18" charset="0"/>
                            </a:rPr>
                            <m:t>−</m:t>
                          </m:r>
                          <m:r>
                            <a:rPr lang="en-US" sz="2000" i="1">
                              <a:solidFill>
                                <a:schemeClr val="accent1"/>
                              </a:solidFill>
                              <a:latin typeface="Cambria Math" panose="02040503050406030204" pitchFamily="18" charset="0"/>
                              <a:ea typeface="Cambria Math" panose="02040503050406030204" pitchFamily="18" charset="0"/>
                            </a:rPr>
                            <m:t>𝜆</m:t>
                          </m:r>
                          <m:r>
                            <a:rPr lang="en-US" sz="2000" i="1">
                              <a:solidFill>
                                <a:schemeClr val="accent1"/>
                              </a:solidFill>
                              <a:latin typeface="Cambria Math" panose="02040503050406030204" pitchFamily="18" charset="0"/>
                              <a:ea typeface="Cambria Math" panose="02040503050406030204" pitchFamily="18" charset="0"/>
                            </a:rPr>
                            <m:t>(∆</m:t>
                          </m:r>
                          <m:sSub>
                            <m:sSubPr>
                              <m:ctrlPr>
                                <a:rPr lang="en-US" sz="2000" i="1">
                                  <a:solidFill>
                                    <a:schemeClr val="accent1"/>
                                  </a:solidFill>
                                  <a:latin typeface="Cambria Math" panose="02040503050406030204" pitchFamily="18" charset="0"/>
                                  <a:ea typeface="Cambria Math" panose="02040503050406030204" pitchFamily="18" charset="0"/>
                                </a:rPr>
                              </m:ctrlPr>
                            </m:sSubPr>
                            <m:e>
                              <m:r>
                                <a:rPr lang="en-US" sz="2000" i="1">
                                  <a:solidFill>
                                    <a:schemeClr val="accent1"/>
                                  </a:solidFill>
                                  <a:latin typeface="Cambria Math" panose="02040503050406030204" pitchFamily="18" charset="0"/>
                                  <a:ea typeface="Cambria Math" panose="02040503050406030204" pitchFamily="18" charset="0"/>
                                </a:rPr>
                                <m:t>𝑑</m:t>
                              </m:r>
                            </m:e>
                            <m:sub>
                              <m:r>
                                <a:rPr lang="en-US" sz="2000" i="1">
                                  <a:solidFill>
                                    <a:schemeClr val="accent1"/>
                                  </a:solidFill>
                                  <a:latin typeface="Cambria Math" panose="02040503050406030204" pitchFamily="18" charset="0"/>
                                  <a:ea typeface="Cambria Math" panose="02040503050406030204" pitchFamily="18" charset="0"/>
                                </a:rPr>
                                <m:t>𝑖</m:t>
                              </m:r>
                            </m:sub>
                          </m:sSub>
                          <m:r>
                            <a:rPr lang="en-US" sz="2000" i="1">
                              <a:solidFill>
                                <a:schemeClr val="accent1"/>
                              </a:solidFill>
                              <a:latin typeface="Cambria Math" panose="02040503050406030204" pitchFamily="18" charset="0"/>
                              <a:ea typeface="Cambria Math" panose="02040503050406030204" pitchFamily="18" charset="0"/>
                            </a:rPr>
                            <m:t>)</m:t>
                          </m:r>
                        </m:sup>
                      </m:sSup>
                    </m:oMath>
                  </m:oMathPara>
                </a14:m>
                <a:endParaRPr lang="en-US" sz="2000" dirty="0">
                  <a:solidFill>
                    <a:schemeClr val="accent1"/>
                  </a:solidFill>
                </a:endParaRPr>
              </a:p>
              <a:p>
                <a:endParaRPr lang="en-US" sz="2000" dirty="0">
                  <a:solidFill>
                    <a:schemeClr val="accent1"/>
                  </a:solidFill>
                </a:endParaRPr>
              </a:p>
              <a:p>
                <a:r>
                  <a:rPr lang="en-US" sz="2000" dirty="0">
                    <a:solidFill>
                      <a:schemeClr val="accent1"/>
                    </a:solidFill>
                  </a:rPr>
                  <a:t>      </a:t>
                </a:r>
                <a14:m>
                  <m:oMath xmlns:m="http://schemas.openxmlformats.org/officeDocument/2006/math">
                    <m:r>
                      <a:rPr lang="en-US" sz="2000" b="0" i="1" smtClean="0">
                        <a:solidFill>
                          <a:schemeClr val="accent1"/>
                        </a:solidFill>
                        <a:latin typeface="Cambria Math" panose="02040503050406030204" pitchFamily="18" charset="0"/>
                      </a:rPr>
                      <m:t>𝑟𝑒𝑐𝑒𝑛𝑐𝑦</m:t>
                    </m:r>
                    <m:r>
                      <a:rPr lang="en-US" sz="2000" b="0" i="1" smtClean="0">
                        <a:solidFill>
                          <a:schemeClr val="accent1"/>
                        </a:solidFill>
                        <a:latin typeface="Cambria Math" panose="02040503050406030204" pitchFamily="18" charset="0"/>
                      </a:rPr>
                      <m:t>, ∆</m:t>
                    </m:r>
                    <m:r>
                      <a:rPr lang="en-US" sz="2000" b="0" i="1" smtClean="0">
                        <a:solidFill>
                          <a:schemeClr val="accent1"/>
                        </a:solidFill>
                        <a:latin typeface="Cambria Math" panose="02040503050406030204" pitchFamily="18" charset="0"/>
                        <a:ea typeface="Cambria Math" panose="02040503050406030204" pitchFamily="18" charset="0"/>
                      </a:rPr>
                      <m:t>𝑡</m:t>
                    </m:r>
                    <m:r>
                      <a:rPr lang="en-US" sz="2000" b="0" i="1" smtClean="0">
                        <a:solidFill>
                          <a:schemeClr val="accent1"/>
                        </a:solidFill>
                        <a:latin typeface="Cambria Math" panose="02040503050406030204" pitchFamily="18" charset="0"/>
                        <a:ea typeface="Cambria Math" panose="02040503050406030204" pitchFamily="18" charset="0"/>
                      </a:rPr>
                      <m:t>=</m:t>
                    </m:r>
                    <m:sSub>
                      <m:sSubPr>
                        <m:ctrlPr>
                          <a:rPr lang="en-US" sz="2000" b="0" i="1" smtClean="0">
                            <a:solidFill>
                              <a:schemeClr val="accent1"/>
                            </a:solidFill>
                            <a:latin typeface="Cambria Math" panose="02040503050406030204" pitchFamily="18" charset="0"/>
                            <a:ea typeface="Cambria Math" panose="02040503050406030204" pitchFamily="18" charset="0"/>
                          </a:rPr>
                        </m:ctrlPr>
                      </m:sSubPr>
                      <m:e>
                        <m:r>
                          <a:rPr lang="en-US" sz="2000" b="0" i="1" smtClean="0">
                            <a:solidFill>
                              <a:schemeClr val="accent1"/>
                            </a:solidFill>
                            <a:latin typeface="Cambria Math" panose="02040503050406030204" pitchFamily="18" charset="0"/>
                            <a:ea typeface="Cambria Math" panose="02040503050406030204" pitchFamily="18" charset="0"/>
                          </a:rPr>
                          <m:t>𝑡</m:t>
                        </m:r>
                      </m:e>
                      <m:sub>
                        <m:r>
                          <a:rPr lang="en-US" sz="2000" b="0" i="1" smtClean="0">
                            <a:solidFill>
                              <a:schemeClr val="accent1"/>
                            </a:solidFill>
                            <a:latin typeface="Cambria Math" panose="02040503050406030204" pitchFamily="18" charset="0"/>
                            <a:ea typeface="Cambria Math" panose="02040503050406030204" pitchFamily="18" charset="0"/>
                          </a:rPr>
                          <m:t>𝑐𝑢𝑟𝑟𝑒𝑛𝑡</m:t>
                        </m:r>
                      </m:sub>
                    </m:sSub>
                    <m:r>
                      <a:rPr lang="en-US" sz="2000" b="0" i="1" smtClean="0">
                        <a:solidFill>
                          <a:schemeClr val="accent1"/>
                        </a:solidFill>
                        <a:latin typeface="Cambria Math" panose="02040503050406030204" pitchFamily="18" charset="0"/>
                        <a:ea typeface="Cambria Math" panose="02040503050406030204" pitchFamily="18" charset="0"/>
                      </a:rPr>
                      <m:t>+</m:t>
                    </m:r>
                    <m:sSub>
                      <m:sSubPr>
                        <m:ctrlPr>
                          <a:rPr lang="en-US" sz="2000" b="0" i="1" smtClean="0">
                            <a:solidFill>
                              <a:schemeClr val="accent1"/>
                            </a:solidFill>
                            <a:latin typeface="Cambria Math" panose="02040503050406030204" pitchFamily="18" charset="0"/>
                            <a:ea typeface="Cambria Math" panose="02040503050406030204" pitchFamily="18" charset="0"/>
                          </a:rPr>
                        </m:ctrlPr>
                      </m:sSubPr>
                      <m:e>
                        <m:r>
                          <a:rPr lang="en-US" sz="2000" b="0" i="1" smtClean="0">
                            <a:solidFill>
                              <a:schemeClr val="accent1"/>
                            </a:solidFill>
                            <a:latin typeface="Cambria Math" panose="02040503050406030204" pitchFamily="18" charset="0"/>
                            <a:ea typeface="Cambria Math" panose="02040503050406030204" pitchFamily="18" charset="0"/>
                          </a:rPr>
                          <m:t>𝑡</m:t>
                        </m:r>
                      </m:e>
                      <m:sub>
                        <m:r>
                          <a:rPr lang="en-US" sz="2000" b="0" i="1" smtClean="0">
                            <a:solidFill>
                              <a:schemeClr val="accent1"/>
                            </a:solidFill>
                            <a:latin typeface="Cambria Math" panose="02040503050406030204" pitchFamily="18" charset="0"/>
                            <a:ea typeface="Cambria Math" panose="02040503050406030204" pitchFamily="18" charset="0"/>
                          </a:rPr>
                          <m:t>𝑟𝑒𝑣𝑖𝑒𝑤</m:t>
                        </m:r>
                      </m:sub>
                    </m:sSub>
                  </m:oMath>
                </a14:m>
                <a:endParaRPr lang="en-US" sz="2000" dirty="0">
                  <a:solidFill>
                    <a:schemeClr val="accent1"/>
                  </a:solidFill>
                </a:endParaRPr>
              </a:p>
              <a:p>
                <a:endParaRPr lang="en-US" sz="2000" dirty="0">
                  <a:solidFill>
                    <a:schemeClr val="accent1"/>
                  </a:solidFill>
                </a:endParaRPr>
              </a:p>
              <a:p>
                <a:r>
                  <a:rPr lang="en-US" sz="2000" dirty="0">
                    <a:solidFill>
                      <a:schemeClr val="accent1"/>
                    </a:solidFill>
                  </a:rPr>
                  <a:t>      </a:t>
                </a:r>
                <a14:m>
                  <m:oMath xmlns:m="http://schemas.openxmlformats.org/officeDocument/2006/math">
                    <m:r>
                      <a:rPr lang="en-US" sz="2000" b="0" i="1" smtClean="0">
                        <a:solidFill>
                          <a:schemeClr val="accent1"/>
                        </a:solidFill>
                        <a:latin typeface="Cambria Math" panose="02040503050406030204" pitchFamily="18" charset="0"/>
                      </a:rPr>
                      <m:t>𝑅𝑎𝑡𝑖𝑛𝑔</m:t>
                    </m:r>
                    <m:r>
                      <a:rPr lang="en-US" sz="2000" b="0" i="1" smtClean="0">
                        <a:solidFill>
                          <a:schemeClr val="accent1"/>
                        </a:solidFill>
                        <a:latin typeface="Cambria Math" panose="02040503050406030204" pitchFamily="18" charset="0"/>
                      </a:rPr>
                      <m:t> </m:t>
                    </m:r>
                    <m:r>
                      <a:rPr lang="en-US" sz="2000" b="0" i="1" smtClean="0">
                        <a:solidFill>
                          <a:schemeClr val="accent1"/>
                        </a:solidFill>
                        <a:latin typeface="Cambria Math" panose="02040503050406030204" pitchFamily="18" charset="0"/>
                      </a:rPr>
                      <m:t>𝑠𝑐𝑜𝑟𝑒</m:t>
                    </m:r>
                    <m:r>
                      <a:rPr lang="en-US" sz="2000" b="0" i="1" smtClean="0">
                        <a:solidFill>
                          <a:schemeClr val="accent1"/>
                        </a:solidFill>
                        <a:latin typeface="Cambria Math" panose="02040503050406030204" pitchFamily="18" charset="0"/>
                      </a:rPr>
                      <m:t>=</m:t>
                    </m:r>
                    <m:d>
                      <m:dPr>
                        <m:begChr m:val="{"/>
                        <m:endChr m:val=""/>
                        <m:ctrlPr>
                          <a:rPr lang="en-US" sz="2000" b="0" i="1" smtClean="0">
                            <a:solidFill>
                              <a:schemeClr val="accent1"/>
                            </a:solidFill>
                            <a:latin typeface="Cambria Math" panose="02040503050406030204" pitchFamily="18" charset="0"/>
                          </a:rPr>
                        </m:ctrlPr>
                      </m:dPr>
                      <m:e>
                        <m:eqArr>
                          <m:eqArrPr>
                            <m:ctrlPr>
                              <a:rPr lang="en-US" sz="2000" i="1" smtClean="0">
                                <a:solidFill>
                                  <a:schemeClr val="accent1"/>
                                </a:solidFill>
                                <a:latin typeface="Cambria Math" panose="02040503050406030204" pitchFamily="18" charset="0"/>
                              </a:rPr>
                            </m:ctrlPr>
                          </m:eqArrPr>
                          <m:e>
                            <m:r>
                              <a:rPr lang="en-US" sz="2000" i="1">
                                <a:solidFill>
                                  <a:schemeClr val="accent1"/>
                                </a:solidFill>
                                <a:latin typeface="Cambria Math" panose="02040503050406030204" pitchFamily="18" charset="0"/>
                              </a:rPr>
                              <m:t>0, </m:t>
                            </m:r>
                            <m:r>
                              <a:rPr lang="en-US" sz="2000" i="1">
                                <a:solidFill>
                                  <a:schemeClr val="accent1"/>
                                </a:solidFill>
                                <a:latin typeface="Cambria Math" panose="02040503050406030204" pitchFamily="18" charset="0"/>
                              </a:rPr>
                              <m:t>𝑖𝑓</m:t>
                            </m:r>
                            <m:r>
                              <a:rPr lang="en-US" sz="2000" i="1">
                                <a:solidFill>
                                  <a:schemeClr val="accent1"/>
                                </a:solidFill>
                                <a:latin typeface="Cambria Math" panose="02040503050406030204" pitchFamily="18" charset="0"/>
                              </a:rPr>
                              <m:t> </m:t>
                            </m:r>
                            <m:r>
                              <a:rPr lang="en-US" sz="2000" i="1">
                                <a:solidFill>
                                  <a:schemeClr val="accent1"/>
                                </a:solidFill>
                                <a:latin typeface="Cambria Math" panose="02040503050406030204" pitchFamily="18" charset="0"/>
                              </a:rPr>
                              <m:t>𝑟𝑎𝑡𝑖𝑛𝑔</m:t>
                            </m:r>
                            <m:r>
                              <a:rPr lang="en-US" sz="2000" i="1">
                                <a:solidFill>
                                  <a:schemeClr val="accent1"/>
                                </a:solidFill>
                                <a:latin typeface="Cambria Math" panose="02040503050406030204" pitchFamily="18" charset="0"/>
                              </a:rPr>
                              <m:t>≤3</m:t>
                            </m:r>
                          </m:e>
                          <m:e>
                            <m:r>
                              <a:rPr lang="en-US" sz="2000" b="0" i="1" smtClean="0">
                                <a:solidFill>
                                  <a:schemeClr val="accent1"/>
                                </a:solidFill>
                                <a:latin typeface="Cambria Math" panose="02040503050406030204" pitchFamily="18" charset="0"/>
                              </a:rPr>
                              <m:t>1,       </m:t>
                            </m:r>
                            <m:r>
                              <a:rPr lang="en-US" sz="2000" b="0" i="1" smtClean="0">
                                <a:solidFill>
                                  <a:schemeClr val="accent1"/>
                                </a:solidFill>
                                <a:latin typeface="Cambria Math" panose="02040503050406030204" pitchFamily="18" charset="0"/>
                              </a:rPr>
                              <m:t>𝑜𝑡h𝑒𝑟𝑤𝑖𝑠𝑒</m:t>
                            </m:r>
                          </m:e>
                        </m:eqArr>
                      </m:e>
                    </m:d>
                  </m:oMath>
                </a14:m>
                <a:endParaRPr lang="en-US" sz="2000" b="0" dirty="0">
                  <a:solidFill>
                    <a:schemeClr val="accent1"/>
                  </a:solidFill>
                </a:endParaRPr>
              </a:p>
              <a:p>
                <a:r>
                  <a:rPr lang="en-US" sz="2000" b="0" dirty="0">
                    <a:solidFill>
                      <a:schemeClr val="accent1"/>
                    </a:solidFill>
                  </a:rPr>
                  <a:t>      </a:t>
                </a:r>
                <a14:m>
                  <m:oMath xmlns:m="http://schemas.openxmlformats.org/officeDocument/2006/math">
                    <m:r>
                      <a:rPr lang="en-US" sz="2000" b="0" i="1" smtClean="0">
                        <a:solidFill>
                          <a:schemeClr val="accent1"/>
                        </a:solidFill>
                        <a:latin typeface="Cambria Math" panose="02040503050406030204" pitchFamily="18" charset="0"/>
                      </a:rPr>
                      <m:t>𝑆𝑒𝑛𝑡𝑖𝑚𝑒𝑛𝑡</m:t>
                    </m:r>
                    <m:r>
                      <a:rPr lang="en-US" sz="2000" i="1">
                        <a:solidFill>
                          <a:schemeClr val="accent1"/>
                        </a:solidFill>
                        <a:latin typeface="Cambria Math" panose="02040503050406030204" pitchFamily="18" charset="0"/>
                      </a:rPr>
                      <m:t> </m:t>
                    </m:r>
                    <m:r>
                      <a:rPr lang="en-US" sz="2000" i="1">
                        <a:solidFill>
                          <a:schemeClr val="accent1"/>
                        </a:solidFill>
                        <a:latin typeface="Cambria Math" panose="02040503050406030204" pitchFamily="18" charset="0"/>
                      </a:rPr>
                      <m:t>𝑠𝑐𝑜𝑟𝑒</m:t>
                    </m:r>
                    <m:r>
                      <a:rPr lang="en-US" sz="2000" i="1">
                        <a:solidFill>
                          <a:schemeClr val="accent1"/>
                        </a:solidFill>
                        <a:latin typeface="Cambria Math" panose="02040503050406030204" pitchFamily="18" charset="0"/>
                      </a:rPr>
                      <m:t>=</m:t>
                    </m:r>
                    <m:d>
                      <m:dPr>
                        <m:begChr m:val="{"/>
                        <m:endChr m:val=""/>
                        <m:ctrlPr>
                          <a:rPr lang="en-US" sz="2000" i="1">
                            <a:solidFill>
                              <a:schemeClr val="accent1"/>
                            </a:solidFill>
                            <a:latin typeface="Cambria Math" panose="02040503050406030204" pitchFamily="18" charset="0"/>
                          </a:rPr>
                        </m:ctrlPr>
                      </m:dPr>
                      <m:e>
                        <m:eqArr>
                          <m:eqArrPr>
                            <m:ctrlPr>
                              <a:rPr lang="en-US" sz="2000" i="1">
                                <a:solidFill>
                                  <a:schemeClr val="accent1"/>
                                </a:solidFill>
                                <a:latin typeface="Cambria Math" panose="02040503050406030204" pitchFamily="18" charset="0"/>
                              </a:rPr>
                            </m:ctrlPr>
                          </m:eqArrPr>
                          <m:e>
                            <m:r>
                              <a:rPr lang="en-US" sz="2000" b="0" i="1" smtClean="0">
                                <a:solidFill>
                                  <a:schemeClr val="accent1"/>
                                </a:solidFill>
                                <a:latin typeface="Cambria Math" panose="02040503050406030204" pitchFamily="18" charset="0"/>
                              </a:rPr>
                              <m:t>1</m:t>
                            </m:r>
                            <m:r>
                              <a:rPr lang="en-US" sz="2000" i="1">
                                <a:solidFill>
                                  <a:schemeClr val="accent1"/>
                                </a:solidFill>
                                <a:latin typeface="Cambria Math" panose="02040503050406030204" pitchFamily="18" charset="0"/>
                              </a:rPr>
                              <m:t>, </m:t>
                            </m:r>
                            <m:r>
                              <a:rPr lang="en-US" sz="2000" i="1">
                                <a:solidFill>
                                  <a:schemeClr val="accent1"/>
                                </a:solidFill>
                                <a:latin typeface="Cambria Math" panose="02040503050406030204" pitchFamily="18" charset="0"/>
                              </a:rPr>
                              <m:t>𝑖𝑓</m:t>
                            </m:r>
                            <m:r>
                              <a:rPr lang="en-US" sz="2000" i="1">
                                <a:solidFill>
                                  <a:schemeClr val="accent1"/>
                                </a:solidFill>
                                <a:latin typeface="Cambria Math" panose="02040503050406030204" pitchFamily="18" charset="0"/>
                              </a:rPr>
                              <m:t> </m:t>
                            </m:r>
                            <m:r>
                              <a:rPr lang="en-US" sz="2000" b="0" i="1" smtClean="0">
                                <a:solidFill>
                                  <a:schemeClr val="accent1"/>
                                </a:solidFill>
                                <a:latin typeface="Cambria Math" panose="02040503050406030204" pitchFamily="18" charset="0"/>
                              </a:rPr>
                              <m:t>𝑠𝑒𝑛𝑡𝑖𝑚𝑒𝑛𝑡</m:t>
                            </m:r>
                            <m:r>
                              <a:rPr lang="en-US" sz="2000" b="0" i="1" smtClean="0">
                                <a:solidFill>
                                  <a:schemeClr val="accent1"/>
                                </a:solidFill>
                                <a:latin typeface="Cambria Math" panose="02040503050406030204" pitchFamily="18" charset="0"/>
                              </a:rPr>
                              <m:t>=</m:t>
                            </m:r>
                            <m:r>
                              <a:rPr lang="en-US" sz="2000" b="0" i="1" smtClean="0">
                                <a:solidFill>
                                  <a:schemeClr val="accent1"/>
                                </a:solidFill>
                                <a:latin typeface="Cambria Math" panose="02040503050406030204" pitchFamily="18" charset="0"/>
                              </a:rPr>
                              <m:t>𝑝𝑜𝑠</m:t>
                            </m:r>
                          </m:e>
                          <m:e>
                            <m:r>
                              <a:rPr lang="en-US" sz="2000" b="0" i="1" smtClean="0">
                                <a:solidFill>
                                  <a:schemeClr val="accent1"/>
                                </a:solidFill>
                                <a:latin typeface="Cambria Math" panose="02040503050406030204" pitchFamily="18" charset="0"/>
                              </a:rPr>
                              <m:t>0</m:t>
                            </m:r>
                            <m:r>
                              <a:rPr lang="en-US" sz="2000" i="1">
                                <a:solidFill>
                                  <a:schemeClr val="accent1"/>
                                </a:solidFill>
                                <a:latin typeface="Cambria Math" panose="02040503050406030204" pitchFamily="18" charset="0"/>
                              </a:rPr>
                              <m:t>,     </m:t>
                            </m:r>
                            <m:r>
                              <a:rPr lang="en-US" sz="2000" b="0" i="1" smtClean="0">
                                <a:solidFill>
                                  <a:schemeClr val="accent1"/>
                                </a:solidFill>
                                <a:latin typeface="Cambria Math" panose="02040503050406030204" pitchFamily="18" charset="0"/>
                              </a:rPr>
                              <m:t>𝑠𝑒𝑛𝑡𝑖𝑚𝑒𝑛𝑡</m:t>
                            </m:r>
                            <m:r>
                              <a:rPr lang="en-US" sz="2000" b="0" i="1" smtClean="0">
                                <a:solidFill>
                                  <a:schemeClr val="accent1"/>
                                </a:solidFill>
                                <a:latin typeface="Cambria Math" panose="02040503050406030204" pitchFamily="18" charset="0"/>
                              </a:rPr>
                              <m:t>=</m:t>
                            </m:r>
                            <m:r>
                              <a:rPr lang="en-US" sz="2000" b="0" i="1" smtClean="0">
                                <a:solidFill>
                                  <a:schemeClr val="accent1"/>
                                </a:solidFill>
                                <a:latin typeface="Cambria Math" panose="02040503050406030204" pitchFamily="18" charset="0"/>
                              </a:rPr>
                              <m:t>𝑛𝑒𝑔</m:t>
                            </m:r>
                          </m:e>
                        </m:eqArr>
                      </m:e>
                    </m:d>
                  </m:oMath>
                </a14:m>
                <a:endParaRPr lang="en-US" sz="2000" b="0" dirty="0">
                  <a:solidFill>
                    <a:schemeClr val="accent1"/>
                  </a:solidFill>
                </a:endParaRPr>
              </a:p>
            </p:txBody>
          </p:sp>
        </mc:Choice>
        <mc:Fallback>
          <p:sp>
            <p:nvSpPr>
              <p:cNvPr id="91" name="Text Box 193">
                <a:extLst>
                  <a:ext uri="{FF2B5EF4-FFF2-40B4-BE49-F238E27FC236}">
                    <a16:creationId xmlns:a16="http://schemas.microsoft.com/office/drawing/2014/main" id="{65B50AB2-1637-0442-A1CA-697C52E734D3}"/>
                  </a:ext>
                </a:extLst>
              </p:cNvPr>
              <p:cNvSpPr txBox="1">
                <a:spLocks noRot="1" noChangeAspect="1" noMove="1" noResize="1" noEditPoints="1" noAdjustHandles="1" noChangeArrowheads="1" noChangeShapeType="1" noTextEdit="1"/>
              </p:cNvSpPr>
              <p:nvPr/>
            </p:nvSpPr>
            <p:spPr bwMode="auto">
              <a:xfrm>
                <a:off x="16247280" y="17819774"/>
                <a:ext cx="8419909" cy="3831036"/>
              </a:xfrm>
              <a:prstGeom prst="rect">
                <a:avLst/>
              </a:prstGeom>
              <a:blipFill>
                <a:blip r:embed="rId26"/>
                <a:stretch>
                  <a:fillRect l="-451" t="-10855" b="-54934"/>
                </a:stretch>
              </a:blipFill>
              <a:ln w="12700">
                <a:solidFill>
                  <a:schemeClr val="accent1">
                    <a:lumMod val="75000"/>
                  </a:schemeClr>
                </a:solidFill>
              </a:ln>
              <a:effectLst/>
            </p:spPr>
            <p:txBody>
              <a:bodyPr/>
              <a:lstStyle/>
              <a:p>
                <a:r>
                  <a:rPr lang="en-US">
                    <a:noFill/>
                  </a:rPr>
                  <a:t> </a:t>
                </a:r>
              </a:p>
            </p:txBody>
          </p:sp>
        </mc:Fallback>
      </mc:AlternateContent>
      <p:pic>
        <p:nvPicPr>
          <p:cNvPr id="92" name="Picture 91">
            <a:extLst>
              <a:ext uri="{FF2B5EF4-FFF2-40B4-BE49-F238E27FC236}">
                <a16:creationId xmlns:a16="http://schemas.microsoft.com/office/drawing/2014/main" id="{13A1EE69-2135-8A40-91DD-F98CFF5A0D34}"/>
              </a:ext>
            </a:extLst>
          </p:cNvPr>
          <p:cNvPicPr>
            <a:picLocks noChangeAspect="1"/>
          </p:cNvPicPr>
          <p:nvPr/>
        </p:nvPicPr>
        <p:blipFill>
          <a:blip r:embed="rId27"/>
          <a:stretch>
            <a:fillRect/>
          </a:stretch>
        </p:blipFill>
        <p:spPr>
          <a:xfrm>
            <a:off x="15662459" y="5781115"/>
            <a:ext cx="1565666" cy="710309"/>
          </a:xfrm>
          <a:prstGeom prst="rect">
            <a:avLst/>
          </a:prstGeom>
        </p:spPr>
      </p:pic>
      <p:sp>
        <p:nvSpPr>
          <p:cNvPr id="125" name="Text Box 193">
            <a:extLst>
              <a:ext uri="{FF2B5EF4-FFF2-40B4-BE49-F238E27FC236}">
                <a16:creationId xmlns:a16="http://schemas.microsoft.com/office/drawing/2014/main" id="{1AB42DFC-E59B-2541-B1D2-C85A4635B135}"/>
              </a:ext>
            </a:extLst>
          </p:cNvPr>
          <p:cNvSpPr txBox="1">
            <a:spLocks noChangeArrowheads="1"/>
          </p:cNvSpPr>
          <p:nvPr/>
        </p:nvSpPr>
        <p:spPr bwMode="auto">
          <a:xfrm>
            <a:off x="701698" y="11976089"/>
            <a:ext cx="7086600" cy="1428903"/>
          </a:xfrm>
          <a:prstGeom prst="rect">
            <a:avLst/>
          </a:prstGeom>
          <a:solidFill>
            <a:schemeClr val="accent2"/>
          </a:solidFill>
          <a:ln w="12700">
            <a:solidFill>
              <a:schemeClr val="accent1">
                <a:lumMod val="75000"/>
              </a:schemeClr>
            </a:solidFill>
          </a:ln>
          <a:effectLst/>
        </p:spPr>
        <p:txBody>
          <a:bodyPr wrap="square" lIns="97942" tIns="97942" rIns="97942" bIns="97942">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marL="342900" indent="-342900" algn="just" eaLnBrk="1" hangingPunct="1">
              <a:buFont typeface="Arial" panose="020B0604020202020204" pitchFamily="34" charset="0"/>
              <a:buChar char="•"/>
            </a:pPr>
            <a:r>
              <a:rPr lang="en-US" sz="2000" dirty="0">
                <a:solidFill>
                  <a:schemeClr val="bg1"/>
                </a:solidFill>
                <a:latin typeface="Calibri" pitchFamily="34" charset="0"/>
              </a:rPr>
              <a:t>Used the food dictionary as the baseline for the Named Entity Recognition Task.</a:t>
            </a:r>
          </a:p>
          <a:p>
            <a:pPr marL="342900" indent="-342900" algn="just" eaLnBrk="1" hangingPunct="1">
              <a:buFont typeface="Arial" panose="020B0604020202020204" pitchFamily="34" charset="0"/>
              <a:buChar char="•"/>
            </a:pPr>
            <a:r>
              <a:rPr lang="en-US" sz="2000" dirty="0">
                <a:solidFill>
                  <a:schemeClr val="bg1"/>
                </a:solidFill>
                <a:latin typeface="Calibri" pitchFamily="34" charset="0"/>
              </a:rPr>
              <a:t>Stemmed and </a:t>
            </a:r>
            <a:r>
              <a:rPr lang="en-US" sz="2000" dirty="0" err="1">
                <a:solidFill>
                  <a:schemeClr val="bg1"/>
                </a:solidFill>
                <a:latin typeface="Calibri" pitchFamily="34" charset="0"/>
              </a:rPr>
              <a:t>Unstemmed</a:t>
            </a:r>
            <a:r>
              <a:rPr lang="en-US" sz="2000" dirty="0">
                <a:solidFill>
                  <a:schemeClr val="bg1"/>
                </a:solidFill>
                <a:latin typeface="Calibri" pitchFamily="34" charset="0"/>
              </a:rPr>
              <a:t> versions of our dataset were tested with the baseline. The </a:t>
            </a:r>
            <a:r>
              <a:rPr lang="en-US" sz="2000" dirty="0" err="1">
                <a:solidFill>
                  <a:schemeClr val="bg1"/>
                </a:solidFill>
                <a:latin typeface="Calibri" pitchFamily="34" charset="0"/>
              </a:rPr>
              <a:t>Unstemmed</a:t>
            </a:r>
            <a:r>
              <a:rPr lang="en-US" sz="2000" dirty="0">
                <a:solidFill>
                  <a:schemeClr val="bg1"/>
                </a:solidFill>
                <a:latin typeface="Calibri" pitchFamily="34" charset="0"/>
              </a:rPr>
              <a:t> version performed better.</a:t>
            </a:r>
          </a:p>
        </p:txBody>
      </p:sp>
      <p:sp>
        <p:nvSpPr>
          <p:cNvPr id="120" name="Rectangle 119">
            <a:extLst>
              <a:ext uri="{FF2B5EF4-FFF2-40B4-BE49-F238E27FC236}">
                <a16:creationId xmlns:a16="http://schemas.microsoft.com/office/drawing/2014/main" id="{B521A0B8-2C68-FF4C-9D82-8C4ADC3029FC}"/>
              </a:ext>
            </a:extLst>
          </p:cNvPr>
          <p:cNvSpPr/>
          <p:nvPr/>
        </p:nvSpPr>
        <p:spPr>
          <a:xfrm>
            <a:off x="25141051" y="3015671"/>
            <a:ext cx="6887248" cy="4572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r>
              <a:rPr lang="en-US" sz="3200" b="1" dirty="0">
                <a:solidFill>
                  <a:schemeClr val="bg1"/>
                </a:solidFill>
              </a:rPr>
              <a:t>Analysis</a:t>
            </a:r>
          </a:p>
        </p:txBody>
      </p:sp>
      <p:pic>
        <p:nvPicPr>
          <p:cNvPr id="140" name="Graphic 139" descr="Bullseye">
            <a:extLst>
              <a:ext uri="{FF2B5EF4-FFF2-40B4-BE49-F238E27FC236}">
                <a16:creationId xmlns:a16="http://schemas.microsoft.com/office/drawing/2014/main" id="{51FC138D-FA68-E54A-8F79-363CA7A0393F}"/>
              </a:ext>
            </a:extLst>
          </p:cNvPr>
          <p:cNvPicPr>
            <a:picLocks noChangeAspect="1"/>
          </p:cNvPicPr>
          <p:nvPr/>
        </p:nvPicPr>
        <p:blipFill>
          <a:blip r:embed="rId28" cstate="print">
            <a:extLst>
              <a:ext uri="{28A0092B-C50C-407E-A947-70E740481C1C}">
                <a14:useLocalDpi xmlns:a14="http://schemas.microsoft.com/office/drawing/2010/main" val="0"/>
              </a:ext>
              <a:ext uri="{96DAC541-7B7A-43D3-8B79-37D633B846F1}">
                <asvg:svgBlip xmlns:asvg="http://schemas.microsoft.com/office/drawing/2016/SVG/main" r:embed="rId29"/>
              </a:ext>
            </a:extLst>
          </a:blip>
          <a:stretch>
            <a:fillRect/>
          </a:stretch>
        </p:blipFill>
        <p:spPr>
          <a:xfrm>
            <a:off x="5308194" y="3096895"/>
            <a:ext cx="457200" cy="457200"/>
          </a:xfrm>
          <a:prstGeom prst="rect">
            <a:avLst/>
          </a:prstGeom>
        </p:spPr>
      </p:pic>
      <p:pic>
        <p:nvPicPr>
          <p:cNvPr id="142" name="Graphic 141" descr="Database">
            <a:extLst>
              <a:ext uri="{FF2B5EF4-FFF2-40B4-BE49-F238E27FC236}">
                <a16:creationId xmlns:a16="http://schemas.microsoft.com/office/drawing/2014/main" id="{B202E5DE-6BB6-0F42-A9BE-C6E46F00791F}"/>
              </a:ext>
            </a:extLst>
          </p:cNvPr>
          <p:cNvPicPr>
            <a:picLocks noChangeAspect="1"/>
          </p:cNvPicPr>
          <p:nvPr/>
        </p:nvPicPr>
        <p:blipFill>
          <a:blip r:embed="rId30" cstate="print">
            <a:extLst>
              <a:ext uri="{28A0092B-C50C-407E-A947-70E740481C1C}">
                <a14:useLocalDpi xmlns:a14="http://schemas.microsoft.com/office/drawing/2010/main" val="0"/>
              </a:ext>
              <a:ext uri="{96DAC541-7B7A-43D3-8B79-37D633B846F1}">
                <asvg:svgBlip xmlns:asvg="http://schemas.microsoft.com/office/drawing/2016/SVG/main" r:embed="rId31"/>
              </a:ext>
            </a:extLst>
          </a:blip>
          <a:stretch>
            <a:fillRect/>
          </a:stretch>
        </p:blipFill>
        <p:spPr>
          <a:xfrm>
            <a:off x="4624270" y="17233808"/>
            <a:ext cx="422966" cy="486945"/>
          </a:xfrm>
          <a:prstGeom prst="rect">
            <a:avLst/>
          </a:prstGeom>
        </p:spPr>
      </p:pic>
      <p:grpSp>
        <p:nvGrpSpPr>
          <p:cNvPr id="206" name="Group 205">
            <a:extLst>
              <a:ext uri="{FF2B5EF4-FFF2-40B4-BE49-F238E27FC236}">
                <a16:creationId xmlns:a16="http://schemas.microsoft.com/office/drawing/2014/main" id="{055265FB-CEAC-6F40-BEEE-451599F61E7C}"/>
              </a:ext>
            </a:extLst>
          </p:cNvPr>
          <p:cNvGrpSpPr/>
          <p:nvPr/>
        </p:nvGrpSpPr>
        <p:grpSpPr>
          <a:xfrm>
            <a:off x="25032204" y="17668126"/>
            <a:ext cx="6906299" cy="505573"/>
            <a:chOff x="25162964" y="16233555"/>
            <a:chExt cx="7123195" cy="505573"/>
          </a:xfrm>
        </p:grpSpPr>
        <p:sp>
          <p:nvSpPr>
            <p:cNvPr id="36" name="Rectangle 35"/>
            <p:cNvSpPr/>
            <p:nvPr/>
          </p:nvSpPr>
          <p:spPr>
            <a:xfrm>
              <a:off x="25162964" y="16233555"/>
              <a:ext cx="7123195" cy="505573"/>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r>
                <a:rPr lang="en-US" sz="3200" b="1" dirty="0">
                  <a:solidFill>
                    <a:schemeClr val="accent3">
                      <a:lumMod val="20000"/>
                      <a:lumOff val="80000"/>
                    </a:schemeClr>
                  </a:solidFill>
                </a:rPr>
                <a:t>The Future Direction </a:t>
              </a:r>
            </a:p>
          </p:txBody>
        </p:sp>
        <p:pic>
          <p:nvPicPr>
            <p:cNvPr id="144" name="Graphic 143" descr="Head with Gears">
              <a:extLst>
                <a:ext uri="{FF2B5EF4-FFF2-40B4-BE49-F238E27FC236}">
                  <a16:creationId xmlns:a16="http://schemas.microsoft.com/office/drawing/2014/main" id="{B1E1121E-1109-D148-8988-16FB7F134366}"/>
                </a:ext>
              </a:extLst>
            </p:cNvPr>
            <p:cNvPicPr>
              <a:picLocks noChangeAspect="1"/>
            </p:cNvPicPr>
            <p:nvPr/>
          </p:nvPicPr>
          <p:blipFill>
            <a:blip r:embed="rId32" cstate="print">
              <a:extLst>
                <a:ext uri="{28A0092B-C50C-407E-A947-70E740481C1C}">
                  <a14:useLocalDpi xmlns:a14="http://schemas.microsoft.com/office/drawing/2010/main" val="0"/>
                </a:ext>
                <a:ext uri="{96DAC541-7B7A-43D3-8B79-37D633B846F1}">
                  <asvg:svgBlip xmlns:asvg="http://schemas.microsoft.com/office/drawing/2016/SVG/main" r:embed="rId33"/>
                </a:ext>
              </a:extLst>
            </a:blip>
            <a:stretch>
              <a:fillRect/>
            </a:stretch>
          </p:blipFill>
          <p:spPr>
            <a:xfrm>
              <a:off x="30613075" y="16248698"/>
              <a:ext cx="457200" cy="457200"/>
            </a:xfrm>
            <a:prstGeom prst="rect">
              <a:avLst/>
            </a:prstGeom>
          </p:spPr>
        </p:pic>
      </p:grpSp>
      <p:grpSp>
        <p:nvGrpSpPr>
          <p:cNvPr id="210" name="Group 209">
            <a:extLst>
              <a:ext uri="{FF2B5EF4-FFF2-40B4-BE49-F238E27FC236}">
                <a16:creationId xmlns:a16="http://schemas.microsoft.com/office/drawing/2014/main" id="{17E73BBD-0984-9F47-BF01-B38B5E995E05}"/>
              </a:ext>
            </a:extLst>
          </p:cNvPr>
          <p:cNvGrpSpPr/>
          <p:nvPr/>
        </p:nvGrpSpPr>
        <p:grpSpPr>
          <a:xfrm>
            <a:off x="685800" y="11290812"/>
            <a:ext cx="7086600" cy="419913"/>
            <a:chOff x="8216131" y="7465952"/>
            <a:chExt cx="7086600" cy="419913"/>
          </a:xfrm>
        </p:grpSpPr>
        <p:sp>
          <p:nvSpPr>
            <p:cNvPr id="48" name="Rectangle 47">
              <a:extLst>
                <a:ext uri="{FF2B5EF4-FFF2-40B4-BE49-F238E27FC236}">
                  <a16:creationId xmlns:a16="http://schemas.microsoft.com/office/drawing/2014/main" id="{73B40E24-E9B2-6644-8C54-AB739BAB5F8B}"/>
                </a:ext>
              </a:extLst>
            </p:cNvPr>
            <p:cNvSpPr/>
            <p:nvPr/>
          </p:nvSpPr>
          <p:spPr>
            <a:xfrm>
              <a:off x="8216131" y="7465952"/>
              <a:ext cx="7086600" cy="419913"/>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r>
                <a:rPr lang="en-US" sz="3200" b="1" dirty="0">
                  <a:solidFill>
                    <a:schemeClr val="bg1"/>
                  </a:solidFill>
                </a:rPr>
                <a:t>Baseline</a:t>
              </a:r>
            </a:p>
          </p:txBody>
        </p:sp>
        <p:pic>
          <p:nvPicPr>
            <p:cNvPr id="146" name="Graphic 145" descr="Books">
              <a:extLst>
                <a:ext uri="{FF2B5EF4-FFF2-40B4-BE49-F238E27FC236}">
                  <a16:creationId xmlns:a16="http://schemas.microsoft.com/office/drawing/2014/main" id="{F9683952-AECB-F947-8DF7-9330B5829156}"/>
                </a:ext>
              </a:extLst>
            </p:cNvPr>
            <p:cNvPicPr>
              <a:picLocks noChangeAspect="1"/>
            </p:cNvPicPr>
            <p:nvPr/>
          </p:nvPicPr>
          <p:blipFill>
            <a:blip r:embed="rId34" cstate="print">
              <a:extLst>
                <a:ext uri="{28A0092B-C50C-407E-A947-70E740481C1C}">
                  <a14:useLocalDpi xmlns:a14="http://schemas.microsoft.com/office/drawing/2010/main" val="0"/>
                </a:ext>
                <a:ext uri="{96DAC541-7B7A-43D3-8B79-37D633B846F1}">
                  <asvg:svgBlip xmlns:asvg="http://schemas.microsoft.com/office/drawing/2016/SVG/main" r:embed="rId35"/>
                </a:ext>
              </a:extLst>
            </a:blip>
            <a:stretch>
              <a:fillRect/>
            </a:stretch>
          </p:blipFill>
          <p:spPr>
            <a:xfrm>
              <a:off x="12498954" y="7541801"/>
              <a:ext cx="339571" cy="339571"/>
            </a:xfrm>
            <a:prstGeom prst="rect">
              <a:avLst/>
            </a:prstGeom>
          </p:spPr>
        </p:pic>
      </p:grpSp>
      <p:grpSp>
        <p:nvGrpSpPr>
          <p:cNvPr id="208" name="Group 207">
            <a:extLst>
              <a:ext uri="{FF2B5EF4-FFF2-40B4-BE49-F238E27FC236}">
                <a16:creationId xmlns:a16="http://schemas.microsoft.com/office/drawing/2014/main" id="{71BAFF0C-EF8E-2449-8702-C45FCA82B921}"/>
              </a:ext>
            </a:extLst>
          </p:cNvPr>
          <p:cNvGrpSpPr/>
          <p:nvPr/>
        </p:nvGrpSpPr>
        <p:grpSpPr>
          <a:xfrm>
            <a:off x="16272753" y="7385173"/>
            <a:ext cx="8374430" cy="566024"/>
            <a:chOff x="16684237" y="7722466"/>
            <a:chExt cx="8092977" cy="520659"/>
          </a:xfrm>
        </p:grpSpPr>
        <p:sp>
          <p:nvSpPr>
            <p:cNvPr id="35" name="Rectangle 34"/>
            <p:cNvSpPr/>
            <p:nvPr/>
          </p:nvSpPr>
          <p:spPr>
            <a:xfrm>
              <a:off x="16684237" y="7722466"/>
              <a:ext cx="8092977" cy="520659"/>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r>
                <a:rPr lang="en-US" sz="3200" b="1" dirty="0">
                  <a:solidFill>
                    <a:schemeClr val="accent3">
                      <a:lumMod val="20000"/>
                      <a:lumOff val="80000"/>
                    </a:schemeClr>
                  </a:solidFill>
                </a:rPr>
                <a:t>NER using spaCy </a:t>
              </a:r>
            </a:p>
          </p:txBody>
        </p:sp>
        <p:pic>
          <p:nvPicPr>
            <p:cNvPr id="147" name="Graphic 146" descr="Wrench">
              <a:extLst>
                <a:ext uri="{FF2B5EF4-FFF2-40B4-BE49-F238E27FC236}">
                  <a16:creationId xmlns:a16="http://schemas.microsoft.com/office/drawing/2014/main" id="{1DC6DEDD-C911-8A4E-9B9D-28BCCDF2726A}"/>
                </a:ext>
              </a:extLst>
            </p:cNvPr>
            <p:cNvPicPr>
              <a:picLocks noChangeAspect="1"/>
            </p:cNvPicPr>
            <p:nvPr/>
          </p:nvPicPr>
          <p:blipFill>
            <a:blip r:embed="rId18" cstate="print">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rot="643926">
              <a:off x="22125519" y="7730017"/>
              <a:ext cx="457200" cy="457200"/>
            </a:xfrm>
            <a:prstGeom prst="rect">
              <a:avLst/>
            </a:prstGeom>
          </p:spPr>
        </p:pic>
      </p:grpSp>
      <p:pic>
        <p:nvPicPr>
          <p:cNvPr id="160" name="Graphic 159" descr="Pasta">
            <a:extLst>
              <a:ext uri="{FF2B5EF4-FFF2-40B4-BE49-F238E27FC236}">
                <a16:creationId xmlns:a16="http://schemas.microsoft.com/office/drawing/2014/main" id="{0C370CD0-EF35-5244-8ABF-0CC662B112F4}"/>
              </a:ext>
            </a:extLst>
          </p:cNvPr>
          <p:cNvPicPr>
            <a:picLocks noChangeAspect="1"/>
          </p:cNvPicPr>
          <p:nvPr/>
        </p:nvPicPr>
        <p:blipFill>
          <a:blip r:embed="rId36" cstate="print">
            <a:extLst>
              <a:ext uri="{28A0092B-C50C-407E-A947-70E740481C1C}">
                <a14:useLocalDpi xmlns:a14="http://schemas.microsoft.com/office/drawing/2010/main" val="0"/>
              </a:ext>
              <a:ext uri="{96DAC541-7B7A-43D3-8B79-37D633B846F1}">
                <asvg:svgBlip xmlns:asvg="http://schemas.microsoft.com/office/drawing/2016/SVG/main" r:embed="rId37"/>
              </a:ext>
            </a:extLst>
          </a:blip>
          <a:stretch>
            <a:fillRect/>
          </a:stretch>
        </p:blipFill>
        <p:spPr>
          <a:xfrm>
            <a:off x="701698" y="6133951"/>
            <a:ext cx="914400" cy="914400"/>
          </a:xfrm>
          <a:prstGeom prst="rect">
            <a:avLst/>
          </a:prstGeom>
        </p:spPr>
      </p:pic>
      <p:pic>
        <p:nvPicPr>
          <p:cNvPr id="162" name="Graphic 161" descr="Pizza">
            <a:extLst>
              <a:ext uri="{FF2B5EF4-FFF2-40B4-BE49-F238E27FC236}">
                <a16:creationId xmlns:a16="http://schemas.microsoft.com/office/drawing/2014/main" id="{98B53621-545A-2848-AB78-6A27B4CB65B3}"/>
              </a:ext>
            </a:extLst>
          </p:cNvPr>
          <p:cNvPicPr>
            <a:picLocks noChangeAspect="1"/>
          </p:cNvPicPr>
          <p:nvPr/>
        </p:nvPicPr>
        <p:blipFill>
          <a:blip r:embed="rId38" cstate="print">
            <a:extLst>
              <a:ext uri="{28A0092B-C50C-407E-A947-70E740481C1C}">
                <a14:useLocalDpi xmlns:a14="http://schemas.microsoft.com/office/drawing/2010/main" val="0"/>
              </a:ext>
              <a:ext uri="{96DAC541-7B7A-43D3-8B79-37D633B846F1}">
                <asvg:svgBlip xmlns:asvg="http://schemas.microsoft.com/office/drawing/2016/SVG/main" r:embed="rId39"/>
              </a:ext>
            </a:extLst>
          </a:blip>
          <a:stretch>
            <a:fillRect/>
          </a:stretch>
        </p:blipFill>
        <p:spPr>
          <a:xfrm rot="14012563">
            <a:off x="698763" y="7288970"/>
            <a:ext cx="914400" cy="914400"/>
          </a:xfrm>
          <a:prstGeom prst="rect">
            <a:avLst/>
          </a:prstGeom>
        </p:spPr>
      </p:pic>
      <p:pic>
        <p:nvPicPr>
          <p:cNvPr id="164" name="Graphic 163" descr="Coffee">
            <a:extLst>
              <a:ext uri="{FF2B5EF4-FFF2-40B4-BE49-F238E27FC236}">
                <a16:creationId xmlns:a16="http://schemas.microsoft.com/office/drawing/2014/main" id="{7D41D7F5-4051-4141-9AA5-AF09C8EA91D6}"/>
              </a:ext>
            </a:extLst>
          </p:cNvPr>
          <p:cNvPicPr>
            <a:picLocks noChangeAspect="1"/>
          </p:cNvPicPr>
          <p:nvPr/>
        </p:nvPicPr>
        <p:blipFill>
          <a:blip r:embed="rId40" cstate="print">
            <a:extLst>
              <a:ext uri="{28A0092B-C50C-407E-A947-70E740481C1C}">
                <a14:useLocalDpi xmlns:a14="http://schemas.microsoft.com/office/drawing/2010/main" val="0"/>
              </a:ext>
              <a:ext uri="{96DAC541-7B7A-43D3-8B79-37D633B846F1}">
                <asvg:svgBlip xmlns:asvg="http://schemas.microsoft.com/office/drawing/2016/SVG/main" r:embed="rId41"/>
              </a:ext>
            </a:extLst>
          </a:blip>
          <a:stretch>
            <a:fillRect/>
          </a:stretch>
        </p:blipFill>
        <p:spPr>
          <a:xfrm>
            <a:off x="639477" y="8543068"/>
            <a:ext cx="914400" cy="914400"/>
          </a:xfrm>
          <a:prstGeom prst="rect">
            <a:avLst/>
          </a:prstGeom>
        </p:spPr>
      </p:pic>
      <p:pic>
        <p:nvPicPr>
          <p:cNvPr id="166" name="Graphic 165" descr="Hot Dog">
            <a:extLst>
              <a:ext uri="{FF2B5EF4-FFF2-40B4-BE49-F238E27FC236}">
                <a16:creationId xmlns:a16="http://schemas.microsoft.com/office/drawing/2014/main" id="{C45B8017-4388-2D42-8016-B37BAAA33E90}"/>
              </a:ext>
            </a:extLst>
          </p:cNvPr>
          <p:cNvPicPr>
            <a:picLocks noChangeAspect="1"/>
          </p:cNvPicPr>
          <p:nvPr/>
        </p:nvPicPr>
        <p:blipFill>
          <a:blip r:embed="rId42" cstate="print">
            <a:extLst>
              <a:ext uri="{28A0092B-C50C-407E-A947-70E740481C1C}">
                <a14:useLocalDpi xmlns:a14="http://schemas.microsoft.com/office/drawing/2010/main" val="0"/>
              </a:ext>
              <a:ext uri="{96DAC541-7B7A-43D3-8B79-37D633B846F1}">
                <asvg:svgBlip xmlns:asvg="http://schemas.microsoft.com/office/drawing/2016/SVG/main" r:embed="rId43"/>
              </a:ext>
            </a:extLst>
          </a:blip>
          <a:stretch>
            <a:fillRect/>
          </a:stretch>
        </p:blipFill>
        <p:spPr>
          <a:xfrm>
            <a:off x="639477" y="9945061"/>
            <a:ext cx="914400" cy="914400"/>
          </a:xfrm>
          <a:prstGeom prst="rect">
            <a:avLst/>
          </a:prstGeom>
        </p:spPr>
      </p:pic>
      <p:grpSp>
        <p:nvGrpSpPr>
          <p:cNvPr id="215" name="Group 214">
            <a:extLst>
              <a:ext uri="{FF2B5EF4-FFF2-40B4-BE49-F238E27FC236}">
                <a16:creationId xmlns:a16="http://schemas.microsoft.com/office/drawing/2014/main" id="{35D45E1F-3017-3A40-9668-10AF49EC2571}"/>
              </a:ext>
            </a:extLst>
          </p:cNvPr>
          <p:cNvGrpSpPr/>
          <p:nvPr/>
        </p:nvGrpSpPr>
        <p:grpSpPr>
          <a:xfrm>
            <a:off x="16247281" y="4419600"/>
            <a:ext cx="5012520" cy="754166"/>
            <a:chOff x="16247281" y="4419600"/>
            <a:chExt cx="5012520" cy="754166"/>
          </a:xfrm>
        </p:grpSpPr>
        <p:cxnSp>
          <p:nvCxnSpPr>
            <p:cNvPr id="94" name="Straight Arrow Connector 93">
              <a:extLst>
                <a:ext uri="{FF2B5EF4-FFF2-40B4-BE49-F238E27FC236}">
                  <a16:creationId xmlns:a16="http://schemas.microsoft.com/office/drawing/2014/main" id="{81D90F34-D0E2-7E49-B60C-D324000B492B}"/>
                </a:ext>
              </a:extLst>
            </p:cNvPr>
            <p:cNvCxnSpPr>
              <a:cxnSpLocks/>
            </p:cNvCxnSpPr>
            <p:nvPr/>
          </p:nvCxnSpPr>
          <p:spPr>
            <a:xfrm flipH="1">
              <a:off x="16247281" y="4751300"/>
              <a:ext cx="5012520" cy="0"/>
            </a:xfrm>
            <a:prstGeom prst="straightConnector1">
              <a:avLst/>
            </a:prstGeom>
            <a:ln w="47625">
              <a:solidFill>
                <a:schemeClr val="accent2"/>
              </a:solidFill>
              <a:tailEnd type="none" w="lg" len="med"/>
            </a:ln>
          </p:spPr>
          <p:style>
            <a:lnRef idx="1">
              <a:schemeClr val="accent1"/>
            </a:lnRef>
            <a:fillRef idx="0">
              <a:schemeClr val="accent1"/>
            </a:fillRef>
            <a:effectRef idx="0">
              <a:schemeClr val="accent1"/>
            </a:effectRef>
            <a:fontRef idx="minor">
              <a:schemeClr val="tx1"/>
            </a:fontRef>
          </p:style>
        </p:cxnSp>
        <p:cxnSp>
          <p:nvCxnSpPr>
            <p:cNvPr id="193" name="Straight Connector 192">
              <a:extLst>
                <a:ext uri="{FF2B5EF4-FFF2-40B4-BE49-F238E27FC236}">
                  <a16:creationId xmlns:a16="http://schemas.microsoft.com/office/drawing/2014/main" id="{81C6DABE-A63F-1649-8168-07F6A92FD942}"/>
                </a:ext>
              </a:extLst>
            </p:cNvPr>
            <p:cNvCxnSpPr>
              <a:cxnSpLocks/>
            </p:cNvCxnSpPr>
            <p:nvPr/>
          </p:nvCxnSpPr>
          <p:spPr>
            <a:xfrm>
              <a:off x="21259801" y="4419600"/>
              <a:ext cx="0" cy="331700"/>
            </a:xfrm>
            <a:prstGeom prst="line">
              <a:avLst/>
            </a:prstGeom>
            <a:ln w="476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a:extLst>
                <a:ext uri="{FF2B5EF4-FFF2-40B4-BE49-F238E27FC236}">
                  <a16:creationId xmlns:a16="http://schemas.microsoft.com/office/drawing/2014/main" id="{426D5B31-85F8-EA40-8F57-F6DEC3BD5975}"/>
                </a:ext>
              </a:extLst>
            </p:cNvPr>
            <p:cNvCxnSpPr>
              <a:cxnSpLocks/>
            </p:cNvCxnSpPr>
            <p:nvPr/>
          </p:nvCxnSpPr>
          <p:spPr>
            <a:xfrm>
              <a:off x="16272753" y="4751300"/>
              <a:ext cx="0" cy="422466"/>
            </a:xfrm>
            <a:prstGeom prst="line">
              <a:avLst/>
            </a:prstGeom>
            <a:ln w="4762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grpSp>
      <p:pic>
        <p:nvPicPr>
          <p:cNvPr id="220" name="Picture 219">
            <a:extLst>
              <a:ext uri="{FF2B5EF4-FFF2-40B4-BE49-F238E27FC236}">
                <a16:creationId xmlns:a16="http://schemas.microsoft.com/office/drawing/2014/main" id="{6022EB32-487B-534C-9FD7-4C108748C3C1}"/>
              </a:ext>
            </a:extLst>
          </p:cNvPr>
          <p:cNvPicPr>
            <a:picLocks noChangeAspect="1"/>
          </p:cNvPicPr>
          <p:nvPr/>
        </p:nvPicPr>
        <p:blipFill>
          <a:blip r:embed="rId44">
            <a:extLst>
              <a:ext uri="{28A0092B-C50C-407E-A947-70E740481C1C}">
                <a14:useLocalDpi xmlns:a14="http://schemas.microsoft.com/office/drawing/2010/main" val="0"/>
              </a:ext>
            </a:extLst>
          </a:blip>
          <a:stretch>
            <a:fillRect/>
          </a:stretch>
        </p:blipFill>
        <p:spPr>
          <a:xfrm>
            <a:off x="30295281" y="218494"/>
            <a:ext cx="2301873" cy="2301873"/>
          </a:xfrm>
          <a:prstGeom prst="rect">
            <a:avLst/>
          </a:prstGeom>
        </p:spPr>
      </p:pic>
      <p:grpSp>
        <p:nvGrpSpPr>
          <p:cNvPr id="15" name="Group 14">
            <a:extLst>
              <a:ext uri="{FF2B5EF4-FFF2-40B4-BE49-F238E27FC236}">
                <a16:creationId xmlns:a16="http://schemas.microsoft.com/office/drawing/2014/main" id="{B1FC1170-6612-F24B-A6D5-643F6DF846FF}"/>
              </a:ext>
            </a:extLst>
          </p:cNvPr>
          <p:cNvGrpSpPr/>
          <p:nvPr/>
        </p:nvGrpSpPr>
        <p:grpSpPr>
          <a:xfrm>
            <a:off x="16247280" y="15236436"/>
            <a:ext cx="8430356" cy="505573"/>
            <a:chOff x="16236658" y="14818532"/>
            <a:chExt cx="8430356" cy="505573"/>
          </a:xfrm>
        </p:grpSpPr>
        <p:sp>
          <p:nvSpPr>
            <p:cNvPr id="205" name="Rectangle 204">
              <a:extLst>
                <a:ext uri="{FF2B5EF4-FFF2-40B4-BE49-F238E27FC236}">
                  <a16:creationId xmlns:a16="http://schemas.microsoft.com/office/drawing/2014/main" id="{45EA94A5-4433-0142-BD19-7FD99CB7C7C6}"/>
                </a:ext>
              </a:extLst>
            </p:cNvPr>
            <p:cNvSpPr/>
            <p:nvPr/>
          </p:nvSpPr>
          <p:spPr>
            <a:xfrm>
              <a:off x="16236658" y="14818532"/>
              <a:ext cx="8430356" cy="505573"/>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r>
                <a:rPr lang="en-US" sz="3200" b="1" dirty="0">
                  <a:solidFill>
                    <a:schemeClr val="bg1"/>
                  </a:solidFill>
                </a:rPr>
                <a:t>Evaluation</a:t>
              </a:r>
            </a:p>
          </p:txBody>
        </p:sp>
        <p:pic>
          <p:nvPicPr>
            <p:cNvPr id="222" name="Graphic 221" descr="Checklist">
              <a:extLst>
                <a:ext uri="{FF2B5EF4-FFF2-40B4-BE49-F238E27FC236}">
                  <a16:creationId xmlns:a16="http://schemas.microsoft.com/office/drawing/2014/main" id="{D3A9B1D4-12AD-2648-90F4-E11C615C76E0}"/>
                </a:ext>
              </a:extLst>
            </p:cNvPr>
            <p:cNvPicPr>
              <a:picLocks noChangeAspect="1"/>
            </p:cNvPicPr>
            <p:nvPr/>
          </p:nvPicPr>
          <p:blipFill>
            <a:blip r:embed="rId45" cstate="print">
              <a:extLst>
                <a:ext uri="{28A0092B-C50C-407E-A947-70E740481C1C}">
                  <a14:useLocalDpi xmlns:a14="http://schemas.microsoft.com/office/drawing/2010/main" val="0"/>
                </a:ext>
                <a:ext uri="{96DAC541-7B7A-43D3-8B79-37D633B846F1}">
                  <asvg:svgBlip xmlns:asvg="http://schemas.microsoft.com/office/drawing/2016/SVG/main" r:embed="rId46"/>
                </a:ext>
              </a:extLst>
            </a:blip>
            <a:stretch>
              <a:fillRect/>
            </a:stretch>
          </p:blipFill>
          <p:spPr>
            <a:xfrm>
              <a:off x="21365875" y="14885206"/>
              <a:ext cx="400215" cy="400215"/>
            </a:xfrm>
            <a:prstGeom prst="rect">
              <a:avLst/>
            </a:prstGeom>
          </p:spPr>
        </p:pic>
      </p:grpSp>
      <p:graphicFrame>
        <p:nvGraphicFramePr>
          <p:cNvPr id="2" name="Table 1"/>
          <p:cNvGraphicFramePr>
            <a:graphicFrameLocks noGrp="1"/>
          </p:cNvGraphicFramePr>
          <p:nvPr>
            <p:extLst>
              <p:ext uri="{D42A27DB-BD31-4B8C-83A1-F6EECF244321}">
                <p14:modId xmlns:p14="http://schemas.microsoft.com/office/powerpoint/2010/main" val="3281420689"/>
              </p:ext>
            </p:extLst>
          </p:nvPr>
        </p:nvGraphicFramePr>
        <p:xfrm>
          <a:off x="26391957" y="10205688"/>
          <a:ext cx="4195949" cy="2124036"/>
        </p:xfrm>
        <a:graphic>
          <a:graphicData uri="http://schemas.openxmlformats.org/drawingml/2006/table">
            <a:tbl>
              <a:tblPr firstRow="1" bandRow="1">
                <a:tableStyleId>{F5AB1C69-6EDB-4FF4-983F-18BD219EF322}</a:tableStyleId>
              </a:tblPr>
              <a:tblGrid>
                <a:gridCol w="1888555">
                  <a:extLst>
                    <a:ext uri="{9D8B030D-6E8A-4147-A177-3AD203B41FA5}">
                      <a16:colId xmlns:a16="http://schemas.microsoft.com/office/drawing/2014/main" val="20000"/>
                    </a:ext>
                  </a:extLst>
                </a:gridCol>
                <a:gridCol w="1412004">
                  <a:extLst>
                    <a:ext uri="{9D8B030D-6E8A-4147-A177-3AD203B41FA5}">
                      <a16:colId xmlns:a16="http://schemas.microsoft.com/office/drawing/2014/main" val="20001"/>
                    </a:ext>
                  </a:extLst>
                </a:gridCol>
                <a:gridCol w="895390">
                  <a:extLst>
                    <a:ext uri="{9D8B030D-6E8A-4147-A177-3AD203B41FA5}">
                      <a16:colId xmlns:a16="http://schemas.microsoft.com/office/drawing/2014/main" val="20002"/>
                    </a:ext>
                  </a:extLst>
                </a:gridCol>
              </a:tblGrid>
              <a:tr h="541474">
                <a:tc>
                  <a:txBody>
                    <a:bodyPr/>
                    <a:lstStyle/>
                    <a:p>
                      <a:pPr algn="l" fontAlgn="b"/>
                      <a:endParaRPr lang="en-US" sz="1800" b="0" i="0" u="none" strike="noStrike" dirty="0">
                        <a:solidFill>
                          <a:srgbClr val="000000"/>
                        </a:solidFill>
                        <a:effectLst/>
                        <a:latin typeface="Calibri" panose="020F0502020204030204" pitchFamily="34" charset="0"/>
                      </a:endParaRPr>
                    </a:p>
                  </a:txBody>
                  <a:tcPr marL="9525" marR="9525" marT="9525" marB="0">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tcPr>
                </a:tc>
                <a:tc>
                  <a:txBody>
                    <a:bodyPr/>
                    <a:lstStyle/>
                    <a:p>
                      <a:pPr algn="l" fontAlgn="b"/>
                      <a:r>
                        <a:rPr lang="en-US" sz="1800" u="none" strike="noStrike" dirty="0">
                          <a:effectLst/>
                        </a:rPr>
                        <a:t> Precision</a:t>
                      </a:r>
                      <a:endParaRPr lang="en-US" sz="1800" b="0" i="0" u="none" strike="noStrike" dirty="0">
                        <a:solidFill>
                          <a:schemeClr val="bg1"/>
                        </a:solidFill>
                        <a:effectLst/>
                        <a:latin typeface="Calibri" panose="020F0502020204030204" pitchFamily="34" charset="0"/>
                      </a:endParaRPr>
                    </a:p>
                  </a:txBody>
                  <a:tcPr marL="9525" marR="9525" marT="9525" marB="0">
                    <a:lnT w="28575" cap="flat" cmpd="sng" algn="ctr">
                      <a:solidFill>
                        <a:schemeClr val="tx1"/>
                      </a:solidFill>
                      <a:prstDash val="solid"/>
                      <a:round/>
                      <a:headEnd type="none" w="med" len="med"/>
                      <a:tailEnd type="none" w="med" len="med"/>
                    </a:lnT>
                  </a:tcPr>
                </a:tc>
                <a:tc>
                  <a:txBody>
                    <a:bodyPr/>
                    <a:lstStyle/>
                    <a:p>
                      <a:pPr algn="l" fontAlgn="b"/>
                      <a:r>
                        <a:rPr lang="en-US" sz="1800" u="none" strike="noStrike" dirty="0">
                          <a:effectLst/>
                        </a:rPr>
                        <a:t> Recall</a:t>
                      </a:r>
                      <a:endParaRPr lang="en-US" sz="1800" b="0" i="0" u="none" strike="noStrike" dirty="0">
                        <a:solidFill>
                          <a:srgbClr val="000000"/>
                        </a:solidFill>
                        <a:effectLst/>
                        <a:latin typeface="Calibri" panose="020F0502020204030204" pitchFamily="34" charset="0"/>
                      </a:endParaRPr>
                    </a:p>
                  </a:txBody>
                  <a:tcPr marL="9525" marR="9525" marT="9525" marB="0">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0"/>
                  </a:ext>
                </a:extLst>
              </a:tr>
              <a:tr h="781119">
                <a:tc>
                  <a:txBody>
                    <a:bodyPr/>
                    <a:lstStyle/>
                    <a:p>
                      <a:pPr algn="l" fontAlgn="b"/>
                      <a:r>
                        <a:rPr lang="en-US" sz="1800" u="none" strike="noStrike" dirty="0">
                          <a:effectLst/>
                        </a:rPr>
                        <a:t> Absolute Match</a:t>
                      </a:r>
                      <a:endParaRPr lang="en-US" sz="1800" b="1" i="0" u="none" strike="noStrike" dirty="0">
                        <a:solidFill>
                          <a:schemeClr val="accent1"/>
                        </a:solidFill>
                        <a:effectLst/>
                        <a:latin typeface="Calibri" panose="020F0502020204030204" pitchFamily="34" charset="0"/>
                      </a:endParaRPr>
                    </a:p>
                  </a:txBody>
                  <a:tcPr marL="9525" marR="9525" marT="9525" marB="0">
                    <a:lnL w="28575" cap="flat" cmpd="sng" algn="ctr">
                      <a:solidFill>
                        <a:schemeClr val="tx1"/>
                      </a:solidFill>
                      <a:prstDash val="solid"/>
                      <a:round/>
                      <a:headEnd type="none" w="med" len="med"/>
                      <a:tailEnd type="none" w="med" len="med"/>
                    </a:lnL>
                  </a:tcPr>
                </a:tc>
                <a:tc>
                  <a:txBody>
                    <a:bodyPr/>
                    <a:lstStyle/>
                    <a:p>
                      <a:pPr algn="l" fontAlgn="b"/>
                      <a:r>
                        <a:rPr lang="en-US" sz="1800" u="none" strike="noStrike" dirty="0">
                          <a:effectLst/>
                        </a:rPr>
                        <a:t> 40%</a:t>
                      </a:r>
                      <a:endParaRPr lang="en-US" sz="1800" b="0" i="0" u="none" strike="noStrike" dirty="0">
                        <a:solidFill>
                          <a:schemeClr val="accent1"/>
                        </a:solidFill>
                        <a:effectLst/>
                        <a:latin typeface="Calibri" panose="020F0502020204030204" pitchFamily="34" charset="0"/>
                      </a:endParaRPr>
                    </a:p>
                  </a:txBody>
                  <a:tcPr marL="9525" marR="9525" marT="9525" marB="0"/>
                </a:tc>
                <a:tc>
                  <a:txBody>
                    <a:bodyPr/>
                    <a:lstStyle/>
                    <a:p>
                      <a:pPr algn="l" fontAlgn="b"/>
                      <a:r>
                        <a:rPr lang="en-US" sz="1800" u="none" strike="noStrike" dirty="0">
                          <a:effectLst/>
                        </a:rPr>
                        <a:t> 50%</a:t>
                      </a:r>
                      <a:endParaRPr lang="en-US" sz="1800" b="0" i="0" u="none" strike="noStrike" dirty="0">
                        <a:solidFill>
                          <a:schemeClr val="accent1"/>
                        </a:solidFill>
                        <a:effectLst/>
                        <a:latin typeface="Calibri" panose="020F0502020204030204" pitchFamily="34" charset="0"/>
                      </a:endParaRPr>
                    </a:p>
                  </a:txBody>
                  <a:tcPr marL="9525" marR="9525" marT="9525" marB="0">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1"/>
                  </a:ext>
                </a:extLst>
              </a:tr>
              <a:tr h="801443">
                <a:tc>
                  <a:txBody>
                    <a:bodyPr/>
                    <a:lstStyle/>
                    <a:p>
                      <a:pPr algn="l" fontAlgn="b"/>
                      <a:r>
                        <a:rPr lang="en-US" sz="1800" u="none" strike="noStrike" dirty="0">
                          <a:effectLst/>
                        </a:rPr>
                        <a:t> Substring Match</a:t>
                      </a:r>
                      <a:endParaRPr lang="en-US" sz="1800" b="1" i="0" u="none" strike="noStrike" dirty="0">
                        <a:solidFill>
                          <a:schemeClr val="accent1"/>
                        </a:solidFill>
                        <a:effectLst/>
                        <a:latin typeface="Calibri" panose="020F0502020204030204" pitchFamily="34" charset="0"/>
                      </a:endParaRPr>
                    </a:p>
                  </a:txBody>
                  <a:tcPr marL="9525" marR="9525" marT="9525" marB="0">
                    <a:lnL w="28575"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tcPr>
                </a:tc>
                <a:tc>
                  <a:txBody>
                    <a:bodyPr/>
                    <a:lstStyle/>
                    <a:p>
                      <a:pPr algn="l" fontAlgn="b"/>
                      <a:r>
                        <a:rPr lang="en-US" sz="1800" u="none" strike="noStrike" dirty="0">
                          <a:effectLst/>
                        </a:rPr>
                        <a:t> 80%</a:t>
                      </a:r>
                      <a:endParaRPr lang="en-US" sz="1800" b="0" i="0" u="none" strike="noStrike" dirty="0">
                        <a:solidFill>
                          <a:schemeClr val="accent1"/>
                        </a:solidFill>
                        <a:effectLst/>
                        <a:latin typeface="Calibri" panose="020F0502020204030204" pitchFamily="34" charset="0"/>
                      </a:endParaRPr>
                    </a:p>
                  </a:txBody>
                  <a:tcPr marL="9525" marR="9525" marT="9525" marB="0">
                    <a:lnB w="28575" cap="flat" cmpd="sng" algn="ctr">
                      <a:solidFill>
                        <a:schemeClr val="tx1"/>
                      </a:solidFill>
                      <a:prstDash val="solid"/>
                      <a:round/>
                      <a:headEnd type="none" w="med" len="med"/>
                      <a:tailEnd type="none" w="med" len="med"/>
                    </a:lnB>
                  </a:tcPr>
                </a:tc>
                <a:tc>
                  <a:txBody>
                    <a:bodyPr/>
                    <a:lstStyle/>
                    <a:p>
                      <a:pPr algn="l" fontAlgn="b"/>
                      <a:r>
                        <a:rPr lang="en-US" sz="1800" u="none" strike="noStrike" dirty="0">
                          <a:effectLst/>
                        </a:rPr>
                        <a:t> 100%</a:t>
                      </a:r>
                      <a:endParaRPr lang="en-US" sz="1800" b="0" i="0" u="none" strike="noStrike" dirty="0">
                        <a:solidFill>
                          <a:schemeClr val="accent1"/>
                        </a:solidFill>
                        <a:effectLst/>
                        <a:latin typeface="Calibri" panose="020F0502020204030204" pitchFamily="34" charset="0"/>
                      </a:endParaRPr>
                    </a:p>
                  </a:txBody>
                  <a:tcPr marL="9525" marR="9525" marT="9525" marB="0">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942098397"/>
              </p:ext>
            </p:extLst>
          </p:nvPr>
        </p:nvGraphicFramePr>
        <p:xfrm>
          <a:off x="25088728" y="5116968"/>
          <a:ext cx="6906299" cy="3340799"/>
        </p:xfrm>
        <a:graphic>
          <a:graphicData uri="http://schemas.openxmlformats.org/drawingml/2006/table">
            <a:tbl>
              <a:tblPr firstRow="1" bandCol="1">
                <a:tableStyleId>{1FECB4D8-DB02-4DC6-A0A2-4F2EBAE1DC90}</a:tableStyleId>
              </a:tblPr>
              <a:tblGrid>
                <a:gridCol w="3672075">
                  <a:extLst>
                    <a:ext uri="{9D8B030D-6E8A-4147-A177-3AD203B41FA5}">
                      <a16:colId xmlns:a16="http://schemas.microsoft.com/office/drawing/2014/main" val="20000"/>
                    </a:ext>
                  </a:extLst>
                </a:gridCol>
                <a:gridCol w="3234224">
                  <a:extLst>
                    <a:ext uri="{9D8B030D-6E8A-4147-A177-3AD203B41FA5}">
                      <a16:colId xmlns:a16="http://schemas.microsoft.com/office/drawing/2014/main" val="20001"/>
                    </a:ext>
                  </a:extLst>
                </a:gridCol>
              </a:tblGrid>
              <a:tr h="393097">
                <a:tc>
                  <a:txBody>
                    <a:bodyPr/>
                    <a:lstStyle/>
                    <a:p>
                      <a:pPr algn="l" fontAlgn="b"/>
                      <a:r>
                        <a:rPr lang="en-US" sz="2000" u="none" strike="noStrike" dirty="0">
                          <a:solidFill>
                            <a:schemeClr val="accent1"/>
                          </a:solidFill>
                          <a:effectLst/>
                        </a:rPr>
                        <a:t> Top items on Yelp</a:t>
                      </a:r>
                      <a:endParaRPr lang="en-US" sz="2000" b="1" i="0" u="none" strike="noStrike" dirty="0">
                        <a:solidFill>
                          <a:schemeClr val="accent1"/>
                        </a:solidFill>
                        <a:effectLst/>
                        <a:latin typeface="Calibri" panose="020F0502020204030204" pitchFamily="34" charset="0"/>
                      </a:endParaRPr>
                    </a:p>
                  </a:txBody>
                  <a:tcPr marL="9525" marR="9525" marT="9525" marB="0">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tcPr>
                </a:tc>
                <a:tc>
                  <a:txBody>
                    <a:bodyPr/>
                    <a:lstStyle/>
                    <a:p>
                      <a:pPr algn="l" fontAlgn="b"/>
                      <a:r>
                        <a:rPr lang="en-US" sz="2000" u="none" strike="noStrike" dirty="0">
                          <a:solidFill>
                            <a:schemeClr val="accent1"/>
                          </a:solidFill>
                          <a:effectLst/>
                        </a:rPr>
                        <a:t> Top items retrieved by model</a:t>
                      </a:r>
                      <a:endParaRPr lang="en-US" sz="2000" b="1" i="0" u="none" strike="noStrike" dirty="0">
                        <a:solidFill>
                          <a:schemeClr val="accent1"/>
                        </a:solidFill>
                        <a:effectLst/>
                        <a:latin typeface="Calibri" panose="020F0502020204030204" pitchFamily="34" charset="0"/>
                      </a:endParaRPr>
                    </a:p>
                  </a:txBody>
                  <a:tcPr marL="9525" marR="9525" marT="9525" marB="0">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0"/>
                  </a:ext>
                </a:extLst>
              </a:tr>
              <a:tr h="280163">
                <a:tc>
                  <a:txBody>
                    <a:bodyPr/>
                    <a:lstStyle/>
                    <a:p>
                      <a:pPr algn="l" fontAlgn="b"/>
                      <a:r>
                        <a:rPr lang="en-US" sz="1800" u="none" strike="noStrike" dirty="0">
                          <a:solidFill>
                            <a:schemeClr val="accent1"/>
                          </a:solidFill>
                          <a:effectLst/>
                        </a:rPr>
                        <a:t> </a:t>
                      </a:r>
                      <a:r>
                        <a:rPr lang="en-US" sz="1800" u="none" strike="noStrike" dirty="0" err="1">
                          <a:solidFill>
                            <a:schemeClr val="accent1"/>
                          </a:solidFill>
                          <a:effectLst/>
                        </a:rPr>
                        <a:t>dungeness</a:t>
                      </a:r>
                      <a:r>
                        <a:rPr lang="en-US" sz="1800" u="none" strike="noStrike" dirty="0">
                          <a:solidFill>
                            <a:schemeClr val="accent1"/>
                          </a:solidFill>
                          <a:effectLst/>
                        </a:rPr>
                        <a:t> crab roll</a:t>
                      </a:r>
                      <a:endParaRPr lang="en-US" sz="1800" b="1" i="0" u="none" strike="noStrike" dirty="0">
                        <a:solidFill>
                          <a:schemeClr val="accent1"/>
                        </a:solidFill>
                        <a:effectLst/>
                        <a:latin typeface="Calibri" panose="020F0502020204030204" pitchFamily="34" charset="0"/>
                      </a:endParaRPr>
                    </a:p>
                  </a:txBody>
                  <a:tcPr marL="9525" marR="9525" marT="9525" marB="0">
                    <a:lnL w="28575" cap="flat" cmpd="sng" algn="ctr">
                      <a:solidFill>
                        <a:schemeClr val="tx1"/>
                      </a:solidFill>
                      <a:prstDash val="solid"/>
                      <a:round/>
                      <a:headEnd type="none" w="med" len="med"/>
                      <a:tailEnd type="none" w="med" len="med"/>
                    </a:lnL>
                  </a:tcPr>
                </a:tc>
                <a:tc>
                  <a:txBody>
                    <a:bodyPr/>
                    <a:lstStyle/>
                    <a:p>
                      <a:pPr algn="l" fontAlgn="b"/>
                      <a:r>
                        <a:rPr lang="en-US" sz="1800" u="none" strike="noStrike" dirty="0">
                          <a:solidFill>
                            <a:schemeClr val="accent1"/>
                          </a:solidFill>
                          <a:effectLst/>
                        </a:rPr>
                        <a:t> chowder</a:t>
                      </a:r>
                      <a:endParaRPr lang="en-US" sz="1800" b="1" i="0" u="none" strike="noStrike" dirty="0">
                        <a:solidFill>
                          <a:schemeClr val="accent1"/>
                        </a:solidFill>
                        <a:effectLst/>
                        <a:latin typeface="Calibri" panose="020F0502020204030204" pitchFamily="34" charset="0"/>
                      </a:endParaRPr>
                    </a:p>
                  </a:txBody>
                  <a:tcPr marL="9525" marR="9525" marT="9525" marB="0">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1"/>
                  </a:ext>
                </a:extLst>
              </a:tr>
              <a:tr h="280163">
                <a:tc>
                  <a:txBody>
                    <a:bodyPr/>
                    <a:lstStyle/>
                    <a:p>
                      <a:pPr algn="l" fontAlgn="b"/>
                      <a:r>
                        <a:rPr lang="en-US" sz="1800" u="none" strike="noStrike" dirty="0">
                          <a:solidFill>
                            <a:schemeClr val="accent1"/>
                          </a:solidFill>
                          <a:effectLst/>
                        </a:rPr>
                        <a:t> market chowder</a:t>
                      </a:r>
                      <a:endParaRPr lang="en-US" sz="1800" b="1" i="0" u="none" strike="noStrike" dirty="0">
                        <a:solidFill>
                          <a:schemeClr val="accent1"/>
                        </a:solidFill>
                        <a:effectLst/>
                        <a:latin typeface="Calibri" panose="020F0502020204030204" pitchFamily="34" charset="0"/>
                      </a:endParaRPr>
                    </a:p>
                  </a:txBody>
                  <a:tcPr marL="9525" marR="9525" marT="9525" marB="0">
                    <a:lnL w="28575" cap="flat" cmpd="sng" algn="ctr">
                      <a:solidFill>
                        <a:schemeClr val="tx1"/>
                      </a:solidFill>
                      <a:prstDash val="solid"/>
                      <a:round/>
                      <a:headEnd type="none" w="med" len="med"/>
                      <a:tailEnd type="none" w="med" len="med"/>
                    </a:lnL>
                  </a:tcPr>
                </a:tc>
                <a:tc>
                  <a:txBody>
                    <a:bodyPr/>
                    <a:lstStyle/>
                    <a:p>
                      <a:pPr algn="l" fontAlgn="b"/>
                      <a:r>
                        <a:rPr lang="en-US" sz="1800" u="none" strike="noStrike" dirty="0">
                          <a:solidFill>
                            <a:schemeClr val="accent1"/>
                          </a:solidFill>
                          <a:effectLst/>
                        </a:rPr>
                        <a:t> crab</a:t>
                      </a:r>
                      <a:endParaRPr lang="en-US" sz="1800" b="1" i="0" u="none" strike="noStrike" dirty="0">
                        <a:solidFill>
                          <a:schemeClr val="accent1"/>
                        </a:solidFill>
                        <a:effectLst/>
                        <a:latin typeface="Calibri" panose="020F0502020204030204" pitchFamily="34" charset="0"/>
                      </a:endParaRPr>
                    </a:p>
                  </a:txBody>
                  <a:tcPr marL="9525" marR="9525" marT="9525" marB="0">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2"/>
                  </a:ext>
                </a:extLst>
              </a:tr>
              <a:tr h="280163">
                <a:tc>
                  <a:txBody>
                    <a:bodyPr/>
                    <a:lstStyle/>
                    <a:p>
                      <a:pPr algn="l" fontAlgn="b"/>
                      <a:r>
                        <a:rPr lang="en-US" sz="1800" u="none" strike="noStrike" dirty="0">
                          <a:solidFill>
                            <a:schemeClr val="accent1"/>
                          </a:solidFill>
                          <a:effectLst/>
                        </a:rPr>
                        <a:t> new </a:t>
                      </a:r>
                      <a:r>
                        <a:rPr lang="en-US" sz="1800" u="none" strike="noStrike" dirty="0" err="1">
                          <a:solidFill>
                            <a:schemeClr val="accent1"/>
                          </a:solidFill>
                          <a:effectLst/>
                        </a:rPr>
                        <a:t>england</a:t>
                      </a:r>
                      <a:r>
                        <a:rPr lang="en-US" sz="1800" u="none" strike="noStrike" dirty="0">
                          <a:solidFill>
                            <a:schemeClr val="accent1"/>
                          </a:solidFill>
                          <a:effectLst/>
                        </a:rPr>
                        <a:t> clam chowder</a:t>
                      </a:r>
                      <a:endParaRPr lang="en-US" sz="1800" b="1" i="0" u="none" strike="noStrike" dirty="0">
                        <a:solidFill>
                          <a:schemeClr val="accent1"/>
                        </a:solidFill>
                        <a:effectLst/>
                        <a:latin typeface="Calibri" panose="020F0502020204030204" pitchFamily="34" charset="0"/>
                      </a:endParaRPr>
                    </a:p>
                  </a:txBody>
                  <a:tcPr marL="9525" marR="9525" marT="9525" marB="0">
                    <a:lnL w="28575" cap="flat" cmpd="sng" algn="ctr">
                      <a:solidFill>
                        <a:schemeClr val="tx1"/>
                      </a:solidFill>
                      <a:prstDash val="solid"/>
                      <a:round/>
                      <a:headEnd type="none" w="med" len="med"/>
                      <a:tailEnd type="none" w="med" len="med"/>
                    </a:lnL>
                  </a:tcPr>
                </a:tc>
                <a:tc>
                  <a:txBody>
                    <a:bodyPr/>
                    <a:lstStyle/>
                    <a:p>
                      <a:pPr algn="l" fontAlgn="b"/>
                      <a:r>
                        <a:rPr lang="en-US" sz="1800" u="none" strike="noStrike" dirty="0">
                          <a:solidFill>
                            <a:schemeClr val="accent1"/>
                          </a:solidFill>
                          <a:effectLst/>
                        </a:rPr>
                        <a:t> seafood bisque</a:t>
                      </a:r>
                      <a:endParaRPr lang="en-US" sz="1800" b="1" i="0" u="none" strike="noStrike" dirty="0">
                        <a:solidFill>
                          <a:schemeClr val="accent1"/>
                        </a:solidFill>
                        <a:effectLst/>
                        <a:latin typeface="Calibri" panose="020F0502020204030204" pitchFamily="34" charset="0"/>
                      </a:endParaRPr>
                    </a:p>
                  </a:txBody>
                  <a:tcPr marL="9525" marR="9525" marT="9525" marB="0">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3"/>
                  </a:ext>
                </a:extLst>
              </a:tr>
              <a:tr h="280163">
                <a:tc>
                  <a:txBody>
                    <a:bodyPr/>
                    <a:lstStyle/>
                    <a:p>
                      <a:pPr algn="l" fontAlgn="b"/>
                      <a:r>
                        <a:rPr lang="en-US" sz="1800" u="none" strike="noStrike" dirty="0">
                          <a:solidFill>
                            <a:schemeClr val="accent1"/>
                          </a:solidFill>
                          <a:effectLst/>
                        </a:rPr>
                        <a:t> seafood bisque</a:t>
                      </a:r>
                      <a:endParaRPr lang="en-US" sz="1800" b="1" i="0" u="none" strike="noStrike" dirty="0">
                        <a:solidFill>
                          <a:schemeClr val="accent1"/>
                        </a:solidFill>
                        <a:effectLst/>
                        <a:latin typeface="Calibri" panose="020F0502020204030204" pitchFamily="34" charset="0"/>
                      </a:endParaRPr>
                    </a:p>
                  </a:txBody>
                  <a:tcPr marL="9525" marR="9525" marT="9525" marB="0">
                    <a:lnL w="28575" cap="flat" cmpd="sng" algn="ctr">
                      <a:solidFill>
                        <a:schemeClr val="tx1"/>
                      </a:solidFill>
                      <a:prstDash val="solid"/>
                      <a:round/>
                      <a:headEnd type="none" w="med" len="med"/>
                      <a:tailEnd type="none" w="med" len="med"/>
                    </a:lnL>
                  </a:tcPr>
                </a:tc>
                <a:tc>
                  <a:txBody>
                    <a:bodyPr/>
                    <a:lstStyle/>
                    <a:p>
                      <a:pPr algn="l" fontAlgn="b"/>
                      <a:r>
                        <a:rPr lang="en-US" sz="1800" u="none" strike="noStrike" dirty="0">
                          <a:solidFill>
                            <a:schemeClr val="accent1"/>
                          </a:solidFill>
                          <a:effectLst/>
                        </a:rPr>
                        <a:t> bread</a:t>
                      </a:r>
                      <a:endParaRPr lang="en-US" sz="1800" b="1" i="0" u="none" strike="noStrike" dirty="0">
                        <a:solidFill>
                          <a:schemeClr val="accent1"/>
                        </a:solidFill>
                        <a:effectLst/>
                        <a:latin typeface="Calibri" panose="020F0502020204030204" pitchFamily="34" charset="0"/>
                      </a:endParaRPr>
                    </a:p>
                  </a:txBody>
                  <a:tcPr marL="9525" marR="9525" marT="9525" marB="0">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4"/>
                  </a:ext>
                </a:extLst>
              </a:tr>
              <a:tr h="280163">
                <a:tc>
                  <a:txBody>
                    <a:bodyPr/>
                    <a:lstStyle/>
                    <a:p>
                      <a:pPr algn="l" fontAlgn="b"/>
                      <a:r>
                        <a:rPr lang="en-US" sz="1800" u="none" strike="noStrike" dirty="0">
                          <a:solidFill>
                            <a:schemeClr val="accent1"/>
                          </a:solidFill>
                          <a:effectLst/>
                        </a:rPr>
                        <a:t> seared scallop chowder</a:t>
                      </a:r>
                      <a:endParaRPr lang="en-US" sz="1800" b="1" i="0" u="none" strike="noStrike" dirty="0">
                        <a:solidFill>
                          <a:schemeClr val="accent1"/>
                        </a:solidFill>
                        <a:effectLst/>
                        <a:latin typeface="Calibri" panose="020F0502020204030204" pitchFamily="34" charset="0"/>
                      </a:endParaRPr>
                    </a:p>
                  </a:txBody>
                  <a:tcPr marL="9525" marR="9525" marT="9525" marB="0">
                    <a:lnL w="28575" cap="flat" cmpd="sng" algn="ctr">
                      <a:solidFill>
                        <a:schemeClr val="tx1"/>
                      </a:solidFill>
                      <a:prstDash val="solid"/>
                      <a:round/>
                      <a:headEnd type="none" w="med" len="med"/>
                      <a:tailEnd type="none" w="med" len="med"/>
                    </a:lnL>
                  </a:tcPr>
                </a:tc>
                <a:tc>
                  <a:txBody>
                    <a:bodyPr/>
                    <a:lstStyle/>
                    <a:p>
                      <a:pPr algn="l" fontAlgn="b"/>
                      <a:r>
                        <a:rPr lang="en-US" sz="1800" u="none" strike="noStrike" dirty="0">
                          <a:solidFill>
                            <a:schemeClr val="accent1"/>
                          </a:solidFill>
                          <a:effectLst/>
                        </a:rPr>
                        <a:t> clam chowder</a:t>
                      </a:r>
                      <a:endParaRPr lang="en-US" sz="1800" b="1" i="0" u="none" strike="noStrike" dirty="0">
                        <a:solidFill>
                          <a:schemeClr val="accent1"/>
                        </a:solidFill>
                        <a:effectLst/>
                        <a:latin typeface="Calibri" panose="020F0502020204030204" pitchFamily="34" charset="0"/>
                      </a:endParaRPr>
                    </a:p>
                  </a:txBody>
                  <a:tcPr marL="9525" marR="9525" marT="9525" marB="0">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5"/>
                  </a:ext>
                </a:extLst>
              </a:tr>
              <a:tr h="280163">
                <a:tc>
                  <a:txBody>
                    <a:bodyPr/>
                    <a:lstStyle/>
                    <a:p>
                      <a:pPr algn="l" fontAlgn="b"/>
                      <a:r>
                        <a:rPr lang="en-US" sz="1800" u="none" strike="noStrike" dirty="0">
                          <a:solidFill>
                            <a:schemeClr val="accent1"/>
                          </a:solidFill>
                          <a:effectLst/>
                        </a:rPr>
                        <a:t> smoked salmon chowder</a:t>
                      </a:r>
                      <a:endParaRPr lang="en-US" sz="1800" b="1" i="0" u="none" strike="noStrike" dirty="0">
                        <a:solidFill>
                          <a:schemeClr val="accent1"/>
                        </a:solidFill>
                        <a:effectLst/>
                        <a:latin typeface="Calibri" panose="020F0502020204030204" pitchFamily="34" charset="0"/>
                      </a:endParaRPr>
                    </a:p>
                  </a:txBody>
                  <a:tcPr marL="9525" marR="9525" marT="9525" marB="0">
                    <a:lnL w="28575" cap="flat" cmpd="sng" algn="ctr">
                      <a:solidFill>
                        <a:schemeClr val="tx1"/>
                      </a:solidFill>
                      <a:prstDash val="solid"/>
                      <a:round/>
                      <a:headEnd type="none" w="med" len="med"/>
                      <a:tailEnd type="none" w="med" len="med"/>
                    </a:lnL>
                  </a:tcPr>
                </a:tc>
                <a:tc>
                  <a:txBody>
                    <a:bodyPr/>
                    <a:lstStyle/>
                    <a:p>
                      <a:pPr algn="l" fontAlgn="b"/>
                      <a:r>
                        <a:rPr lang="en-US" sz="1800" u="none" strike="noStrike" dirty="0">
                          <a:solidFill>
                            <a:schemeClr val="accent1"/>
                          </a:solidFill>
                          <a:effectLst/>
                        </a:rPr>
                        <a:t> new </a:t>
                      </a:r>
                      <a:r>
                        <a:rPr lang="en-US" sz="1800" u="none" strike="noStrike" dirty="0" err="1">
                          <a:solidFill>
                            <a:schemeClr val="accent1"/>
                          </a:solidFill>
                          <a:effectLst/>
                        </a:rPr>
                        <a:t>england</a:t>
                      </a:r>
                      <a:r>
                        <a:rPr lang="en-US" sz="1800" u="none" strike="noStrike" dirty="0">
                          <a:solidFill>
                            <a:schemeClr val="accent1"/>
                          </a:solidFill>
                          <a:effectLst/>
                        </a:rPr>
                        <a:t> clam chowder</a:t>
                      </a:r>
                      <a:endParaRPr lang="en-US" sz="1800" b="1" i="0" u="none" strike="noStrike" dirty="0">
                        <a:solidFill>
                          <a:schemeClr val="accent1"/>
                        </a:solidFill>
                        <a:effectLst/>
                        <a:latin typeface="Calibri" panose="020F0502020204030204" pitchFamily="34" charset="0"/>
                      </a:endParaRPr>
                    </a:p>
                  </a:txBody>
                  <a:tcPr marL="9525" marR="9525" marT="9525" marB="0">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6"/>
                  </a:ext>
                </a:extLst>
              </a:tr>
              <a:tr h="393097">
                <a:tc>
                  <a:txBody>
                    <a:bodyPr/>
                    <a:lstStyle/>
                    <a:p>
                      <a:pPr algn="l" fontAlgn="b"/>
                      <a:r>
                        <a:rPr lang="en-US" sz="1800" u="none" strike="noStrike" dirty="0">
                          <a:solidFill>
                            <a:schemeClr val="accent1"/>
                          </a:solidFill>
                          <a:effectLst/>
                        </a:rPr>
                        <a:t> southwestern chicken &amp; corn chowder</a:t>
                      </a:r>
                      <a:endParaRPr lang="en-US" sz="1800" b="1" i="0" u="none" strike="noStrike" dirty="0">
                        <a:solidFill>
                          <a:schemeClr val="accent1"/>
                        </a:solidFill>
                        <a:effectLst/>
                        <a:latin typeface="Calibri" panose="020F0502020204030204" pitchFamily="34" charset="0"/>
                      </a:endParaRPr>
                    </a:p>
                  </a:txBody>
                  <a:tcPr marL="9525" marR="9525" marT="9525" marB="0">
                    <a:lnL w="28575" cap="flat" cmpd="sng" algn="ctr">
                      <a:solidFill>
                        <a:schemeClr val="tx1"/>
                      </a:solidFill>
                      <a:prstDash val="solid"/>
                      <a:round/>
                      <a:headEnd type="none" w="med" len="med"/>
                      <a:tailEnd type="none" w="med" len="med"/>
                    </a:lnL>
                  </a:tcPr>
                </a:tc>
                <a:tc>
                  <a:txBody>
                    <a:bodyPr/>
                    <a:lstStyle/>
                    <a:p>
                      <a:pPr algn="l" fontAlgn="b"/>
                      <a:r>
                        <a:rPr lang="en-US" sz="1800" u="none" strike="noStrike" dirty="0">
                          <a:solidFill>
                            <a:schemeClr val="accent1"/>
                          </a:solidFill>
                          <a:effectLst/>
                        </a:rPr>
                        <a:t> </a:t>
                      </a:r>
                      <a:r>
                        <a:rPr lang="en-US" sz="1800" u="none" strike="noStrike" dirty="0" err="1">
                          <a:solidFill>
                            <a:schemeClr val="accent1"/>
                          </a:solidFill>
                          <a:effectLst/>
                        </a:rPr>
                        <a:t>dungeness</a:t>
                      </a:r>
                      <a:r>
                        <a:rPr lang="en-US" sz="1800" u="none" strike="noStrike" dirty="0">
                          <a:solidFill>
                            <a:schemeClr val="accent1"/>
                          </a:solidFill>
                          <a:effectLst/>
                        </a:rPr>
                        <a:t> crab roll</a:t>
                      </a:r>
                      <a:endParaRPr lang="en-US" sz="1800" b="1" i="0" u="none" strike="noStrike" dirty="0">
                        <a:solidFill>
                          <a:schemeClr val="accent1"/>
                        </a:solidFill>
                        <a:effectLst/>
                        <a:latin typeface="Calibri" panose="020F0502020204030204" pitchFamily="34" charset="0"/>
                      </a:endParaRPr>
                    </a:p>
                  </a:txBody>
                  <a:tcPr marL="9525" marR="9525" marT="9525" marB="0">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7"/>
                  </a:ext>
                </a:extLst>
              </a:tr>
              <a:tr h="280163">
                <a:tc>
                  <a:txBody>
                    <a:bodyPr/>
                    <a:lstStyle/>
                    <a:p>
                      <a:pPr algn="l" fontAlgn="b"/>
                      <a:r>
                        <a:rPr lang="en-US" sz="1800" u="none" strike="noStrike" dirty="0">
                          <a:solidFill>
                            <a:schemeClr val="accent1"/>
                          </a:solidFill>
                          <a:effectLst/>
                        </a:rPr>
                        <a:t> vegan chowder</a:t>
                      </a:r>
                      <a:endParaRPr lang="en-US" sz="1800" b="1" i="0" u="none" strike="noStrike" dirty="0">
                        <a:solidFill>
                          <a:schemeClr val="accent1"/>
                        </a:solidFill>
                        <a:effectLst/>
                        <a:latin typeface="Calibri" panose="020F0502020204030204" pitchFamily="34" charset="0"/>
                      </a:endParaRPr>
                    </a:p>
                  </a:txBody>
                  <a:tcPr marL="9525" marR="9525" marT="9525" marB="0">
                    <a:lnL w="28575" cap="flat" cmpd="sng" algn="ctr">
                      <a:solidFill>
                        <a:schemeClr val="tx1"/>
                      </a:solidFill>
                      <a:prstDash val="solid"/>
                      <a:round/>
                      <a:headEnd type="none" w="med" len="med"/>
                      <a:tailEnd type="none" w="med" len="med"/>
                    </a:lnL>
                  </a:tcPr>
                </a:tc>
                <a:tc>
                  <a:txBody>
                    <a:bodyPr/>
                    <a:lstStyle/>
                    <a:p>
                      <a:pPr algn="l" fontAlgn="b"/>
                      <a:r>
                        <a:rPr lang="en-US" sz="1800" u="none" strike="noStrike" dirty="0">
                          <a:solidFill>
                            <a:schemeClr val="accent1"/>
                          </a:solidFill>
                          <a:effectLst/>
                        </a:rPr>
                        <a:t> smoked salmon chowder</a:t>
                      </a:r>
                      <a:endParaRPr lang="en-US" sz="1800" b="1" i="0" u="none" strike="noStrike" dirty="0">
                        <a:solidFill>
                          <a:schemeClr val="accent1"/>
                        </a:solidFill>
                        <a:effectLst/>
                        <a:latin typeface="Calibri" panose="020F0502020204030204" pitchFamily="34" charset="0"/>
                      </a:endParaRPr>
                    </a:p>
                  </a:txBody>
                  <a:tcPr marL="9525" marR="9525" marT="9525" marB="0">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8"/>
                  </a:ext>
                </a:extLst>
              </a:tr>
              <a:tr h="280163">
                <a:tc>
                  <a:txBody>
                    <a:bodyPr/>
                    <a:lstStyle/>
                    <a:p>
                      <a:pPr algn="l" fontAlgn="b"/>
                      <a:endParaRPr lang="en-US" sz="1800" b="1" i="0" u="none" strike="noStrike" dirty="0">
                        <a:solidFill>
                          <a:schemeClr val="accent1"/>
                        </a:solidFill>
                        <a:effectLst/>
                        <a:latin typeface="Calibri" panose="020F0502020204030204" pitchFamily="34" charset="0"/>
                      </a:endParaRPr>
                    </a:p>
                  </a:txBody>
                  <a:tcPr marL="9525" marR="9525" marT="9525" marB="0">
                    <a:lnL w="28575" cap="flat" cmpd="sng" algn="ctr">
                      <a:solidFill>
                        <a:schemeClr val="tx1"/>
                      </a:solidFill>
                      <a:prstDash val="solid"/>
                      <a:round/>
                      <a:headEnd type="none" w="med" len="med"/>
                      <a:tailEnd type="none" w="med" len="med"/>
                    </a:lnL>
                  </a:tcPr>
                </a:tc>
                <a:tc>
                  <a:txBody>
                    <a:bodyPr/>
                    <a:lstStyle/>
                    <a:p>
                      <a:pPr algn="l" fontAlgn="b"/>
                      <a:r>
                        <a:rPr lang="en-US" sz="1800" u="none" strike="noStrike" dirty="0">
                          <a:solidFill>
                            <a:schemeClr val="accent1"/>
                          </a:solidFill>
                          <a:effectLst/>
                        </a:rPr>
                        <a:t> Lobster</a:t>
                      </a:r>
                      <a:endParaRPr lang="en-US" sz="1800" b="1" i="0" u="none" strike="noStrike" dirty="0">
                        <a:solidFill>
                          <a:schemeClr val="accent1"/>
                        </a:solidFill>
                        <a:effectLst/>
                        <a:latin typeface="Calibri" panose="020F0502020204030204" pitchFamily="34" charset="0"/>
                      </a:endParaRPr>
                    </a:p>
                  </a:txBody>
                  <a:tcPr marL="9525" marR="9525" marT="9525" marB="0">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9"/>
                  </a:ext>
                </a:extLst>
              </a:tr>
              <a:tr h="280163">
                <a:tc>
                  <a:txBody>
                    <a:bodyPr/>
                    <a:lstStyle/>
                    <a:p>
                      <a:pPr algn="l" fontAlgn="b"/>
                      <a:endParaRPr lang="en-US" sz="1800" b="1" i="0" u="none" strike="noStrike" dirty="0">
                        <a:solidFill>
                          <a:schemeClr val="accent1"/>
                        </a:solidFill>
                        <a:effectLst/>
                        <a:latin typeface="Calibri" panose="020F0502020204030204" pitchFamily="34" charset="0"/>
                      </a:endParaRPr>
                    </a:p>
                  </a:txBody>
                  <a:tcPr marL="9525" marR="9525" marT="9525" marB="0">
                    <a:lnL w="28575"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tcPr>
                </a:tc>
                <a:tc>
                  <a:txBody>
                    <a:bodyPr/>
                    <a:lstStyle/>
                    <a:p>
                      <a:pPr algn="l" fontAlgn="b"/>
                      <a:r>
                        <a:rPr lang="en-US" sz="1800" u="none" strike="noStrike" dirty="0">
                          <a:solidFill>
                            <a:schemeClr val="accent1"/>
                          </a:solidFill>
                          <a:effectLst/>
                        </a:rPr>
                        <a:t> England clam chowder</a:t>
                      </a:r>
                      <a:endParaRPr lang="en-US" sz="1800" b="1" i="0" u="none" strike="noStrike" dirty="0">
                        <a:solidFill>
                          <a:schemeClr val="accent1"/>
                        </a:solidFill>
                        <a:effectLst/>
                        <a:latin typeface="Calibri" panose="020F0502020204030204" pitchFamily="34" charset="0"/>
                      </a:endParaRPr>
                    </a:p>
                  </a:txBody>
                  <a:tcPr marL="9525" marR="9525" marT="9525" marB="0">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0"/>
                  </a:ext>
                </a:extLst>
              </a:tr>
            </a:tbl>
          </a:graphicData>
        </a:graphic>
      </p:graphicFrame>
      <p:sp>
        <p:nvSpPr>
          <p:cNvPr id="72" name="Text Box 193">
            <a:extLst>
              <a:ext uri="{FF2B5EF4-FFF2-40B4-BE49-F238E27FC236}">
                <a16:creationId xmlns:a16="http://schemas.microsoft.com/office/drawing/2014/main" id="{B8EEA51D-0361-354C-A7C5-84B9B1753152}"/>
              </a:ext>
            </a:extLst>
          </p:cNvPr>
          <p:cNvSpPr txBox="1">
            <a:spLocks noChangeArrowheads="1"/>
          </p:cNvSpPr>
          <p:nvPr/>
        </p:nvSpPr>
        <p:spPr bwMode="auto">
          <a:xfrm>
            <a:off x="16252141" y="16138895"/>
            <a:ext cx="8425495" cy="1428903"/>
          </a:xfrm>
          <a:prstGeom prst="rect">
            <a:avLst/>
          </a:prstGeom>
          <a:solidFill>
            <a:schemeClr val="accent2"/>
          </a:solidFill>
          <a:ln w="12700">
            <a:solidFill>
              <a:schemeClr val="accent1">
                <a:lumMod val="75000"/>
              </a:schemeClr>
            </a:solidFill>
          </a:ln>
          <a:effectLst/>
        </p:spPr>
        <p:txBody>
          <a:bodyPr wrap="square" lIns="97942" tIns="97942" rIns="97942" bIns="97942">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marL="342900" indent="-342900" eaLnBrk="1" hangingPunct="1">
              <a:buFont typeface="Arial" panose="020B0604020202020204" pitchFamily="34" charset="0"/>
              <a:buChar char="•"/>
            </a:pPr>
            <a:r>
              <a:rPr lang="en-US" sz="2000" dirty="0">
                <a:solidFill>
                  <a:schemeClr val="bg1"/>
                </a:solidFill>
                <a:latin typeface="Calibri" pitchFamily="34" charset="0"/>
              </a:rPr>
              <a:t>The following ranking formula helps find the top K dishes from the set of menu items provided by the model.</a:t>
            </a:r>
          </a:p>
          <a:p>
            <a:pPr marL="342900" indent="-342900" eaLnBrk="1" hangingPunct="1">
              <a:buFont typeface="Arial" panose="020B0604020202020204" pitchFamily="34" charset="0"/>
              <a:buChar char="•"/>
            </a:pPr>
            <a:r>
              <a:rPr lang="en-US" sz="2000" dirty="0">
                <a:solidFill>
                  <a:schemeClr val="bg1"/>
                </a:solidFill>
                <a:latin typeface="Calibri" pitchFamily="34" charset="0"/>
              </a:rPr>
              <a:t>The formula takes into account sentiment, rating and number of times the model outputs, as well as how recent the review has been posted.</a:t>
            </a:r>
          </a:p>
        </p:txBody>
      </p:sp>
      <p:sp>
        <p:nvSpPr>
          <p:cNvPr id="73" name="Text Box 193">
            <a:extLst>
              <a:ext uri="{FF2B5EF4-FFF2-40B4-BE49-F238E27FC236}">
                <a16:creationId xmlns:a16="http://schemas.microsoft.com/office/drawing/2014/main" id="{2D63D10A-03FB-A94E-B9EA-F92F99A49B19}"/>
              </a:ext>
            </a:extLst>
          </p:cNvPr>
          <p:cNvSpPr txBox="1">
            <a:spLocks noChangeArrowheads="1"/>
          </p:cNvSpPr>
          <p:nvPr/>
        </p:nvSpPr>
        <p:spPr bwMode="auto">
          <a:xfrm>
            <a:off x="25141052" y="3776857"/>
            <a:ext cx="6887248" cy="813350"/>
          </a:xfrm>
          <a:prstGeom prst="rect">
            <a:avLst/>
          </a:prstGeom>
          <a:solidFill>
            <a:schemeClr val="accent2"/>
          </a:solidFill>
          <a:ln w="12700">
            <a:solidFill>
              <a:schemeClr val="accent1">
                <a:lumMod val="75000"/>
              </a:schemeClr>
            </a:solidFill>
          </a:ln>
          <a:effectLst/>
        </p:spPr>
        <p:txBody>
          <a:bodyPr wrap="square" lIns="97942" tIns="97942" rIns="97942" bIns="97942">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algn="just" eaLnBrk="1" hangingPunct="1"/>
            <a:r>
              <a:rPr lang="en-US" sz="2000" dirty="0">
                <a:solidFill>
                  <a:schemeClr val="bg1"/>
                </a:solidFill>
                <a:latin typeface="Calibri" pitchFamily="34" charset="0"/>
              </a:rPr>
              <a:t>Comparison between top 10 dishes found on Yelp and reviewed by our model:</a:t>
            </a:r>
          </a:p>
        </p:txBody>
      </p:sp>
      <p:sp>
        <p:nvSpPr>
          <p:cNvPr id="83" name="Text Box 193">
            <a:extLst>
              <a:ext uri="{FF2B5EF4-FFF2-40B4-BE49-F238E27FC236}">
                <a16:creationId xmlns:a16="http://schemas.microsoft.com/office/drawing/2014/main" id="{CF614DA7-D8C8-674B-9D5D-72E2D2D5F514}"/>
              </a:ext>
            </a:extLst>
          </p:cNvPr>
          <p:cNvSpPr txBox="1">
            <a:spLocks noChangeArrowheads="1"/>
          </p:cNvSpPr>
          <p:nvPr/>
        </p:nvSpPr>
        <p:spPr bwMode="auto">
          <a:xfrm>
            <a:off x="25131526" y="12824496"/>
            <a:ext cx="6810742" cy="3891116"/>
          </a:xfrm>
          <a:prstGeom prst="rect">
            <a:avLst/>
          </a:prstGeom>
          <a:solidFill>
            <a:schemeClr val="accent2"/>
          </a:solidFill>
          <a:ln w="12700">
            <a:solidFill>
              <a:schemeClr val="accent1">
                <a:lumMod val="75000"/>
              </a:schemeClr>
            </a:solidFill>
          </a:ln>
          <a:effectLst/>
        </p:spPr>
        <p:txBody>
          <a:bodyPr wrap="square" lIns="97942" tIns="97942" rIns="97942" bIns="97942">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algn="just" eaLnBrk="1" hangingPunct="1"/>
            <a:r>
              <a:rPr lang="en-US" sz="2000" b="1" dirty="0">
                <a:solidFill>
                  <a:schemeClr val="bg1"/>
                </a:solidFill>
                <a:latin typeface="Calibri" pitchFamily="34" charset="0"/>
              </a:rPr>
              <a:t>Model Strengths:</a:t>
            </a:r>
          </a:p>
          <a:p>
            <a:pPr marL="342900" indent="-342900" algn="just" eaLnBrk="1" hangingPunct="1">
              <a:buFont typeface="Arial" panose="020B0604020202020204" pitchFamily="34" charset="0"/>
              <a:buChar char="•"/>
            </a:pPr>
            <a:r>
              <a:rPr lang="en-US" sz="2000" dirty="0">
                <a:solidFill>
                  <a:schemeClr val="bg1"/>
                </a:solidFill>
                <a:latin typeface="Calibri" pitchFamily="34" charset="0"/>
              </a:rPr>
              <a:t>The model does not require a dictionary for label classification.</a:t>
            </a:r>
          </a:p>
          <a:p>
            <a:pPr marL="342900" indent="-342900" algn="just" eaLnBrk="1" hangingPunct="1">
              <a:buFont typeface="Arial" panose="020B0604020202020204" pitchFamily="34" charset="0"/>
              <a:buChar char="•"/>
            </a:pPr>
            <a:r>
              <a:rPr lang="en-US" sz="2000" dirty="0">
                <a:solidFill>
                  <a:schemeClr val="bg1"/>
                </a:solidFill>
                <a:latin typeface="Calibri" pitchFamily="34" charset="0"/>
              </a:rPr>
              <a:t>The model will be able to pick up on names that are restaurant specific which is good for menu generation.</a:t>
            </a:r>
          </a:p>
          <a:p>
            <a:pPr marL="457200" indent="-457200" algn="just" eaLnBrk="1" hangingPunct="1">
              <a:buFont typeface="Arial" panose="020B0604020202020204" pitchFamily="34" charset="0"/>
              <a:buChar char="•"/>
            </a:pPr>
            <a:endParaRPr lang="en-US" sz="2000" dirty="0">
              <a:solidFill>
                <a:schemeClr val="bg1"/>
              </a:solidFill>
              <a:latin typeface="Calibri" pitchFamily="34" charset="0"/>
            </a:endParaRPr>
          </a:p>
          <a:p>
            <a:pPr algn="just" eaLnBrk="1" hangingPunct="1"/>
            <a:r>
              <a:rPr lang="en-US" sz="2000" b="1" dirty="0">
                <a:solidFill>
                  <a:schemeClr val="bg1"/>
                </a:solidFill>
                <a:latin typeface="Calibri" pitchFamily="34" charset="0"/>
              </a:rPr>
              <a:t>Model Weaknesses:</a:t>
            </a:r>
          </a:p>
          <a:p>
            <a:pPr marL="457200" indent="-457200" algn="just" eaLnBrk="1" hangingPunct="1">
              <a:buFont typeface="Arial" panose="020B0604020202020204" pitchFamily="34" charset="0"/>
              <a:buChar char="•"/>
            </a:pPr>
            <a:r>
              <a:rPr lang="en-US" sz="2000" dirty="0">
                <a:solidFill>
                  <a:schemeClr val="bg1"/>
                </a:solidFill>
                <a:latin typeface="Calibri" pitchFamily="34" charset="0"/>
              </a:rPr>
              <a:t>Requires careful annotations which can be time consuming.</a:t>
            </a:r>
          </a:p>
          <a:p>
            <a:pPr marL="457200" indent="-457200" algn="just" eaLnBrk="1" hangingPunct="1">
              <a:buFont typeface="Arial" panose="020B0604020202020204" pitchFamily="34" charset="0"/>
              <a:buChar char="•"/>
            </a:pPr>
            <a:r>
              <a:rPr lang="en-US" sz="2000" dirty="0">
                <a:solidFill>
                  <a:schemeClr val="bg1"/>
                </a:solidFill>
                <a:latin typeface="Calibri" pitchFamily="34" charset="0"/>
              </a:rPr>
              <a:t>People usually fail to mention exact dish names in their reviews and the mentions often contain spelling errors</a:t>
            </a:r>
          </a:p>
          <a:p>
            <a:pPr marL="457200" indent="-457200" algn="just" eaLnBrk="1" hangingPunct="1">
              <a:buFont typeface="Arial" panose="020B0604020202020204" pitchFamily="34" charset="0"/>
              <a:buChar char="•"/>
            </a:pPr>
            <a:r>
              <a:rPr lang="en-US" sz="2000" dirty="0">
                <a:solidFill>
                  <a:schemeClr val="bg1"/>
                </a:solidFill>
                <a:latin typeface="Calibri" pitchFamily="34" charset="0"/>
              </a:rPr>
              <a:t>The sentiment analysis is done sentence by sentence whereas NER models are trained on the full review.</a:t>
            </a:r>
          </a:p>
        </p:txBody>
      </p:sp>
      <p:grpSp>
        <p:nvGrpSpPr>
          <p:cNvPr id="84" name="Group 83">
            <a:extLst>
              <a:ext uri="{FF2B5EF4-FFF2-40B4-BE49-F238E27FC236}">
                <a16:creationId xmlns:a16="http://schemas.microsoft.com/office/drawing/2014/main" id="{3BBF3C20-3A6F-764D-A158-318EA0052A51}"/>
              </a:ext>
            </a:extLst>
          </p:cNvPr>
          <p:cNvGrpSpPr/>
          <p:nvPr/>
        </p:nvGrpSpPr>
        <p:grpSpPr>
          <a:xfrm>
            <a:off x="8199703" y="16138895"/>
            <a:ext cx="7687423" cy="461314"/>
            <a:chOff x="24917399" y="3026357"/>
            <a:chExt cx="7687423" cy="461314"/>
          </a:xfrm>
        </p:grpSpPr>
        <p:sp>
          <p:nvSpPr>
            <p:cNvPr id="85" name="Rectangle 84">
              <a:extLst>
                <a:ext uri="{FF2B5EF4-FFF2-40B4-BE49-F238E27FC236}">
                  <a16:creationId xmlns:a16="http://schemas.microsoft.com/office/drawing/2014/main" id="{0F1E8970-083E-9441-B567-3D6B75E4F94F}"/>
                </a:ext>
              </a:extLst>
            </p:cNvPr>
            <p:cNvSpPr/>
            <p:nvPr/>
          </p:nvSpPr>
          <p:spPr>
            <a:xfrm>
              <a:off x="24917399" y="3026357"/>
              <a:ext cx="7687423" cy="4572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r>
                <a:rPr lang="en-US" sz="3200" b="1" dirty="0">
                  <a:solidFill>
                    <a:schemeClr val="bg1"/>
                  </a:solidFill>
                </a:rPr>
                <a:t>NER Performance Analysis</a:t>
              </a:r>
            </a:p>
          </p:txBody>
        </p:sp>
        <p:pic>
          <p:nvPicPr>
            <p:cNvPr id="86" name="Graphic 85" descr="Bar chart">
              <a:extLst>
                <a:ext uri="{FF2B5EF4-FFF2-40B4-BE49-F238E27FC236}">
                  <a16:creationId xmlns:a16="http://schemas.microsoft.com/office/drawing/2014/main" id="{5DFD3D91-AC59-2247-A2FC-7FC9321F98C1}"/>
                </a:ext>
              </a:extLst>
            </p:cNvPr>
            <p:cNvPicPr>
              <a:picLocks noChangeAspect="1"/>
            </p:cNvPicPr>
            <p:nvPr/>
          </p:nvPicPr>
          <p:blipFill>
            <a:blip r:embed="rId47" cstate="print">
              <a:extLst>
                <a:ext uri="{28A0092B-C50C-407E-A947-70E740481C1C}">
                  <a14:useLocalDpi xmlns:a14="http://schemas.microsoft.com/office/drawing/2010/main" val="0"/>
                </a:ext>
                <a:ext uri="{96DAC541-7B7A-43D3-8B79-37D633B846F1}">
                  <asvg:svgBlip xmlns:asvg="http://schemas.microsoft.com/office/drawing/2016/SVG/main" r:embed="rId48"/>
                </a:ext>
              </a:extLst>
            </a:blip>
            <a:stretch>
              <a:fillRect/>
            </a:stretch>
          </p:blipFill>
          <p:spPr>
            <a:xfrm>
              <a:off x="31099044" y="3030471"/>
              <a:ext cx="457200" cy="457200"/>
            </a:xfrm>
            <a:prstGeom prst="rect">
              <a:avLst/>
            </a:prstGeom>
          </p:spPr>
        </p:pic>
      </p:grpSp>
      <p:pic>
        <p:nvPicPr>
          <p:cNvPr id="17" name="Graphic 16" descr="Magnifying glass">
            <a:extLst>
              <a:ext uri="{FF2B5EF4-FFF2-40B4-BE49-F238E27FC236}">
                <a16:creationId xmlns:a16="http://schemas.microsoft.com/office/drawing/2014/main" id="{399D9892-5DB0-E142-9FB5-C4216DF11A0A}"/>
              </a:ext>
            </a:extLst>
          </p:cNvPr>
          <p:cNvPicPr>
            <a:picLocks noChangeAspect="1"/>
          </p:cNvPicPr>
          <p:nvPr/>
        </p:nvPicPr>
        <p:blipFill>
          <a:blip r:embed="rId49">
            <a:extLst>
              <a:ext uri="{28A0092B-C50C-407E-A947-70E740481C1C}">
                <a14:useLocalDpi xmlns:a14="http://schemas.microsoft.com/office/drawing/2010/main" val="0"/>
              </a:ext>
              <a:ext uri="{96DAC541-7B7A-43D3-8B79-37D633B846F1}">
                <asvg:svgBlip xmlns:asvg="http://schemas.microsoft.com/office/drawing/2016/SVG/main" r:embed="rId50"/>
              </a:ext>
            </a:extLst>
          </a:blip>
          <a:stretch>
            <a:fillRect/>
          </a:stretch>
        </p:blipFill>
        <p:spPr>
          <a:xfrm>
            <a:off x="29337000" y="3029607"/>
            <a:ext cx="457200" cy="457200"/>
          </a:xfrm>
          <a:prstGeom prst="rect">
            <a:avLst/>
          </a:prstGeom>
        </p:spPr>
      </p:pic>
      <p:sp>
        <p:nvSpPr>
          <p:cNvPr id="90" name="Text Box 193">
            <a:extLst>
              <a:ext uri="{FF2B5EF4-FFF2-40B4-BE49-F238E27FC236}">
                <a16:creationId xmlns:a16="http://schemas.microsoft.com/office/drawing/2014/main" id="{AA56E3A0-7336-544C-814D-0258A1231499}"/>
              </a:ext>
            </a:extLst>
          </p:cNvPr>
          <p:cNvSpPr txBox="1">
            <a:spLocks noChangeArrowheads="1"/>
          </p:cNvSpPr>
          <p:nvPr/>
        </p:nvSpPr>
        <p:spPr bwMode="auto">
          <a:xfrm>
            <a:off x="25141052" y="9050793"/>
            <a:ext cx="6850942" cy="813350"/>
          </a:xfrm>
          <a:prstGeom prst="rect">
            <a:avLst/>
          </a:prstGeom>
          <a:solidFill>
            <a:schemeClr val="accent2"/>
          </a:solidFill>
          <a:ln w="12700">
            <a:solidFill>
              <a:schemeClr val="accent1">
                <a:lumMod val="75000"/>
              </a:schemeClr>
            </a:solidFill>
          </a:ln>
          <a:effectLst/>
        </p:spPr>
        <p:txBody>
          <a:bodyPr wrap="square" lIns="97942" tIns="97942" rIns="97942" bIns="97942">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algn="just" eaLnBrk="1" hangingPunct="1"/>
            <a:r>
              <a:rPr lang="en-US" sz="2000" dirty="0">
                <a:solidFill>
                  <a:schemeClr val="bg1"/>
                </a:solidFill>
                <a:latin typeface="Calibri" pitchFamily="34" charset="0"/>
              </a:rPr>
              <a:t>Overall Precision and Recall score comparison between the two similarity  metrics used:</a:t>
            </a:r>
          </a:p>
        </p:txBody>
      </p:sp>
    </p:spTree>
    <p:extLst>
      <p:ext uri="{BB962C8B-B14F-4D97-AF65-F5344CB8AC3E}">
        <p14:creationId xmlns:p14="http://schemas.microsoft.com/office/powerpoint/2010/main" val="2251251862"/>
      </p:ext>
    </p:extLst>
  </p:cSld>
  <p:clrMapOvr>
    <a:masterClrMapping/>
  </p:clrMapOvr>
</p:sld>
</file>

<file path=ppt/theme/theme1.xml><?xml version="1.0" encoding="utf-8"?>
<a:theme xmlns:a="http://schemas.openxmlformats.org/drawingml/2006/main" name="Office Theme">
  <a:themeElements>
    <a:clrScheme name="Custom 6 1">
      <a:dk1>
        <a:srgbClr val="000000"/>
      </a:dk1>
      <a:lt1>
        <a:srgbClr val="FFFFFF"/>
      </a:lt1>
      <a:dk2>
        <a:srgbClr val="44546A"/>
      </a:dk2>
      <a:lt2>
        <a:srgbClr val="E7E6E6"/>
      </a:lt2>
      <a:accent1>
        <a:srgbClr val="00487F"/>
      </a:accent1>
      <a:accent2>
        <a:srgbClr val="FF7900"/>
      </a:accent2>
      <a:accent3>
        <a:srgbClr val="B2B1B3"/>
      </a:accent3>
      <a:accent4>
        <a:srgbClr val="FF2600"/>
      </a:accent4>
      <a:accent5>
        <a:srgbClr val="65B0F4"/>
      </a:accent5>
      <a:accent6>
        <a:srgbClr val="FEFFFF"/>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7507</TotalTime>
  <Words>693</Words>
  <Application>Microsoft Macintosh PowerPoint</Application>
  <PresentationFormat>Custom</PresentationFormat>
  <Paragraphs>101</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Cambria Math</vt:lpstr>
      <vt:lpstr>Office Theme</vt:lpstr>
      <vt:lpstr>PowerPoint Presentation</vt:lpstr>
    </vt:vector>
  </TitlesOfParts>
  <Company>Genigraphics LLC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Genigraphics Research Poster Template 24x36</dc:title>
  <dc:creator>Jay Larson</dc:creator>
  <dc:description>Quality poster printing
www.genigraphics.com
1-800-790-4001</dc:description>
  <cp:lastModifiedBy>Aditya Narula</cp:lastModifiedBy>
  <cp:revision>183</cp:revision>
  <cp:lastPrinted>2013-02-12T02:21:55Z</cp:lastPrinted>
  <dcterms:created xsi:type="dcterms:W3CDTF">2013-02-10T21:14:48Z</dcterms:created>
  <dcterms:modified xsi:type="dcterms:W3CDTF">2018-12-10T18:14:30Z</dcterms:modified>
</cp:coreProperties>
</file>