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</p:sldMasterIdLst>
  <p:notesMasterIdLst>
    <p:notesMasterId r:id="rId8"/>
  </p:notesMasterIdLst>
  <p:sldIdLst>
    <p:sldId id="256" r:id="rId3"/>
    <p:sldId id="257" r:id="rId4"/>
    <p:sldId id="271" r:id="rId5"/>
    <p:sldId id="274" r:id="rId6"/>
    <p:sldId id="27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A328E9-CB5F-0B43-87BC-280DA5B7ABF5}">
          <p14:sldIdLst>
            <p14:sldId id="256"/>
          </p14:sldIdLst>
        </p14:section>
        <p14:section name="Main" id="{68D019B6-9740-1B44-80F5-36502FF6C14A}">
          <p14:sldIdLst>
            <p14:sldId id="257"/>
            <p14:sldId id="271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88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86" autoAdjust="0"/>
    <p:restoredTop sz="86439" autoAdjust="0"/>
  </p:normalViewPr>
  <p:slideViewPr>
    <p:cSldViewPr snapToGrid="0" showGuides="1">
      <p:cViewPr varScale="1">
        <p:scale>
          <a:sx n="123" d="100"/>
          <a:sy n="123" d="100"/>
        </p:scale>
        <p:origin x="216" y="288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0" d="100"/>
          <a:sy n="120" d="100"/>
        </p:scale>
        <p:origin x="498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41467-B07B-4C90-8071-9E495E5B404F}" type="datetimeFigureOut">
              <a:rPr lang="de-DE" smtClean="0"/>
              <a:t>28.07.23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A1AC9-59E2-4A1D-BCA1-E5F20068FB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58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hyperlink" Target="https://twitter.com/CzodrowskiPaul" TargetMode="External"/><Relationship Id="rId2" Type="http://schemas.openxmlformats.org/officeDocument/2006/relationships/hyperlink" Target="https://czodrowskilab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linkedin.com/in/paulczodrowsk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github.com/czodrowskilab" TargetMode="External"/><Relationship Id="rId9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zodrowskilab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hyperlink" Target="https://github.com/czodrowskilab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38">
            <a:extLst>
              <a:ext uri="{FF2B5EF4-FFF2-40B4-BE49-F238E27FC236}">
                <a16:creationId xmlns:a16="http://schemas.microsoft.com/office/drawing/2014/main" id="{B0F5FC47-1A41-10F3-5D7D-FC3350ECAA1C}"/>
              </a:ext>
            </a:extLst>
          </p:cNvPr>
          <p:cNvSpPr/>
          <p:nvPr userDrawn="1"/>
        </p:nvSpPr>
        <p:spPr>
          <a:xfrm>
            <a:off x="9678631" y="4921480"/>
            <a:ext cx="1800000" cy="190800"/>
          </a:xfrm>
          <a:custGeom>
            <a:avLst/>
            <a:gdLst>
              <a:gd name="connsiteX0" fmla="*/ 0 w 1299121"/>
              <a:gd name="connsiteY0" fmla="*/ 25753 h 154516"/>
              <a:gd name="connsiteX1" fmla="*/ 25753 w 1299121"/>
              <a:gd name="connsiteY1" fmla="*/ 0 h 154516"/>
              <a:gd name="connsiteX2" fmla="*/ 1273368 w 1299121"/>
              <a:gd name="connsiteY2" fmla="*/ 0 h 154516"/>
              <a:gd name="connsiteX3" fmla="*/ 1299121 w 1299121"/>
              <a:gd name="connsiteY3" fmla="*/ 25753 h 154516"/>
              <a:gd name="connsiteX4" fmla="*/ 1299121 w 1299121"/>
              <a:gd name="connsiteY4" fmla="*/ 128763 h 154516"/>
              <a:gd name="connsiteX5" fmla="*/ 1273368 w 1299121"/>
              <a:gd name="connsiteY5" fmla="*/ 154516 h 154516"/>
              <a:gd name="connsiteX6" fmla="*/ 25753 w 1299121"/>
              <a:gd name="connsiteY6" fmla="*/ 154516 h 154516"/>
              <a:gd name="connsiteX7" fmla="*/ 0 w 1299121"/>
              <a:gd name="connsiteY7" fmla="*/ 128763 h 154516"/>
              <a:gd name="connsiteX8" fmla="*/ 0 w 1299121"/>
              <a:gd name="connsiteY8" fmla="*/ 25753 h 154516"/>
              <a:gd name="connsiteX0" fmla="*/ 0 w 1299121"/>
              <a:gd name="connsiteY0" fmla="*/ 128763 h 220203"/>
              <a:gd name="connsiteX1" fmla="*/ 0 w 1299121"/>
              <a:gd name="connsiteY1" fmla="*/ 25753 h 220203"/>
              <a:gd name="connsiteX2" fmla="*/ 25753 w 1299121"/>
              <a:gd name="connsiteY2" fmla="*/ 0 h 220203"/>
              <a:gd name="connsiteX3" fmla="*/ 1273368 w 1299121"/>
              <a:gd name="connsiteY3" fmla="*/ 0 h 220203"/>
              <a:gd name="connsiteX4" fmla="*/ 1299121 w 1299121"/>
              <a:gd name="connsiteY4" fmla="*/ 25753 h 220203"/>
              <a:gd name="connsiteX5" fmla="*/ 1299121 w 1299121"/>
              <a:gd name="connsiteY5" fmla="*/ 128763 h 220203"/>
              <a:gd name="connsiteX6" fmla="*/ 1273368 w 1299121"/>
              <a:gd name="connsiteY6" fmla="*/ 154516 h 220203"/>
              <a:gd name="connsiteX7" fmla="*/ 25753 w 1299121"/>
              <a:gd name="connsiteY7" fmla="*/ 154516 h 220203"/>
              <a:gd name="connsiteX8" fmla="*/ 91440 w 1299121"/>
              <a:gd name="connsiteY8" fmla="*/ 220203 h 220203"/>
              <a:gd name="connsiteX0" fmla="*/ 63258 w 1362379"/>
              <a:gd name="connsiteY0" fmla="*/ 128763 h 220203"/>
              <a:gd name="connsiteX1" fmla="*/ 63258 w 1362379"/>
              <a:gd name="connsiteY1" fmla="*/ 25753 h 220203"/>
              <a:gd name="connsiteX2" fmla="*/ 89011 w 1362379"/>
              <a:gd name="connsiteY2" fmla="*/ 0 h 220203"/>
              <a:gd name="connsiteX3" fmla="*/ 1336626 w 1362379"/>
              <a:gd name="connsiteY3" fmla="*/ 0 h 220203"/>
              <a:gd name="connsiteX4" fmla="*/ 1362379 w 1362379"/>
              <a:gd name="connsiteY4" fmla="*/ 25753 h 220203"/>
              <a:gd name="connsiteX5" fmla="*/ 1362379 w 1362379"/>
              <a:gd name="connsiteY5" fmla="*/ 128763 h 220203"/>
              <a:gd name="connsiteX6" fmla="*/ 1336626 w 1362379"/>
              <a:gd name="connsiteY6" fmla="*/ 154516 h 220203"/>
              <a:gd name="connsiteX7" fmla="*/ 89011 w 1362379"/>
              <a:gd name="connsiteY7" fmla="*/ 154516 h 220203"/>
              <a:gd name="connsiteX8" fmla="*/ 106710 w 1362379"/>
              <a:gd name="connsiteY8" fmla="*/ 184525 h 220203"/>
              <a:gd name="connsiteX9" fmla="*/ 154698 w 1362379"/>
              <a:gd name="connsiteY9" fmla="*/ 220203 h 220203"/>
              <a:gd name="connsiteX0" fmla="*/ 49780 w 1348901"/>
              <a:gd name="connsiteY0" fmla="*/ 128763 h 220203"/>
              <a:gd name="connsiteX1" fmla="*/ 49780 w 1348901"/>
              <a:gd name="connsiteY1" fmla="*/ 25753 h 220203"/>
              <a:gd name="connsiteX2" fmla="*/ 75533 w 1348901"/>
              <a:gd name="connsiteY2" fmla="*/ 0 h 220203"/>
              <a:gd name="connsiteX3" fmla="*/ 1323148 w 1348901"/>
              <a:gd name="connsiteY3" fmla="*/ 0 h 220203"/>
              <a:gd name="connsiteX4" fmla="*/ 1348901 w 1348901"/>
              <a:gd name="connsiteY4" fmla="*/ 25753 h 220203"/>
              <a:gd name="connsiteX5" fmla="*/ 1348901 w 1348901"/>
              <a:gd name="connsiteY5" fmla="*/ 128763 h 220203"/>
              <a:gd name="connsiteX6" fmla="*/ 1323148 w 1348901"/>
              <a:gd name="connsiteY6" fmla="*/ 154516 h 220203"/>
              <a:gd name="connsiteX7" fmla="*/ 75533 w 1348901"/>
              <a:gd name="connsiteY7" fmla="*/ 154516 h 220203"/>
              <a:gd name="connsiteX8" fmla="*/ 141220 w 1348901"/>
              <a:gd name="connsiteY8" fmla="*/ 220203 h 220203"/>
              <a:gd name="connsiteX0" fmla="*/ 0 w 1299121"/>
              <a:gd name="connsiteY0" fmla="*/ 128763 h 154516"/>
              <a:gd name="connsiteX1" fmla="*/ 0 w 1299121"/>
              <a:gd name="connsiteY1" fmla="*/ 25753 h 154516"/>
              <a:gd name="connsiteX2" fmla="*/ 25753 w 1299121"/>
              <a:gd name="connsiteY2" fmla="*/ 0 h 154516"/>
              <a:gd name="connsiteX3" fmla="*/ 1273368 w 1299121"/>
              <a:gd name="connsiteY3" fmla="*/ 0 h 154516"/>
              <a:gd name="connsiteX4" fmla="*/ 1299121 w 1299121"/>
              <a:gd name="connsiteY4" fmla="*/ 25753 h 154516"/>
              <a:gd name="connsiteX5" fmla="*/ 1299121 w 1299121"/>
              <a:gd name="connsiteY5" fmla="*/ 128763 h 154516"/>
              <a:gd name="connsiteX6" fmla="*/ 1273368 w 1299121"/>
              <a:gd name="connsiteY6" fmla="*/ 154516 h 154516"/>
              <a:gd name="connsiteX7" fmla="*/ 25753 w 1299121"/>
              <a:gd name="connsiteY7" fmla="*/ 154516 h 154516"/>
              <a:gd name="connsiteX0" fmla="*/ 0 w 1299121"/>
              <a:gd name="connsiteY0" fmla="*/ 25753 h 154516"/>
              <a:gd name="connsiteX1" fmla="*/ 25753 w 1299121"/>
              <a:gd name="connsiteY1" fmla="*/ 0 h 154516"/>
              <a:gd name="connsiteX2" fmla="*/ 1273368 w 1299121"/>
              <a:gd name="connsiteY2" fmla="*/ 0 h 154516"/>
              <a:gd name="connsiteX3" fmla="*/ 1299121 w 1299121"/>
              <a:gd name="connsiteY3" fmla="*/ 25753 h 154516"/>
              <a:gd name="connsiteX4" fmla="*/ 1299121 w 1299121"/>
              <a:gd name="connsiteY4" fmla="*/ 128763 h 154516"/>
              <a:gd name="connsiteX5" fmla="*/ 1273368 w 1299121"/>
              <a:gd name="connsiteY5" fmla="*/ 154516 h 154516"/>
              <a:gd name="connsiteX6" fmla="*/ 25753 w 1299121"/>
              <a:gd name="connsiteY6" fmla="*/ 154516 h 154516"/>
              <a:gd name="connsiteX0" fmla="*/ 0 w 1273368"/>
              <a:gd name="connsiteY0" fmla="*/ 0 h 154516"/>
              <a:gd name="connsiteX1" fmla="*/ 1247615 w 1273368"/>
              <a:gd name="connsiteY1" fmla="*/ 0 h 154516"/>
              <a:gd name="connsiteX2" fmla="*/ 1273368 w 1273368"/>
              <a:gd name="connsiteY2" fmla="*/ 25753 h 154516"/>
              <a:gd name="connsiteX3" fmla="*/ 1273368 w 1273368"/>
              <a:gd name="connsiteY3" fmla="*/ 128763 h 154516"/>
              <a:gd name="connsiteX4" fmla="*/ 1247615 w 1273368"/>
              <a:gd name="connsiteY4" fmla="*/ 154516 h 154516"/>
              <a:gd name="connsiteX5" fmla="*/ 0 w 1273368"/>
              <a:gd name="connsiteY5" fmla="*/ 154516 h 15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3368" h="154516">
                <a:moveTo>
                  <a:pt x="0" y="0"/>
                </a:moveTo>
                <a:lnTo>
                  <a:pt x="1247615" y="0"/>
                </a:lnTo>
                <a:cubicBezTo>
                  <a:pt x="1261838" y="0"/>
                  <a:pt x="1273368" y="11530"/>
                  <a:pt x="1273368" y="25753"/>
                </a:cubicBezTo>
                <a:lnTo>
                  <a:pt x="1273368" y="128763"/>
                </a:lnTo>
                <a:cubicBezTo>
                  <a:pt x="1273368" y="142986"/>
                  <a:pt x="1261838" y="154516"/>
                  <a:pt x="1247615" y="154516"/>
                </a:cubicBezTo>
                <a:lnTo>
                  <a:pt x="0" y="154516"/>
                </a:lnTo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czodrowskilab.org</a:t>
            </a:r>
            <a:endParaRPr lang="de-DE" sz="900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hlinkClick r:id="rId2"/>
            <a:extLst>
              <a:ext uri="{FF2B5EF4-FFF2-40B4-BE49-F238E27FC236}">
                <a16:creationId xmlns:a16="http://schemas.microsoft.com/office/drawing/2014/main" id="{DB803C78-5123-0D16-8312-C2549C07AA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874" y="4782880"/>
            <a:ext cx="468000" cy="468000"/>
          </a:xfrm>
          <a:prstGeom prst="rect">
            <a:avLst/>
          </a:prstGeom>
        </p:spPr>
      </p:pic>
      <p:sp>
        <p:nvSpPr>
          <p:cNvPr id="16" name="Rechteck: abgerundete Ecken 38">
            <a:extLst>
              <a:ext uri="{FF2B5EF4-FFF2-40B4-BE49-F238E27FC236}">
                <a16:creationId xmlns:a16="http://schemas.microsoft.com/office/drawing/2014/main" id="{ECF4A8D2-6727-32A7-636D-7B0AE8F253E7}"/>
              </a:ext>
            </a:extLst>
          </p:cNvPr>
          <p:cNvSpPr/>
          <p:nvPr userDrawn="1"/>
        </p:nvSpPr>
        <p:spPr>
          <a:xfrm>
            <a:off x="9874642" y="5647871"/>
            <a:ext cx="1800000" cy="190800"/>
          </a:xfrm>
          <a:custGeom>
            <a:avLst/>
            <a:gdLst>
              <a:gd name="connsiteX0" fmla="*/ 0 w 1299121"/>
              <a:gd name="connsiteY0" fmla="*/ 25753 h 154516"/>
              <a:gd name="connsiteX1" fmla="*/ 25753 w 1299121"/>
              <a:gd name="connsiteY1" fmla="*/ 0 h 154516"/>
              <a:gd name="connsiteX2" fmla="*/ 1273368 w 1299121"/>
              <a:gd name="connsiteY2" fmla="*/ 0 h 154516"/>
              <a:gd name="connsiteX3" fmla="*/ 1299121 w 1299121"/>
              <a:gd name="connsiteY3" fmla="*/ 25753 h 154516"/>
              <a:gd name="connsiteX4" fmla="*/ 1299121 w 1299121"/>
              <a:gd name="connsiteY4" fmla="*/ 128763 h 154516"/>
              <a:gd name="connsiteX5" fmla="*/ 1273368 w 1299121"/>
              <a:gd name="connsiteY5" fmla="*/ 154516 h 154516"/>
              <a:gd name="connsiteX6" fmla="*/ 25753 w 1299121"/>
              <a:gd name="connsiteY6" fmla="*/ 154516 h 154516"/>
              <a:gd name="connsiteX7" fmla="*/ 0 w 1299121"/>
              <a:gd name="connsiteY7" fmla="*/ 128763 h 154516"/>
              <a:gd name="connsiteX8" fmla="*/ 0 w 1299121"/>
              <a:gd name="connsiteY8" fmla="*/ 25753 h 154516"/>
              <a:gd name="connsiteX0" fmla="*/ 0 w 1299121"/>
              <a:gd name="connsiteY0" fmla="*/ 128763 h 220203"/>
              <a:gd name="connsiteX1" fmla="*/ 0 w 1299121"/>
              <a:gd name="connsiteY1" fmla="*/ 25753 h 220203"/>
              <a:gd name="connsiteX2" fmla="*/ 25753 w 1299121"/>
              <a:gd name="connsiteY2" fmla="*/ 0 h 220203"/>
              <a:gd name="connsiteX3" fmla="*/ 1273368 w 1299121"/>
              <a:gd name="connsiteY3" fmla="*/ 0 h 220203"/>
              <a:gd name="connsiteX4" fmla="*/ 1299121 w 1299121"/>
              <a:gd name="connsiteY4" fmla="*/ 25753 h 220203"/>
              <a:gd name="connsiteX5" fmla="*/ 1299121 w 1299121"/>
              <a:gd name="connsiteY5" fmla="*/ 128763 h 220203"/>
              <a:gd name="connsiteX6" fmla="*/ 1273368 w 1299121"/>
              <a:gd name="connsiteY6" fmla="*/ 154516 h 220203"/>
              <a:gd name="connsiteX7" fmla="*/ 25753 w 1299121"/>
              <a:gd name="connsiteY7" fmla="*/ 154516 h 220203"/>
              <a:gd name="connsiteX8" fmla="*/ 91440 w 1299121"/>
              <a:gd name="connsiteY8" fmla="*/ 220203 h 220203"/>
              <a:gd name="connsiteX0" fmla="*/ 63258 w 1362379"/>
              <a:gd name="connsiteY0" fmla="*/ 128763 h 220203"/>
              <a:gd name="connsiteX1" fmla="*/ 63258 w 1362379"/>
              <a:gd name="connsiteY1" fmla="*/ 25753 h 220203"/>
              <a:gd name="connsiteX2" fmla="*/ 89011 w 1362379"/>
              <a:gd name="connsiteY2" fmla="*/ 0 h 220203"/>
              <a:gd name="connsiteX3" fmla="*/ 1336626 w 1362379"/>
              <a:gd name="connsiteY3" fmla="*/ 0 h 220203"/>
              <a:gd name="connsiteX4" fmla="*/ 1362379 w 1362379"/>
              <a:gd name="connsiteY4" fmla="*/ 25753 h 220203"/>
              <a:gd name="connsiteX5" fmla="*/ 1362379 w 1362379"/>
              <a:gd name="connsiteY5" fmla="*/ 128763 h 220203"/>
              <a:gd name="connsiteX6" fmla="*/ 1336626 w 1362379"/>
              <a:gd name="connsiteY6" fmla="*/ 154516 h 220203"/>
              <a:gd name="connsiteX7" fmla="*/ 89011 w 1362379"/>
              <a:gd name="connsiteY7" fmla="*/ 154516 h 220203"/>
              <a:gd name="connsiteX8" fmla="*/ 106710 w 1362379"/>
              <a:gd name="connsiteY8" fmla="*/ 184525 h 220203"/>
              <a:gd name="connsiteX9" fmla="*/ 154698 w 1362379"/>
              <a:gd name="connsiteY9" fmla="*/ 220203 h 220203"/>
              <a:gd name="connsiteX0" fmla="*/ 49780 w 1348901"/>
              <a:gd name="connsiteY0" fmla="*/ 128763 h 220203"/>
              <a:gd name="connsiteX1" fmla="*/ 49780 w 1348901"/>
              <a:gd name="connsiteY1" fmla="*/ 25753 h 220203"/>
              <a:gd name="connsiteX2" fmla="*/ 75533 w 1348901"/>
              <a:gd name="connsiteY2" fmla="*/ 0 h 220203"/>
              <a:gd name="connsiteX3" fmla="*/ 1323148 w 1348901"/>
              <a:gd name="connsiteY3" fmla="*/ 0 h 220203"/>
              <a:gd name="connsiteX4" fmla="*/ 1348901 w 1348901"/>
              <a:gd name="connsiteY4" fmla="*/ 25753 h 220203"/>
              <a:gd name="connsiteX5" fmla="*/ 1348901 w 1348901"/>
              <a:gd name="connsiteY5" fmla="*/ 128763 h 220203"/>
              <a:gd name="connsiteX6" fmla="*/ 1323148 w 1348901"/>
              <a:gd name="connsiteY6" fmla="*/ 154516 h 220203"/>
              <a:gd name="connsiteX7" fmla="*/ 75533 w 1348901"/>
              <a:gd name="connsiteY7" fmla="*/ 154516 h 220203"/>
              <a:gd name="connsiteX8" fmla="*/ 141220 w 1348901"/>
              <a:gd name="connsiteY8" fmla="*/ 220203 h 220203"/>
              <a:gd name="connsiteX0" fmla="*/ 0 w 1299121"/>
              <a:gd name="connsiteY0" fmla="*/ 128763 h 154516"/>
              <a:gd name="connsiteX1" fmla="*/ 0 w 1299121"/>
              <a:gd name="connsiteY1" fmla="*/ 25753 h 154516"/>
              <a:gd name="connsiteX2" fmla="*/ 25753 w 1299121"/>
              <a:gd name="connsiteY2" fmla="*/ 0 h 154516"/>
              <a:gd name="connsiteX3" fmla="*/ 1273368 w 1299121"/>
              <a:gd name="connsiteY3" fmla="*/ 0 h 154516"/>
              <a:gd name="connsiteX4" fmla="*/ 1299121 w 1299121"/>
              <a:gd name="connsiteY4" fmla="*/ 25753 h 154516"/>
              <a:gd name="connsiteX5" fmla="*/ 1299121 w 1299121"/>
              <a:gd name="connsiteY5" fmla="*/ 128763 h 154516"/>
              <a:gd name="connsiteX6" fmla="*/ 1273368 w 1299121"/>
              <a:gd name="connsiteY6" fmla="*/ 154516 h 154516"/>
              <a:gd name="connsiteX7" fmla="*/ 25753 w 1299121"/>
              <a:gd name="connsiteY7" fmla="*/ 154516 h 154516"/>
              <a:gd name="connsiteX0" fmla="*/ 0 w 1299121"/>
              <a:gd name="connsiteY0" fmla="*/ 25753 h 154516"/>
              <a:gd name="connsiteX1" fmla="*/ 25753 w 1299121"/>
              <a:gd name="connsiteY1" fmla="*/ 0 h 154516"/>
              <a:gd name="connsiteX2" fmla="*/ 1273368 w 1299121"/>
              <a:gd name="connsiteY2" fmla="*/ 0 h 154516"/>
              <a:gd name="connsiteX3" fmla="*/ 1299121 w 1299121"/>
              <a:gd name="connsiteY3" fmla="*/ 25753 h 154516"/>
              <a:gd name="connsiteX4" fmla="*/ 1299121 w 1299121"/>
              <a:gd name="connsiteY4" fmla="*/ 128763 h 154516"/>
              <a:gd name="connsiteX5" fmla="*/ 1273368 w 1299121"/>
              <a:gd name="connsiteY5" fmla="*/ 154516 h 154516"/>
              <a:gd name="connsiteX6" fmla="*/ 25753 w 1299121"/>
              <a:gd name="connsiteY6" fmla="*/ 154516 h 154516"/>
              <a:gd name="connsiteX0" fmla="*/ 0 w 1273368"/>
              <a:gd name="connsiteY0" fmla="*/ 0 h 154516"/>
              <a:gd name="connsiteX1" fmla="*/ 1247615 w 1273368"/>
              <a:gd name="connsiteY1" fmla="*/ 0 h 154516"/>
              <a:gd name="connsiteX2" fmla="*/ 1273368 w 1273368"/>
              <a:gd name="connsiteY2" fmla="*/ 25753 h 154516"/>
              <a:gd name="connsiteX3" fmla="*/ 1273368 w 1273368"/>
              <a:gd name="connsiteY3" fmla="*/ 128763 h 154516"/>
              <a:gd name="connsiteX4" fmla="*/ 1247615 w 1273368"/>
              <a:gd name="connsiteY4" fmla="*/ 154516 h 154516"/>
              <a:gd name="connsiteX5" fmla="*/ 0 w 1273368"/>
              <a:gd name="connsiteY5" fmla="*/ 154516 h 15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3368" h="154516">
                <a:moveTo>
                  <a:pt x="0" y="0"/>
                </a:moveTo>
                <a:lnTo>
                  <a:pt x="1247615" y="0"/>
                </a:lnTo>
                <a:cubicBezTo>
                  <a:pt x="1261838" y="0"/>
                  <a:pt x="1273368" y="11530"/>
                  <a:pt x="1273368" y="25753"/>
                </a:cubicBezTo>
                <a:lnTo>
                  <a:pt x="1273368" y="128763"/>
                </a:lnTo>
                <a:cubicBezTo>
                  <a:pt x="1273368" y="142986"/>
                  <a:pt x="1261838" y="154516"/>
                  <a:pt x="1247615" y="154516"/>
                </a:cubicBezTo>
                <a:lnTo>
                  <a:pt x="0" y="154516"/>
                </a:lnTo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900" u="none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de-DE" sz="900" u="none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czodrowskilab</a:t>
            </a:r>
            <a:endParaRPr lang="de-DE" sz="900" u="none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hlinkClick r:id="rId4"/>
            <a:extLst>
              <a:ext uri="{FF2B5EF4-FFF2-40B4-BE49-F238E27FC236}">
                <a16:creationId xmlns:a16="http://schemas.microsoft.com/office/drawing/2014/main" id="{62D24377-F9CD-9F5F-DFA8-963683CB53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337" y="5509271"/>
            <a:ext cx="468000" cy="468000"/>
          </a:xfrm>
          <a:prstGeom prst="rect">
            <a:avLst/>
          </a:prstGeom>
        </p:spPr>
      </p:pic>
      <p:sp>
        <p:nvSpPr>
          <p:cNvPr id="20" name="Rechteck: abgerundete Ecken 38">
            <a:extLst>
              <a:ext uri="{FF2B5EF4-FFF2-40B4-BE49-F238E27FC236}">
                <a16:creationId xmlns:a16="http://schemas.microsoft.com/office/drawing/2014/main" id="{7E7D19ED-E145-89E6-C415-0E25F9202E38}"/>
              </a:ext>
            </a:extLst>
          </p:cNvPr>
          <p:cNvSpPr/>
          <p:nvPr userDrawn="1"/>
        </p:nvSpPr>
        <p:spPr>
          <a:xfrm>
            <a:off x="7061142" y="4921480"/>
            <a:ext cx="1800000" cy="190800"/>
          </a:xfrm>
          <a:custGeom>
            <a:avLst/>
            <a:gdLst>
              <a:gd name="connsiteX0" fmla="*/ 0 w 1299121"/>
              <a:gd name="connsiteY0" fmla="*/ 25753 h 154516"/>
              <a:gd name="connsiteX1" fmla="*/ 25753 w 1299121"/>
              <a:gd name="connsiteY1" fmla="*/ 0 h 154516"/>
              <a:gd name="connsiteX2" fmla="*/ 1273368 w 1299121"/>
              <a:gd name="connsiteY2" fmla="*/ 0 h 154516"/>
              <a:gd name="connsiteX3" fmla="*/ 1299121 w 1299121"/>
              <a:gd name="connsiteY3" fmla="*/ 25753 h 154516"/>
              <a:gd name="connsiteX4" fmla="*/ 1299121 w 1299121"/>
              <a:gd name="connsiteY4" fmla="*/ 128763 h 154516"/>
              <a:gd name="connsiteX5" fmla="*/ 1273368 w 1299121"/>
              <a:gd name="connsiteY5" fmla="*/ 154516 h 154516"/>
              <a:gd name="connsiteX6" fmla="*/ 25753 w 1299121"/>
              <a:gd name="connsiteY6" fmla="*/ 154516 h 154516"/>
              <a:gd name="connsiteX7" fmla="*/ 0 w 1299121"/>
              <a:gd name="connsiteY7" fmla="*/ 128763 h 154516"/>
              <a:gd name="connsiteX8" fmla="*/ 0 w 1299121"/>
              <a:gd name="connsiteY8" fmla="*/ 25753 h 154516"/>
              <a:gd name="connsiteX0" fmla="*/ 0 w 1299121"/>
              <a:gd name="connsiteY0" fmla="*/ 128763 h 220203"/>
              <a:gd name="connsiteX1" fmla="*/ 0 w 1299121"/>
              <a:gd name="connsiteY1" fmla="*/ 25753 h 220203"/>
              <a:gd name="connsiteX2" fmla="*/ 25753 w 1299121"/>
              <a:gd name="connsiteY2" fmla="*/ 0 h 220203"/>
              <a:gd name="connsiteX3" fmla="*/ 1273368 w 1299121"/>
              <a:gd name="connsiteY3" fmla="*/ 0 h 220203"/>
              <a:gd name="connsiteX4" fmla="*/ 1299121 w 1299121"/>
              <a:gd name="connsiteY4" fmla="*/ 25753 h 220203"/>
              <a:gd name="connsiteX5" fmla="*/ 1299121 w 1299121"/>
              <a:gd name="connsiteY5" fmla="*/ 128763 h 220203"/>
              <a:gd name="connsiteX6" fmla="*/ 1273368 w 1299121"/>
              <a:gd name="connsiteY6" fmla="*/ 154516 h 220203"/>
              <a:gd name="connsiteX7" fmla="*/ 25753 w 1299121"/>
              <a:gd name="connsiteY7" fmla="*/ 154516 h 220203"/>
              <a:gd name="connsiteX8" fmla="*/ 91440 w 1299121"/>
              <a:gd name="connsiteY8" fmla="*/ 220203 h 220203"/>
              <a:gd name="connsiteX0" fmla="*/ 63258 w 1362379"/>
              <a:gd name="connsiteY0" fmla="*/ 128763 h 220203"/>
              <a:gd name="connsiteX1" fmla="*/ 63258 w 1362379"/>
              <a:gd name="connsiteY1" fmla="*/ 25753 h 220203"/>
              <a:gd name="connsiteX2" fmla="*/ 89011 w 1362379"/>
              <a:gd name="connsiteY2" fmla="*/ 0 h 220203"/>
              <a:gd name="connsiteX3" fmla="*/ 1336626 w 1362379"/>
              <a:gd name="connsiteY3" fmla="*/ 0 h 220203"/>
              <a:gd name="connsiteX4" fmla="*/ 1362379 w 1362379"/>
              <a:gd name="connsiteY4" fmla="*/ 25753 h 220203"/>
              <a:gd name="connsiteX5" fmla="*/ 1362379 w 1362379"/>
              <a:gd name="connsiteY5" fmla="*/ 128763 h 220203"/>
              <a:gd name="connsiteX6" fmla="*/ 1336626 w 1362379"/>
              <a:gd name="connsiteY6" fmla="*/ 154516 h 220203"/>
              <a:gd name="connsiteX7" fmla="*/ 89011 w 1362379"/>
              <a:gd name="connsiteY7" fmla="*/ 154516 h 220203"/>
              <a:gd name="connsiteX8" fmla="*/ 106710 w 1362379"/>
              <a:gd name="connsiteY8" fmla="*/ 184525 h 220203"/>
              <a:gd name="connsiteX9" fmla="*/ 154698 w 1362379"/>
              <a:gd name="connsiteY9" fmla="*/ 220203 h 220203"/>
              <a:gd name="connsiteX0" fmla="*/ 49780 w 1348901"/>
              <a:gd name="connsiteY0" fmla="*/ 128763 h 220203"/>
              <a:gd name="connsiteX1" fmla="*/ 49780 w 1348901"/>
              <a:gd name="connsiteY1" fmla="*/ 25753 h 220203"/>
              <a:gd name="connsiteX2" fmla="*/ 75533 w 1348901"/>
              <a:gd name="connsiteY2" fmla="*/ 0 h 220203"/>
              <a:gd name="connsiteX3" fmla="*/ 1323148 w 1348901"/>
              <a:gd name="connsiteY3" fmla="*/ 0 h 220203"/>
              <a:gd name="connsiteX4" fmla="*/ 1348901 w 1348901"/>
              <a:gd name="connsiteY4" fmla="*/ 25753 h 220203"/>
              <a:gd name="connsiteX5" fmla="*/ 1348901 w 1348901"/>
              <a:gd name="connsiteY5" fmla="*/ 128763 h 220203"/>
              <a:gd name="connsiteX6" fmla="*/ 1323148 w 1348901"/>
              <a:gd name="connsiteY6" fmla="*/ 154516 h 220203"/>
              <a:gd name="connsiteX7" fmla="*/ 75533 w 1348901"/>
              <a:gd name="connsiteY7" fmla="*/ 154516 h 220203"/>
              <a:gd name="connsiteX8" fmla="*/ 141220 w 1348901"/>
              <a:gd name="connsiteY8" fmla="*/ 220203 h 220203"/>
              <a:gd name="connsiteX0" fmla="*/ 0 w 1299121"/>
              <a:gd name="connsiteY0" fmla="*/ 128763 h 154516"/>
              <a:gd name="connsiteX1" fmla="*/ 0 w 1299121"/>
              <a:gd name="connsiteY1" fmla="*/ 25753 h 154516"/>
              <a:gd name="connsiteX2" fmla="*/ 25753 w 1299121"/>
              <a:gd name="connsiteY2" fmla="*/ 0 h 154516"/>
              <a:gd name="connsiteX3" fmla="*/ 1273368 w 1299121"/>
              <a:gd name="connsiteY3" fmla="*/ 0 h 154516"/>
              <a:gd name="connsiteX4" fmla="*/ 1299121 w 1299121"/>
              <a:gd name="connsiteY4" fmla="*/ 25753 h 154516"/>
              <a:gd name="connsiteX5" fmla="*/ 1299121 w 1299121"/>
              <a:gd name="connsiteY5" fmla="*/ 128763 h 154516"/>
              <a:gd name="connsiteX6" fmla="*/ 1273368 w 1299121"/>
              <a:gd name="connsiteY6" fmla="*/ 154516 h 154516"/>
              <a:gd name="connsiteX7" fmla="*/ 25753 w 1299121"/>
              <a:gd name="connsiteY7" fmla="*/ 154516 h 154516"/>
              <a:gd name="connsiteX0" fmla="*/ 0 w 1299121"/>
              <a:gd name="connsiteY0" fmla="*/ 25753 h 154516"/>
              <a:gd name="connsiteX1" fmla="*/ 25753 w 1299121"/>
              <a:gd name="connsiteY1" fmla="*/ 0 h 154516"/>
              <a:gd name="connsiteX2" fmla="*/ 1273368 w 1299121"/>
              <a:gd name="connsiteY2" fmla="*/ 0 h 154516"/>
              <a:gd name="connsiteX3" fmla="*/ 1299121 w 1299121"/>
              <a:gd name="connsiteY3" fmla="*/ 25753 h 154516"/>
              <a:gd name="connsiteX4" fmla="*/ 1299121 w 1299121"/>
              <a:gd name="connsiteY4" fmla="*/ 128763 h 154516"/>
              <a:gd name="connsiteX5" fmla="*/ 1273368 w 1299121"/>
              <a:gd name="connsiteY5" fmla="*/ 154516 h 154516"/>
              <a:gd name="connsiteX6" fmla="*/ 25753 w 1299121"/>
              <a:gd name="connsiteY6" fmla="*/ 154516 h 154516"/>
              <a:gd name="connsiteX0" fmla="*/ 0 w 1273368"/>
              <a:gd name="connsiteY0" fmla="*/ 0 h 154516"/>
              <a:gd name="connsiteX1" fmla="*/ 1247615 w 1273368"/>
              <a:gd name="connsiteY1" fmla="*/ 0 h 154516"/>
              <a:gd name="connsiteX2" fmla="*/ 1273368 w 1273368"/>
              <a:gd name="connsiteY2" fmla="*/ 25753 h 154516"/>
              <a:gd name="connsiteX3" fmla="*/ 1273368 w 1273368"/>
              <a:gd name="connsiteY3" fmla="*/ 128763 h 154516"/>
              <a:gd name="connsiteX4" fmla="*/ 1247615 w 1273368"/>
              <a:gd name="connsiteY4" fmla="*/ 154516 h 154516"/>
              <a:gd name="connsiteX5" fmla="*/ 0 w 1273368"/>
              <a:gd name="connsiteY5" fmla="*/ 154516 h 15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3368" h="154516">
                <a:moveTo>
                  <a:pt x="0" y="0"/>
                </a:moveTo>
                <a:lnTo>
                  <a:pt x="1247615" y="0"/>
                </a:lnTo>
                <a:cubicBezTo>
                  <a:pt x="1261838" y="0"/>
                  <a:pt x="1273368" y="11530"/>
                  <a:pt x="1273368" y="25753"/>
                </a:cubicBezTo>
                <a:lnTo>
                  <a:pt x="1273368" y="128763"/>
                </a:lnTo>
                <a:cubicBezTo>
                  <a:pt x="1273368" y="142986"/>
                  <a:pt x="1261838" y="154516"/>
                  <a:pt x="1247615" y="154516"/>
                </a:cubicBezTo>
                <a:lnTo>
                  <a:pt x="0" y="154516"/>
                </a:lnTo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linkedin.com/in/</a:t>
            </a:r>
            <a:r>
              <a:rPr lang="de-DE" sz="900" dirty="0" err="1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paulczodrowski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22" name="Rechteck: abgerundete Ecken 38">
            <a:extLst>
              <a:ext uri="{FF2B5EF4-FFF2-40B4-BE49-F238E27FC236}">
                <a16:creationId xmlns:a16="http://schemas.microsoft.com/office/drawing/2014/main" id="{13E26D7B-17C7-9D6C-0D5D-D672A5E8B8E4}"/>
              </a:ext>
            </a:extLst>
          </p:cNvPr>
          <p:cNvSpPr/>
          <p:nvPr userDrawn="1"/>
        </p:nvSpPr>
        <p:spPr>
          <a:xfrm>
            <a:off x="6988151" y="5630403"/>
            <a:ext cx="1800000" cy="190800"/>
          </a:xfrm>
          <a:custGeom>
            <a:avLst/>
            <a:gdLst>
              <a:gd name="connsiteX0" fmla="*/ 0 w 1299121"/>
              <a:gd name="connsiteY0" fmla="*/ 25753 h 154516"/>
              <a:gd name="connsiteX1" fmla="*/ 25753 w 1299121"/>
              <a:gd name="connsiteY1" fmla="*/ 0 h 154516"/>
              <a:gd name="connsiteX2" fmla="*/ 1273368 w 1299121"/>
              <a:gd name="connsiteY2" fmla="*/ 0 h 154516"/>
              <a:gd name="connsiteX3" fmla="*/ 1299121 w 1299121"/>
              <a:gd name="connsiteY3" fmla="*/ 25753 h 154516"/>
              <a:gd name="connsiteX4" fmla="*/ 1299121 w 1299121"/>
              <a:gd name="connsiteY4" fmla="*/ 128763 h 154516"/>
              <a:gd name="connsiteX5" fmla="*/ 1273368 w 1299121"/>
              <a:gd name="connsiteY5" fmla="*/ 154516 h 154516"/>
              <a:gd name="connsiteX6" fmla="*/ 25753 w 1299121"/>
              <a:gd name="connsiteY6" fmla="*/ 154516 h 154516"/>
              <a:gd name="connsiteX7" fmla="*/ 0 w 1299121"/>
              <a:gd name="connsiteY7" fmla="*/ 128763 h 154516"/>
              <a:gd name="connsiteX8" fmla="*/ 0 w 1299121"/>
              <a:gd name="connsiteY8" fmla="*/ 25753 h 154516"/>
              <a:gd name="connsiteX0" fmla="*/ 0 w 1299121"/>
              <a:gd name="connsiteY0" fmla="*/ 128763 h 220203"/>
              <a:gd name="connsiteX1" fmla="*/ 0 w 1299121"/>
              <a:gd name="connsiteY1" fmla="*/ 25753 h 220203"/>
              <a:gd name="connsiteX2" fmla="*/ 25753 w 1299121"/>
              <a:gd name="connsiteY2" fmla="*/ 0 h 220203"/>
              <a:gd name="connsiteX3" fmla="*/ 1273368 w 1299121"/>
              <a:gd name="connsiteY3" fmla="*/ 0 h 220203"/>
              <a:gd name="connsiteX4" fmla="*/ 1299121 w 1299121"/>
              <a:gd name="connsiteY4" fmla="*/ 25753 h 220203"/>
              <a:gd name="connsiteX5" fmla="*/ 1299121 w 1299121"/>
              <a:gd name="connsiteY5" fmla="*/ 128763 h 220203"/>
              <a:gd name="connsiteX6" fmla="*/ 1273368 w 1299121"/>
              <a:gd name="connsiteY6" fmla="*/ 154516 h 220203"/>
              <a:gd name="connsiteX7" fmla="*/ 25753 w 1299121"/>
              <a:gd name="connsiteY7" fmla="*/ 154516 h 220203"/>
              <a:gd name="connsiteX8" fmla="*/ 91440 w 1299121"/>
              <a:gd name="connsiteY8" fmla="*/ 220203 h 220203"/>
              <a:gd name="connsiteX0" fmla="*/ 63258 w 1362379"/>
              <a:gd name="connsiteY0" fmla="*/ 128763 h 220203"/>
              <a:gd name="connsiteX1" fmla="*/ 63258 w 1362379"/>
              <a:gd name="connsiteY1" fmla="*/ 25753 h 220203"/>
              <a:gd name="connsiteX2" fmla="*/ 89011 w 1362379"/>
              <a:gd name="connsiteY2" fmla="*/ 0 h 220203"/>
              <a:gd name="connsiteX3" fmla="*/ 1336626 w 1362379"/>
              <a:gd name="connsiteY3" fmla="*/ 0 h 220203"/>
              <a:gd name="connsiteX4" fmla="*/ 1362379 w 1362379"/>
              <a:gd name="connsiteY4" fmla="*/ 25753 h 220203"/>
              <a:gd name="connsiteX5" fmla="*/ 1362379 w 1362379"/>
              <a:gd name="connsiteY5" fmla="*/ 128763 h 220203"/>
              <a:gd name="connsiteX6" fmla="*/ 1336626 w 1362379"/>
              <a:gd name="connsiteY6" fmla="*/ 154516 h 220203"/>
              <a:gd name="connsiteX7" fmla="*/ 89011 w 1362379"/>
              <a:gd name="connsiteY7" fmla="*/ 154516 h 220203"/>
              <a:gd name="connsiteX8" fmla="*/ 106710 w 1362379"/>
              <a:gd name="connsiteY8" fmla="*/ 184525 h 220203"/>
              <a:gd name="connsiteX9" fmla="*/ 154698 w 1362379"/>
              <a:gd name="connsiteY9" fmla="*/ 220203 h 220203"/>
              <a:gd name="connsiteX0" fmla="*/ 49780 w 1348901"/>
              <a:gd name="connsiteY0" fmla="*/ 128763 h 220203"/>
              <a:gd name="connsiteX1" fmla="*/ 49780 w 1348901"/>
              <a:gd name="connsiteY1" fmla="*/ 25753 h 220203"/>
              <a:gd name="connsiteX2" fmla="*/ 75533 w 1348901"/>
              <a:gd name="connsiteY2" fmla="*/ 0 h 220203"/>
              <a:gd name="connsiteX3" fmla="*/ 1323148 w 1348901"/>
              <a:gd name="connsiteY3" fmla="*/ 0 h 220203"/>
              <a:gd name="connsiteX4" fmla="*/ 1348901 w 1348901"/>
              <a:gd name="connsiteY4" fmla="*/ 25753 h 220203"/>
              <a:gd name="connsiteX5" fmla="*/ 1348901 w 1348901"/>
              <a:gd name="connsiteY5" fmla="*/ 128763 h 220203"/>
              <a:gd name="connsiteX6" fmla="*/ 1323148 w 1348901"/>
              <a:gd name="connsiteY6" fmla="*/ 154516 h 220203"/>
              <a:gd name="connsiteX7" fmla="*/ 75533 w 1348901"/>
              <a:gd name="connsiteY7" fmla="*/ 154516 h 220203"/>
              <a:gd name="connsiteX8" fmla="*/ 141220 w 1348901"/>
              <a:gd name="connsiteY8" fmla="*/ 220203 h 220203"/>
              <a:gd name="connsiteX0" fmla="*/ 0 w 1299121"/>
              <a:gd name="connsiteY0" fmla="*/ 128763 h 154516"/>
              <a:gd name="connsiteX1" fmla="*/ 0 w 1299121"/>
              <a:gd name="connsiteY1" fmla="*/ 25753 h 154516"/>
              <a:gd name="connsiteX2" fmla="*/ 25753 w 1299121"/>
              <a:gd name="connsiteY2" fmla="*/ 0 h 154516"/>
              <a:gd name="connsiteX3" fmla="*/ 1273368 w 1299121"/>
              <a:gd name="connsiteY3" fmla="*/ 0 h 154516"/>
              <a:gd name="connsiteX4" fmla="*/ 1299121 w 1299121"/>
              <a:gd name="connsiteY4" fmla="*/ 25753 h 154516"/>
              <a:gd name="connsiteX5" fmla="*/ 1299121 w 1299121"/>
              <a:gd name="connsiteY5" fmla="*/ 128763 h 154516"/>
              <a:gd name="connsiteX6" fmla="*/ 1273368 w 1299121"/>
              <a:gd name="connsiteY6" fmla="*/ 154516 h 154516"/>
              <a:gd name="connsiteX7" fmla="*/ 25753 w 1299121"/>
              <a:gd name="connsiteY7" fmla="*/ 154516 h 154516"/>
              <a:gd name="connsiteX0" fmla="*/ 0 w 1299121"/>
              <a:gd name="connsiteY0" fmla="*/ 25753 h 154516"/>
              <a:gd name="connsiteX1" fmla="*/ 25753 w 1299121"/>
              <a:gd name="connsiteY1" fmla="*/ 0 h 154516"/>
              <a:gd name="connsiteX2" fmla="*/ 1273368 w 1299121"/>
              <a:gd name="connsiteY2" fmla="*/ 0 h 154516"/>
              <a:gd name="connsiteX3" fmla="*/ 1299121 w 1299121"/>
              <a:gd name="connsiteY3" fmla="*/ 25753 h 154516"/>
              <a:gd name="connsiteX4" fmla="*/ 1299121 w 1299121"/>
              <a:gd name="connsiteY4" fmla="*/ 128763 h 154516"/>
              <a:gd name="connsiteX5" fmla="*/ 1273368 w 1299121"/>
              <a:gd name="connsiteY5" fmla="*/ 154516 h 154516"/>
              <a:gd name="connsiteX6" fmla="*/ 25753 w 1299121"/>
              <a:gd name="connsiteY6" fmla="*/ 154516 h 154516"/>
              <a:gd name="connsiteX0" fmla="*/ 0 w 1273368"/>
              <a:gd name="connsiteY0" fmla="*/ 0 h 154516"/>
              <a:gd name="connsiteX1" fmla="*/ 1247615 w 1273368"/>
              <a:gd name="connsiteY1" fmla="*/ 0 h 154516"/>
              <a:gd name="connsiteX2" fmla="*/ 1273368 w 1273368"/>
              <a:gd name="connsiteY2" fmla="*/ 25753 h 154516"/>
              <a:gd name="connsiteX3" fmla="*/ 1273368 w 1273368"/>
              <a:gd name="connsiteY3" fmla="*/ 128763 h 154516"/>
              <a:gd name="connsiteX4" fmla="*/ 1247615 w 1273368"/>
              <a:gd name="connsiteY4" fmla="*/ 154516 h 154516"/>
              <a:gd name="connsiteX5" fmla="*/ 0 w 1273368"/>
              <a:gd name="connsiteY5" fmla="*/ 154516 h 15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3368" h="154516">
                <a:moveTo>
                  <a:pt x="0" y="0"/>
                </a:moveTo>
                <a:lnTo>
                  <a:pt x="1247615" y="0"/>
                </a:lnTo>
                <a:cubicBezTo>
                  <a:pt x="1261838" y="0"/>
                  <a:pt x="1273368" y="11530"/>
                  <a:pt x="1273368" y="25753"/>
                </a:cubicBezTo>
                <a:lnTo>
                  <a:pt x="1273368" y="128763"/>
                </a:lnTo>
                <a:cubicBezTo>
                  <a:pt x="1273368" y="142986"/>
                  <a:pt x="1261838" y="154516"/>
                  <a:pt x="1247615" y="154516"/>
                </a:cubicBezTo>
                <a:lnTo>
                  <a:pt x="0" y="154516"/>
                </a:lnTo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twitter.com/CzodrowskiPaul</a:t>
            </a:r>
            <a:endParaRPr lang="de-DE" sz="900" dirty="0">
              <a:solidFill>
                <a:schemeClr val="tx1"/>
              </a:solidFill>
            </a:endParaRPr>
          </a:p>
        </p:txBody>
      </p:sp>
      <p:pic>
        <p:nvPicPr>
          <p:cNvPr id="24" name="Grafik 23">
            <a:hlinkClick r:id="rId6"/>
            <a:extLst>
              <a:ext uri="{FF2B5EF4-FFF2-40B4-BE49-F238E27FC236}">
                <a16:creationId xmlns:a16="http://schemas.microsoft.com/office/drawing/2014/main" id="{B6564B50-5CB9-5064-D612-68A7747DDFA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26" y="4782880"/>
            <a:ext cx="468000" cy="468000"/>
          </a:xfrm>
          <a:prstGeom prst="rect">
            <a:avLst/>
          </a:prstGeom>
        </p:spPr>
      </p:pic>
      <p:pic>
        <p:nvPicPr>
          <p:cNvPr id="26" name="Grafik 25">
            <a:hlinkClick r:id="rId7"/>
            <a:extLst>
              <a:ext uri="{FF2B5EF4-FFF2-40B4-BE49-F238E27FC236}">
                <a16:creationId xmlns:a16="http://schemas.microsoft.com/office/drawing/2014/main" id="{B553B0F2-7001-2002-CE4F-A05240BFA55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26" y="5509271"/>
            <a:ext cx="468000" cy="468000"/>
          </a:xfrm>
          <a:prstGeom prst="rect">
            <a:avLst/>
          </a:prstGeom>
        </p:spPr>
      </p:pic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A0EDAF93-8E05-3418-7C3A-ED135E9CC2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1844842"/>
            <a:ext cx="5578642" cy="15841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pic>
        <p:nvPicPr>
          <p:cNvPr id="3" name="Grafik 2" descr="Ein Bild, das Text enthält.">
            <a:extLst>
              <a:ext uri="{FF2B5EF4-FFF2-40B4-BE49-F238E27FC236}">
                <a16:creationId xmlns:a16="http://schemas.microsoft.com/office/drawing/2014/main" id="{A46E9F69-568C-4FC5-B313-EAB8FA38163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alphaModFix amt="12000"/>
          </a:blip>
          <a:stretch>
            <a:fillRect/>
          </a:stretch>
        </p:blipFill>
        <p:spPr>
          <a:xfrm>
            <a:off x="1134979" y="899911"/>
            <a:ext cx="4245429" cy="50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8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38">
            <a:extLst>
              <a:ext uri="{FF2B5EF4-FFF2-40B4-BE49-F238E27FC236}">
                <a16:creationId xmlns:a16="http://schemas.microsoft.com/office/drawing/2014/main" id="{B0F5FC47-1A41-10F3-5D7D-FC3350ECAA1C}"/>
              </a:ext>
            </a:extLst>
          </p:cNvPr>
          <p:cNvSpPr/>
          <p:nvPr userDrawn="1"/>
        </p:nvSpPr>
        <p:spPr>
          <a:xfrm>
            <a:off x="7083820" y="4937522"/>
            <a:ext cx="1800000" cy="190800"/>
          </a:xfrm>
          <a:custGeom>
            <a:avLst/>
            <a:gdLst>
              <a:gd name="connsiteX0" fmla="*/ 0 w 1299121"/>
              <a:gd name="connsiteY0" fmla="*/ 25753 h 154516"/>
              <a:gd name="connsiteX1" fmla="*/ 25753 w 1299121"/>
              <a:gd name="connsiteY1" fmla="*/ 0 h 154516"/>
              <a:gd name="connsiteX2" fmla="*/ 1273368 w 1299121"/>
              <a:gd name="connsiteY2" fmla="*/ 0 h 154516"/>
              <a:gd name="connsiteX3" fmla="*/ 1299121 w 1299121"/>
              <a:gd name="connsiteY3" fmla="*/ 25753 h 154516"/>
              <a:gd name="connsiteX4" fmla="*/ 1299121 w 1299121"/>
              <a:gd name="connsiteY4" fmla="*/ 128763 h 154516"/>
              <a:gd name="connsiteX5" fmla="*/ 1273368 w 1299121"/>
              <a:gd name="connsiteY5" fmla="*/ 154516 h 154516"/>
              <a:gd name="connsiteX6" fmla="*/ 25753 w 1299121"/>
              <a:gd name="connsiteY6" fmla="*/ 154516 h 154516"/>
              <a:gd name="connsiteX7" fmla="*/ 0 w 1299121"/>
              <a:gd name="connsiteY7" fmla="*/ 128763 h 154516"/>
              <a:gd name="connsiteX8" fmla="*/ 0 w 1299121"/>
              <a:gd name="connsiteY8" fmla="*/ 25753 h 154516"/>
              <a:gd name="connsiteX0" fmla="*/ 0 w 1299121"/>
              <a:gd name="connsiteY0" fmla="*/ 128763 h 220203"/>
              <a:gd name="connsiteX1" fmla="*/ 0 w 1299121"/>
              <a:gd name="connsiteY1" fmla="*/ 25753 h 220203"/>
              <a:gd name="connsiteX2" fmla="*/ 25753 w 1299121"/>
              <a:gd name="connsiteY2" fmla="*/ 0 h 220203"/>
              <a:gd name="connsiteX3" fmla="*/ 1273368 w 1299121"/>
              <a:gd name="connsiteY3" fmla="*/ 0 h 220203"/>
              <a:gd name="connsiteX4" fmla="*/ 1299121 w 1299121"/>
              <a:gd name="connsiteY4" fmla="*/ 25753 h 220203"/>
              <a:gd name="connsiteX5" fmla="*/ 1299121 w 1299121"/>
              <a:gd name="connsiteY5" fmla="*/ 128763 h 220203"/>
              <a:gd name="connsiteX6" fmla="*/ 1273368 w 1299121"/>
              <a:gd name="connsiteY6" fmla="*/ 154516 h 220203"/>
              <a:gd name="connsiteX7" fmla="*/ 25753 w 1299121"/>
              <a:gd name="connsiteY7" fmla="*/ 154516 h 220203"/>
              <a:gd name="connsiteX8" fmla="*/ 91440 w 1299121"/>
              <a:gd name="connsiteY8" fmla="*/ 220203 h 220203"/>
              <a:gd name="connsiteX0" fmla="*/ 63258 w 1362379"/>
              <a:gd name="connsiteY0" fmla="*/ 128763 h 220203"/>
              <a:gd name="connsiteX1" fmla="*/ 63258 w 1362379"/>
              <a:gd name="connsiteY1" fmla="*/ 25753 h 220203"/>
              <a:gd name="connsiteX2" fmla="*/ 89011 w 1362379"/>
              <a:gd name="connsiteY2" fmla="*/ 0 h 220203"/>
              <a:gd name="connsiteX3" fmla="*/ 1336626 w 1362379"/>
              <a:gd name="connsiteY3" fmla="*/ 0 h 220203"/>
              <a:gd name="connsiteX4" fmla="*/ 1362379 w 1362379"/>
              <a:gd name="connsiteY4" fmla="*/ 25753 h 220203"/>
              <a:gd name="connsiteX5" fmla="*/ 1362379 w 1362379"/>
              <a:gd name="connsiteY5" fmla="*/ 128763 h 220203"/>
              <a:gd name="connsiteX6" fmla="*/ 1336626 w 1362379"/>
              <a:gd name="connsiteY6" fmla="*/ 154516 h 220203"/>
              <a:gd name="connsiteX7" fmla="*/ 89011 w 1362379"/>
              <a:gd name="connsiteY7" fmla="*/ 154516 h 220203"/>
              <a:gd name="connsiteX8" fmla="*/ 106710 w 1362379"/>
              <a:gd name="connsiteY8" fmla="*/ 184525 h 220203"/>
              <a:gd name="connsiteX9" fmla="*/ 154698 w 1362379"/>
              <a:gd name="connsiteY9" fmla="*/ 220203 h 220203"/>
              <a:gd name="connsiteX0" fmla="*/ 49780 w 1348901"/>
              <a:gd name="connsiteY0" fmla="*/ 128763 h 220203"/>
              <a:gd name="connsiteX1" fmla="*/ 49780 w 1348901"/>
              <a:gd name="connsiteY1" fmla="*/ 25753 h 220203"/>
              <a:gd name="connsiteX2" fmla="*/ 75533 w 1348901"/>
              <a:gd name="connsiteY2" fmla="*/ 0 h 220203"/>
              <a:gd name="connsiteX3" fmla="*/ 1323148 w 1348901"/>
              <a:gd name="connsiteY3" fmla="*/ 0 h 220203"/>
              <a:gd name="connsiteX4" fmla="*/ 1348901 w 1348901"/>
              <a:gd name="connsiteY4" fmla="*/ 25753 h 220203"/>
              <a:gd name="connsiteX5" fmla="*/ 1348901 w 1348901"/>
              <a:gd name="connsiteY5" fmla="*/ 128763 h 220203"/>
              <a:gd name="connsiteX6" fmla="*/ 1323148 w 1348901"/>
              <a:gd name="connsiteY6" fmla="*/ 154516 h 220203"/>
              <a:gd name="connsiteX7" fmla="*/ 75533 w 1348901"/>
              <a:gd name="connsiteY7" fmla="*/ 154516 h 220203"/>
              <a:gd name="connsiteX8" fmla="*/ 141220 w 1348901"/>
              <a:gd name="connsiteY8" fmla="*/ 220203 h 220203"/>
              <a:gd name="connsiteX0" fmla="*/ 0 w 1299121"/>
              <a:gd name="connsiteY0" fmla="*/ 128763 h 154516"/>
              <a:gd name="connsiteX1" fmla="*/ 0 w 1299121"/>
              <a:gd name="connsiteY1" fmla="*/ 25753 h 154516"/>
              <a:gd name="connsiteX2" fmla="*/ 25753 w 1299121"/>
              <a:gd name="connsiteY2" fmla="*/ 0 h 154516"/>
              <a:gd name="connsiteX3" fmla="*/ 1273368 w 1299121"/>
              <a:gd name="connsiteY3" fmla="*/ 0 h 154516"/>
              <a:gd name="connsiteX4" fmla="*/ 1299121 w 1299121"/>
              <a:gd name="connsiteY4" fmla="*/ 25753 h 154516"/>
              <a:gd name="connsiteX5" fmla="*/ 1299121 w 1299121"/>
              <a:gd name="connsiteY5" fmla="*/ 128763 h 154516"/>
              <a:gd name="connsiteX6" fmla="*/ 1273368 w 1299121"/>
              <a:gd name="connsiteY6" fmla="*/ 154516 h 154516"/>
              <a:gd name="connsiteX7" fmla="*/ 25753 w 1299121"/>
              <a:gd name="connsiteY7" fmla="*/ 154516 h 154516"/>
              <a:gd name="connsiteX0" fmla="*/ 0 w 1299121"/>
              <a:gd name="connsiteY0" fmla="*/ 25753 h 154516"/>
              <a:gd name="connsiteX1" fmla="*/ 25753 w 1299121"/>
              <a:gd name="connsiteY1" fmla="*/ 0 h 154516"/>
              <a:gd name="connsiteX2" fmla="*/ 1273368 w 1299121"/>
              <a:gd name="connsiteY2" fmla="*/ 0 h 154516"/>
              <a:gd name="connsiteX3" fmla="*/ 1299121 w 1299121"/>
              <a:gd name="connsiteY3" fmla="*/ 25753 h 154516"/>
              <a:gd name="connsiteX4" fmla="*/ 1299121 w 1299121"/>
              <a:gd name="connsiteY4" fmla="*/ 128763 h 154516"/>
              <a:gd name="connsiteX5" fmla="*/ 1273368 w 1299121"/>
              <a:gd name="connsiteY5" fmla="*/ 154516 h 154516"/>
              <a:gd name="connsiteX6" fmla="*/ 25753 w 1299121"/>
              <a:gd name="connsiteY6" fmla="*/ 154516 h 154516"/>
              <a:gd name="connsiteX0" fmla="*/ 0 w 1273368"/>
              <a:gd name="connsiteY0" fmla="*/ 0 h 154516"/>
              <a:gd name="connsiteX1" fmla="*/ 1247615 w 1273368"/>
              <a:gd name="connsiteY1" fmla="*/ 0 h 154516"/>
              <a:gd name="connsiteX2" fmla="*/ 1273368 w 1273368"/>
              <a:gd name="connsiteY2" fmla="*/ 25753 h 154516"/>
              <a:gd name="connsiteX3" fmla="*/ 1273368 w 1273368"/>
              <a:gd name="connsiteY3" fmla="*/ 128763 h 154516"/>
              <a:gd name="connsiteX4" fmla="*/ 1247615 w 1273368"/>
              <a:gd name="connsiteY4" fmla="*/ 154516 h 154516"/>
              <a:gd name="connsiteX5" fmla="*/ 0 w 1273368"/>
              <a:gd name="connsiteY5" fmla="*/ 154516 h 15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3368" h="154516">
                <a:moveTo>
                  <a:pt x="0" y="0"/>
                </a:moveTo>
                <a:lnTo>
                  <a:pt x="1247615" y="0"/>
                </a:lnTo>
                <a:cubicBezTo>
                  <a:pt x="1261838" y="0"/>
                  <a:pt x="1273368" y="11530"/>
                  <a:pt x="1273368" y="25753"/>
                </a:cubicBezTo>
                <a:lnTo>
                  <a:pt x="1273368" y="128763"/>
                </a:lnTo>
                <a:cubicBezTo>
                  <a:pt x="1273368" y="142986"/>
                  <a:pt x="1261838" y="154516"/>
                  <a:pt x="1247615" y="154516"/>
                </a:cubicBezTo>
                <a:lnTo>
                  <a:pt x="0" y="154516"/>
                </a:lnTo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czodrowskilab.org</a:t>
            </a:r>
            <a:endParaRPr lang="de-DE" sz="900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hlinkClick r:id="rId2"/>
            <a:extLst>
              <a:ext uri="{FF2B5EF4-FFF2-40B4-BE49-F238E27FC236}">
                <a16:creationId xmlns:a16="http://schemas.microsoft.com/office/drawing/2014/main" id="{DB803C78-5123-0D16-8312-C2549C07AA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063" y="4798922"/>
            <a:ext cx="468000" cy="468000"/>
          </a:xfrm>
          <a:prstGeom prst="rect">
            <a:avLst/>
          </a:prstGeom>
        </p:spPr>
      </p:pic>
      <p:sp>
        <p:nvSpPr>
          <p:cNvPr id="16" name="Rechteck: abgerundete Ecken 38">
            <a:extLst>
              <a:ext uri="{FF2B5EF4-FFF2-40B4-BE49-F238E27FC236}">
                <a16:creationId xmlns:a16="http://schemas.microsoft.com/office/drawing/2014/main" id="{ECF4A8D2-6727-32A7-636D-7B0AE8F253E7}"/>
              </a:ext>
            </a:extLst>
          </p:cNvPr>
          <p:cNvSpPr/>
          <p:nvPr userDrawn="1"/>
        </p:nvSpPr>
        <p:spPr>
          <a:xfrm>
            <a:off x="9874642" y="4937522"/>
            <a:ext cx="1800000" cy="190800"/>
          </a:xfrm>
          <a:custGeom>
            <a:avLst/>
            <a:gdLst>
              <a:gd name="connsiteX0" fmla="*/ 0 w 1299121"/>
              <a:gd name="connsiteY0" fmla="*/ 25753 h 154516"/>
              <a:gd name="connsiteX1" fmla="*/ 25753 w 1299121"/>
              <a:gd name="connsiteY1" fmla="*/ 0 h 154516"/>
              <a:gd name="connsiteX2" fmla="*/ 1273368 w 1299121"/>
              <a:gd name="connsiteY2" fmla="*/ 0 h 154516"/>
              <a:gd name="connsiteX3" fmla="*/ 1299121 w 1299121"/>
              <a:gd name="connsiteY3" fmla="*/ 25753 h 154516"/>
              <a:gd name="connsiteX4" fmla="*/ 1299121 w 1299121"/>
              <a:gd name="connsiteY4" fmla="*/ 128763 h 154516"/>
              <a:gd name="connsiteX5" fmla="*/ 1273368 w 1299121"/>
              <a:gd name="connsiteY5" fmla="*/ 154516 h 154516"/>
              <a:gd name="connsiteX6" fmla="*/ 25753 w 1299121"/>
              <a:gd name="connsiteY6" fmla="*/ 154516 h 154516"/>
              <a:gd name="connsiteX7" fmla="*/ 0 w 1299121"/>
              <a:gd name="connsiteY7" fmla="*/ 128763 h 154516"/>
              <a:gd name="connsiteX8" fmla="*/ 0 w 1299121"/>
              <a:gd name="connsiteY8" fmla="*/ 25753 h 154516"/>
              <a:gd name="connsiteX0" fmla="*/ 0 w 1299121"/>
              <a:gd name="connsiteY0" fmla="*/ 128763 h 220203"/>
              <a:gd name="connsiteX1" fmla="*/ 0 w 1299121"/>
              <a:gd name="connsiteY1" fmla="*/ 25753 h 220203"/>
              <a:gd name="connsiteX2" fmla="*/ 25753 w 1299121"/>
              <a:gd name="connsiteY2" fmla="*/ 0 h 220203"/>
              <a:gd name="connsiteX3" fmla="*/ 1273368 w 1299121"/>
              <a:gd name="connsiteY3" fmla="*/ 0 h 220203"/>
              <a:gd name="connsiteX4" fmla="*/ 1299121 w 1299121"/>
              <a:gd name="connsiteY4" fmla="*/ 25753 h 220203"/>
              <a:gd name="connsiteX5" fmla="*/ 1299121 w 1299121"/>
              <a:gd name="connsiteY5" fmla="*/ 128763 h 220203"/>
              <a:gd name="connsiteX6" fmla="*/ 1273368 w 1299121"/>
              <a:gd name="connsiteY6" fmla="*/ 154516 h 220203"/>
              <a:gd name="connsiteX7" fmla="*/ 25753 w 1299121"/>
              <a:gd name="connsiteY7" fmla="*/ 154516 h 220203"/>
              <a:gd name="connsiteX8" fmla="*/ 91440 w 1299121"/>
              <a:gd name="connsiteY8" fmla="*/ 220203 h 220203"/>
              <a:gd name="connsiteX0" fmla="*/ 63258 w 1362379"/>
              <a:gd name="connsiteY0" fmla="*/ 128763 h 220203"/>
              <a:gd name="connsiteX1" fmla="*/ 63258 w 1362379"/>
              <a:gd name="connsiteY1" fmla="*/ 25753 h 220203"/>
              <a:gd name="connsiteX2" fmla="*/ 89011 w 1362379"/>
              <a:gd name="connsiteY2" fmla="*/ 0 h 220203"/>
              <a:gd name="connsiteX3" fmla="*/ 1336626 w 1362379"/>
              <a:gd name="connsiteY3" fmla="*/ 0 h 220203"/>
              <a:gd name="connsiteX4" fmla="*/ 1362379 w 1362379"/>
              <a:gd name="connsiteY4" fmla="*/ 25753 h 220203"/>
              <a:gd name="connsiteX5" fmla="*/ 1362379 w 1362379"/>
              <a:gd name="connsiteY5" fmla="*/ 128763 h 220203"/>
              <a:gd name="connsiteX6" fmla="*/ 1336626 w 1362379"/>
              <a:gd name="connsiteY6" fmla="*/ 154516 h 220203"/>
              <a:gd name="connsiteX7" fmla="*/ 89011 w 1362379"/>
              <a:gd name="connsiteY7" fmla="*/ 154516 h 220203"/>
              <a:gd name="connsiteX8" fmla="*/ 106710 w 1362379"/>
              <a:gd name="connsiteY8" fmla="*/ 184525 h 220203"/>
              <a:gd name="connsiteX9" fmla="*/ 154698 w 1362379"/>
              <a:gd name="connsiteY9" fmla="*/ 220203 h 220203"/>
              <a:gd name="connsiteX0" fmla="*/ 49780 w 1348901"/>
              <a:gd name="connsiteY0" fmla="*/ 128763 h 220203"/>
              <a:gd name="connsiteX1" fmla="*/ 49780 w 1348901"/>
              <a:gd name="connsiteY1" fmla="*/ 25753 h 220203"/>
              <a:gd name="connsiteX2" fmla="*/ 75533 w 1348901"/>
              <a:gd name="connsiteY2" fmla="*/ 0 h 220203"/>
              <a:gd name="connsiteX3" fmla="*/ 1323148 w 1348901"/>
              <a:gd name="connsiteY3" fmla="*/ 0 h 220203"/>
              <a:gd name="connsiteX4" fmla="*/ 1348901 w 1348901"/>
              <a:gd name="connsiteY4" fmla="*/ 25753 h 220203"/>
              <a:gd name="connsiteX5" fmla="*/ 1348901 w 1348901"/>
              <a:gd name="connsiteY5" fmla="*/ 128763 h 220203"/>
              <a:gd name="connsiteX6" fmla="*/ 1323148 w 1348901"/>
              <a:gd name="connsiteY6" fmla="*/ 154516 h 220203"/>
              <a:gd name="connsiteX7" fmla="*/ 75533 w 1348901"/>
              <a:gd name="connsiteY7" fmla="*/ 154516 h 220203"/>
              <a:gd name="connsiteX8" fmla="*/ 141220 w 1348901"/>
              <a:gd name="connsiteY8" fmla="*/ 220203 h 220203"/>
              <a:gd name="connsiteX0" fmla="*/ 0 w 1299121"/>
              <a:gd name="connsiteY0" fmla="*/ 128763 h 154516"/>
              <a:gd name="connsiteX1" fmla="*/ 0 w 1299121"/>
              <a:gd name="connsiteY1" fmla="*/ 25753 h 154516"/>
              <a:gd name="connsiteX2" fmla="*/ 25753 w 1299121"/>
              <a:gd name="connsiteY2" fmla="*/ 0 h 154516"/>
              <a:gd name="connsiteX3" fmla="*/ 1273368 w 1299121"/>
              <a:gd name="connsiteY3" fmla="*/ 0 h 154516"/>
              <a:gd name="connsiteX4" fmla="*/ 1299121 w 1299121"/>
              <a:gd name="connsiteY4" fmla="*/ 25753 h 154516"/>
              <a:gd name="connsiteX5" fmla="*/ 1299121 w 1299121"/>
              <a:gd name="connsiteY5" fmla="*/ 128763 h 154516"/>
              <a:gd name="connsiteX6" fmla="*/ 1273368 w 1299121"/>
              <a:gd name="connsiteY6" fmla="*/ 154516 h 154516"/>
              <a:gd name="connsiteX7" fmla="*/ 25753 w 1299121"/>
              <a:gd name="connsiteY7" fmla="*/ 154516 h 154516"/>
              <a:gd name="connsiteX0" fmla="*/ 0 w 1299121"/>
              <a:gd name="connsiteY0" fmla="*/ 25753 h 154516"/>
              <a:gd name="connsiteX1" fmla="*/ 25753 w 1299121"/>
              <a:gd name="connsiteY1" fmla="*/ 0 h 154516"/>
              <a:gd name="connsiteX2" fmla="*/ 1273368 w 1299121"/>
              <a:gd name="connsiteY2" fmla="*/ 0 h 154516"/>
              <a:gd name="connsiteX3" fmla="*/ 1299121 w 1299121"/>
              <a:gd name="connsiteY3" fmla="*/ 25753 h 154516"/>
              <a:gd name="connsiteX4" fmla="*/ 1299121 w 1299121"/>
              <a:gd name="connsiteY4" fmla="*/ 128763 h 154516"/>
              <a:gd name="connsiteX5" fmla="*/ 1273368 w 1299121"/>
              <a:gd name="connsiteY5" fmla="*/ 154516 h 154516"/>
              <a:gd name="connsiteX6" fmla="*/ 25753 w 1299121"/>
              <a:gd name="connsiteY6" fmla="*/ 154516 h 154516"/>
              <a:gd name="connsiteX0" fmla="*/ 0 w 1273368"/>
              <a:gd name="connsiteY0" fmla="*/ 0 h 154516"/>
              <a:gd name="connsiteX1" fmla="*/ 1247615 w 1273368"/>
              <a:gd name="connsiteY1" fmla="*/ 0 h 154516"/>
              <a:gd name="connsiteX2" fmla="*/ 1273368 w 1273368"/>
              <a:gd name="connsiteY2" fmla="*/ 25753 h 154516"/>
              <a:gd name="connsiteX3" fmla="*/ 1273368 w 1273368"/>
              <a:gd name="connsiteY3" fmla="*/ 128763 h 154516"/>
              <a:gd name="connsiteX4" fmla="*/ 1247615 w 1273368"/>
              <a:gd name="connsiteY4" fmla="*/ 154516 h 154516"/>
              <a:gd name="connsiteX5" fmla="*/ 0 w 1273368"/>
              <a:gd name="connsiteY5" fmla="*/ 154516 h 15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3368" h="154516">
                <a:moveTo>
                  <a:pt x="0" y="0"/>
                </a:moveTo>
                <a:lnTo>
                  <a:pt x="1247615" y="0"/>
                </a:lnTo>
                <a:cubicBezTo>
                  <a:pt x="1261838" y="0"/>
                  <a:pt x="1273368" y="11530"/>
                  <a:pt x="1273368" y="25753"/>
                </a:cubicBezTo>
                <a:lnTo>
                  <a:pt x="1273368" y="128763"/>
                </a:lnTo>
                <a:cubicBezTo>
                  <a:pt x="1273368" y="142986"/>
                  <a:pt x="1261838" y="154516"/>
                  <a:pt x="1247615" y="154516"/>
                </a:cubicBezTo>
                <a:lnTo>
                  <a:pt x="0" y="154516"/>
                </a:lnTo>
              </a:path>
            </a:pathLst>
          </a:custGeom>
          <a:ln>
            <a:noFill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900" u="none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de-DE" sz="900" u="none" dirty="0" err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czodrowskilab</a:t>
            </a:r>
            <a:endParaRPr lang="de-DE" sz="900" u="none" dirty="0">
              <a:solidFill>
                <a:schemeClr val="tx1"/>
              </a:solidFill>
            </a:endParaRPr>
          </a:p>
        </p:txBody>
      </p:sp>
      <p:pic>
        <p:nvPicPr>
          <p:cNvPr id="18" name="Grafik 17">
            <a:hlinkClick r:id="rId4"/>
            <a:extLst>
              <a:ext uri="{FF2B5EF4-FFF2-40B4-BE49-F238E27FC236}">
                <a16:creationId xmlns:a16="http://schemas.microsoft.com/office/drawing/2014/main" id="{62D24377-F9CD-9F5F-DFA8-963683CB53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337" y="4798922"/>
            <a:ext cx="468000" cy="468000"/>
          </a:xfrm>
          <a:prstGeom prst="rect">
            <a:avLst/>
          </a:prstGeom>
        </p:spPr>
      </p:pic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A0EDAF93-8E05-3418-7C3A-ED135E9CC2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1844842"/>
            <a:ext cx="5578642" cy="15841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pic>
        <p:nvPicPr>
          <p:cNvPr id="3" name="Grafik 2" descr="Ein Bild, das Text enthält.">
            <a:extLst>
              <a:ext uri="{FF2B5EF4-FFF2-40B4-BE49-F238E27FC236}">
                <a16:creationId xmlns:a16="http://schemas.microsoft.com/office/drawing/2014/main" id="{A46E9F69-568C-4FC5-B313-EAB8FA38163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12000"/>
          </a:blip>
          <a:stretch>
            <a:fillRect/>
          </a:stretch>
        </p:blipFill>
        <p:spPr>
          <a:xfrm>
            <a:off x="1134979" y="899911"/>
            <a:ext cx="4245429" cy="50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1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CA1CC1-2AD1-4AB9-BABB-914C56D83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1020" y="1743605"/>
            <a:ext cx="7766579" cy="28664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B8898"/>
                </a:solidFill>
                <a:latin typeface="+mn-lt"/>
              </a:defRPr>
            </a:lvl1pPr>
            <a:lvl2pPr>
              <a:defRPr>
                <a:solidFill>
                  <a:srgbClr val="7B8898"/>
                </a:solidFill>
                <a:latin typeface="+mn-lt"/>
              </a:defRPr>
            </a:lvl2pPr>
            <a:lvl3pPr>
              <a:defRPr>
                <a:solidFill>
                  <a:srgbClr val="7B8898"/>
                </a:solidFill>
                <a:latin typeface="+mn-lt"/>
              </a:defRPr>
            </a:lvl3pPr>
            <a:lvl4pPr>
              <a:defRPr>
                <a:solidFill>
                  <a:srgbClr val="7B8898"/>
                </a:solidFill>
                <a:latin typeface="+mn-lt"/>
              </a:defRPr>
            </a:lvl4pPr>
            <a:lvl5pPr>
              <a:defRPr>
                <a:solidFill>
                  <a:srgbClr val="7B8898"/>
                </a:solidFill>
                <a:latin typeface="+mn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A04EFBE0-1768-4AA2-8CD4-EE482E1DF8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805" y="227807"/>
            <a:ext cx="9560732" cy="377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Überschrift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666E98-178C-4A67-A6B7-C86B2E4489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" y="6548438"/>
            <a:ext cx="1852613" cy="233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latin typeface="+mj-lt"/>
              </a:defRPr>
            </a:lvl1pPr>
          </a:lstStyle>
          <a:p>
            <a:pPr lvl="0"/>
            <a:r>
              <a:rPr lang="de-DE" dirty="0" err="1"/>
              <a:t>Author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06416E8-E2A5-4712-BE9F-0D80BCF78D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09787" y="6548438"/>
            <a:ext cx="8867024" cy="233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latin typeface="+mj-lt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D10AEE7-A834-49ED-A4E2-98B011960C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53274" y="6548438"/>
            <a:ext cx="962526" cy="233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de-DE" dirty="0"/>
              <a:t>08/11/22</a:t>
            </a:r>
          </a:p>
        </p:txBody>
      </p:sp>
    </p:spTree>
    <p:extLst>
      <p:ext uri="{BB962C8B-B14F-4D97-AF65-F5344CB8AC3E}">
        <p14:creationId xmlns:p14="http://schemas.microsoft.com/office/powerpoint/2010/main" val="382780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F679A9-47C0-B7B3-06CF-CAF006391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383" y="2444221"/>
            <a:ext cx="10545234" cy="364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53655DB-2661-FE82-3E36-A6AF48D0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67" y="111865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15BC4EA6-C490-46F3-B415-82FB1B9E01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805" y="227807"/>
            <a:ext cx="9560732" cy="377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Überschrift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AAB56907-A2A3-422E-AE4E-06BA93D6DB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" y="6548438"/>
            <a:ext cx="1852613" cy="233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latin typeface="+mj-lt"/>
              </a:defRPr>
            </a:lvl1pPr>
          </a:lstStyle>
          <a:p>
            <a:pPr lvl="0"/>
            <a:r>
              <a:rPr lang="de-DE" dirty="0" err="1"/>
              <a:t>Author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9B852CF-AD00-45B0-B071-F57CFBECE8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09787" y="6548438"/>
            <a:ext cx="8867024" cy="233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latin typeface="+mj-lt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22018DC9-6E30-4741-A6E1-19EFCE4DF8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53274" y="6548438"/>
            <a:ext cx="962526" cy="233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de-DE" dirty="0"/>
              <a:t>08/11/22</a:t>
            </a:r>
          </a:p>
        </p:txBody>
      </p:sp>
    </p:spTree>
    <p:extLst>
      <p:ext uri="{BB962C8B-B14F-4D97-AF65-F5344CB8AC3E}">
        <p14:creationId xmlns:p14="http://schemas.microsoft.com/office/powerpoint/2010/main" val="291704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6C6CE-E370-E17C-14CB-982D7966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DC1D04-35CF-60B0-6911-A4CA1D19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CA3E02D0-A063-46ED-A451-F748F3D966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805" y="227807"/>
            <a:ext cx="9560732" cy="377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Überschrift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09B91368-E0AB-4906-88DD-1EF108A4AE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" y="6548438"/>
            <a:ext cx="1852613" cy="233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latin typeface="+mj-lt"/>
              </a:defRPr>
            </a:lvl1pPr>
          </a:lstStyle>
          <a:p>
            <a:pPr lvl="0"/>
            <a:r>
              <a:rPr lang="de-DE" dirty="0" err="1"/>
              <a:t>Author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5B7D56CF-985E-4EB8-8385-759427051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09787" y="6548438"/>
            <a:ext cx="8867024" cy="233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latin typeface="+mj-lt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C8EB838B-3579-4F81-9194-69DFB7B4CD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53274" y="6548438"/>
            <a:ext cx="962526" cy="233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de-DE" dirty="0"/>
              <a:t>08/11/22</a:t>
            </a:r>
          </a:p>
        </p:txBody>
      </p:sp>
    </p:spTree>
    <p:extLst>
      <p:ext uri="{BB962C8B-B14F-4D97-AF65-F5344CB8AC3E}">
        <p14:creationId xmlns:p14="http://schemas.microsoft.com/office/powerpoint/2010/main" val="79184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2A1A9B-33DE-176C-21E2-C9AB2E1AB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569592-6AC7-67A8-A3A2-9C41C1063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ECE309B3-296A-49A1-82F7-05CB64DB20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805" y="227807"/>
            <a:ext cx="9560732" cy="377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Überschrift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3CEF65F3-4108-4F5A-BB11-F192F83A59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" y="6548438"/>
            <a:ext cx="1852613" cy="233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latin typeface="+mj-lt"/>
              </a:defRPr>
            </a:lvl1pPr>
          </a:lstStyle>
          <a:p>
            <a:pPr lvl="0"/>
            <a:r>
              <a:rPr lang="de-DE" dirty="0" err="1"/>
              <a:t>Author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AD3A9678-4820-4DE6-A6FB-87C8B5E96C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09787" y="6548438"/>
            <a:ext cx="8867024" cy="233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latin typeface="+mj-lt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8E86B1E9-659B-4569-B6A7-0E1DF0D473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53274" y="6548438"/>
            <a:ext cx="962526" cy="233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de-DE" dirty="0"/>
              <a:t>08/11/22</a:t>
            </a:r>
          </a:p>
        </p:txBody>
      </p:sp>
    </p:spTree>
    <p:extLst>
      <p:ext uri="{BB962C8B-B14F-4D97-AF65-F5344CB8AC3E}">
        <p14:creationId xmlns:p14="http://schemas.microsoft.com/office/powerpoint/2010/main" val="60402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435679-2A69-1FC0-8BE3-28229C2F4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E20E35-9318-1C64-78C9-4D56F4874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A2BD01-E468-6E71-E27F-99C8EC8F5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B61B7C-C4E2-B42D-4460-09FC0B653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5E34D033-A10B-492E-9265-1168A407D8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9805" y="227807"/>
            <a:ext cx="9560732" cy="377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Überschrift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AC1903E8-24F6-449D-957C-E9E75E2822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" y="6548438"/>
            <a:ext cx="1852613" cy="233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latin typeface="+mj-lt"/>
              </a:defRPr>
            </a:lvl1pPr>
          </a:lstStyle>
          <a:p>
            <a:pPr lvl="0"/>
            <a:r>
              <a:rPr lang="de-DE" dirty="0" err="1"/>
              <a:t>Author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C9722F78-E89E-4A8F-8456-38AA879681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09787" y="6548438"/>
            <a:ext cx="8867024" cy="233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latin typeface="+mj-lt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B074FDE-99C1-4B53-A231-8261AC5C4A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53274" y="6548438"/>
            <a:ext cx="962526" cy="233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de-DE" dirty="0"/>
              <a:t>08/11/22</a:t>
            </a:r>
          </a:p>
        </p:txBody>
      </p:sp>
    </p:spTree>
    <p:extLst>
      <p:ext uri="{BB962C8B-B14F-4D97-AF65-F5344CB8AC3E}">
        <p14:creationId xmlns:p14="http://schemas.microsoft.com/office/powerpoint/2010/main" val="59200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9.sv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9873C29-B3AA-FF65-E944-E777D85D27F3}"/>
              </a:ext>
            </a:extLst>
          </p:cNvPr>
          <p:cNvGrpSpPr/>
          <p:nvPr userDrawn="1"/>
        </p:nvGrpSpPr>
        <p:grpSpPr>
          <a:xfrm>
            <a:off x="10221776" y="0"/>
            <a:ext cx="1970224" cy="1080000"/>
            <a:chOff x="10221776" y="0"/>
            <a:chExt cx="1970224" cy="1080000"/>
          </a:xfrm>
        </p:grpSpPr>
        <p:pic>
          <p:nvPicPr>
            <p:cNvPr id="13" name="Grafik 1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4EBCEDC8-3B8D-E9E4-F69B-D2EFCADE89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1776" y="0"/>
              <a:ext cx="890224" cy="1080000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A6301FC0-5BC7-DEBD-55AD-5C8B039E7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2000" y="0"/>
              <a:ext cx="1080000" cy="1080000"/>
            </a:xfrm>
            <a:prstGeom prst="rect">
              <a:avLst/>
            </a:prstGeom>
          </p:spPr>
        </p:pic>
      </p:grpSp>
      <p:sp>
        <p:nvSpPr>
          <p:cNvPr id="5" name="Rectangle 11">
            <a:extLst>
              <a:ext uri="{FF2B5EF4-FFF2-40B4-BE49-F238E27FC236}">
                <a16:creationId xmlns:a16="http://schemas.microsoft.com/office/drawing/2014/main" id="{5CACB4FC-BFF7-4262-A91F-929B7983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72988"/>
            <a:ext cx="12192000" cy="3850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5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9873C29-B3AA-FF65-E944-E777D85D27F3}"/>
              </a:ext>
            </a:extLst>
          </p:cNvPr>
          <p:cNvGrpSpPr/>
          <p:nvPr userDrawn="1"/>
        </p:nvGrpSpPr>
        <p:grpSpPr>
          <a:xfrm>
            <a:off x="10221776" y="0"/>
            <a:ext cx="1970224" cy="1080000"/>
            <a:chOff x="10221776" y="0"/>
            <a:chExt cx="1970224" cy="1080000"/>
          </a:xfrm>
        </p:grpSpPr>
        <p:pic>
          <p:nvPicPr>
            <p:cNvPr id="13" name="Grafik 1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4EBCEDC8-3B8D-E9E4-F69B-D2EFCADE89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1776" y="0"/>
              <a:ext cx="890224" cy="1080000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A6301FC0-5BC7-DEBD-55AD-5C8B039E7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2000" y="0"/>
              <a:ext cx="1080000" cy="1080000"/>
            </a:xfrm>
            <a:prstGeom prst="rect">
              <a:avLst/>
            </a:prstGeom>
          </p:spPr>
        </p:pic>
      </p:grp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0E27B81-9ABC-13D8-3729-DAAEAC250689}"/>
              </a:ext>
            </a:extLst>
          </p:cNvPr>
          <p:cNvCxnSpPr>
            <a:cxnSpLocks/>
          </p:cNvCxnSpPr>
          <p:nvPr userDrawn="1"/>
        </p:nvCxnSpPr>
        <p:spPr>
          <a:xfrm>
            <a:off x="493237" y="699026"/>
            <a:ext cx="9641418" cy="0"/>
          </a:xfrm>
          <a:prstGeom prst="line">
            <a:avLst/>
          </a:prstGeom>
          <a:ln w="12700">
            <a:solidFill>
              <a:schemeClr val="accent1"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94A65AAD-47DD-4CA2-E5C3-DDD2CDE19D44}"/>
              </a:ext>
            </a:extLst>
          </p:cNvPr>
          <p:cNvSpPr txBox="1">
            <a:spLocks/>
          </p:cNvSpPr>
          <p:nvPr userDrawn="1"/>
        </p:nvSpPr>
        <p:spPr>
          <a:xfrm>
            <a:off x="42334" y="238098"/>
            <a:ext cx="355600" cy="14713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5454931-1228-4363-A8E9-237FE4ECD02F}" type="slidenum">
              <a:rPr lang="de-DE" sz="1100" b="1" smtClean="0"/>
              <a:pPr algn="ctr"/>
              <a:t>‹Nr.›</a:t>
            </a:fld>
            <a:endParaRPr lang="de-DE" b="1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6920F2D3-D5F1-407F-982C-7DDB69425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72989"/>
            <a:ext cx="12192000" cy="38501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Grafik 3" descr="Lesezeichen Silhouette">
            <a:extLst>
              <a:ext uri="{FF2B5EF4-FFF2-40B4-BE49-F238E27FC236}">
                <a16:creationId xmlns:a16="http://schemas.microsoft.com/office/drawing/2014/main" id="{B38DC524-C5AE-4F2F-8AB7-170B0BE6FB4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36866" y="-52916"/>
            <a:ext cx="721415" cy="72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3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EFF8D-8231-10E6-43A9-2B58D962D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Chemotion</a:t>
            </a:r>
            <a:endParaRPr lang="en-GB" dirty="0"/>
          </a:p>
          <a:p>
            <a:r>
              <a:rPr lang="en-GB" dirty="0"/>
              <a:t>An Electronic Laboratory Notebook</a:t>
            </a:r>
          </a:p>
          <a:p>
            <a:r>
              <a:rPr lang="en-GB" dirty="0"/>
              <a:t>&amp; Repository for Research Data</a:t>
            </a:r>
          </a:p>
        </p:txBody>
      </p:sp>
    </p:spTree>
    <p:extLst>
      <p:ext uri="{BB962C8B-B14F-4D97-AF65-F5344CB8AC3E}">
        <p14:creationId xmlns:p14="http://schemas.microsoft.com/office/powerpoint/2010/main" val="302752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E481E-7837-C56F-4A2D-475E73DD1C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511829-EAE1-272F-A153-577212ED64F9}"/>
              </a:ext>
            </a:extLst>
          </p:cNvPr>
          <p:cNvSpPr txBox="1"/>
          <p:nvPr/>
        </p:nvSpPr>
        <p:spPr>
          <a:xfrm>
            <a:off x="173779" y="1240167"/>
            <a:ext cx="5511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200" dirty="0" err="1"/>
              <a:t>Chemotion</a:t>
            </a:r>
            <a:r>
              <a:rPr lang="en-GB" sz="1200" dirty="0"/>
              <a:t>: Data management tool for chemistry and related sciences:</a:t>
            </a:r>
          </a:p>
          <a:p>
            <a:pPr marL="171450" indent="-171450">
              <a:buFontTx/>
              <a:buChar char="-"/>
            </a:pP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b="1" dirty="0"/>
              <a:t>Electronic Laboratory Notebook (ELN)</a:t>
            </a:r>
          </a:p>
          <a:p>
            <a:pPr marL="171450" indent="-171450">
              <a:buFontTx/>
              <a:buChar char="-"/>
            </a:pPr>
            <a:endParaRPr lang="en-GB" sz="1200" dirty="0"/>
          </a:p>
          <a:p>
            <a:pPr marL="628650" lvl="1" indent="-171450">
              <a:buFontTx/>
              <a:buChar char="-"/>
            </a:pPr>
            <a:r>
              <a:rPr lang="en-GB" sz="1200" dirty="0"/>
              <a:t>Creation and management of laboratory data – directly in the lab</a:t>
            </a:r>
          </a:p>
          <a:p>
            <a:pPr marL="628650" lvl="1" indent="-171450">
              <a:buFontTx/>
              <a:buChar char="-"/>
            </a:pPr>
            <a:r>
              <a:rPr lang="en-GB" sz="1200" dirty="0"/>
              <a:t>Can record  assays, protocols, analyses, structures and reactions</a:t>
            </a:r>
          </a:p>
          <a:p>
            <a:pPr marL="628650" lvl="1" indent="-171450">
              <a:buFontTx/>
              <a:buChar char="-"/>
            </a:pPr>
            <a:r>
              <a:rPr lang="en-GB" sz="1200" dirty="0"/>
              <a:t>Access to the working group's lists of chemicals</a:t>
            </a:r>
          </a:p>
          <a:p>
            <a:pPr marL="628650" lvl="1" indent="-171450">
              <a:buFontTx/>
              <a:buChar char="-"/>
            </a:pPr>
            <a:r>
              <a:rPr lang="en-GB" sz="1200" dirty="0"/>
              <a:t>data can be easily shared or transferred via different access rights</a:t>
            </a:r>
          </a:p>
          <a:p>
            <a:pPr lvl="1"/>
            <a:endParaRPr lang="en-GB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Repository</a:t>
            </a:r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-Tool for publishing research data according to the fair standards</a:t>
            </a:r>
          </a:p>
          <a:p>
            <a:pPr lvl="1"/>
            <a:r>
              <a:rPr lang="en-GB" sz="1200" dirty="0"/>
              <a:t>-Automatically connected to the ELN, but can be used separately</a:t>
            </a:r>
          </a:p>
          <a:p>
            <a:pPr lvl="1"/>
            <a:endParaRPr lang="en-GB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No pre-installation required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dirty="0">
                <a:solidFill>
                  <a:srgbClr val="7B8898"/>
                </a:solidFill>
                <a:latin typeface="Corbel"/>
              </a:rPr>
              <a:t>Open source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Log in with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uni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-credentials</a:t>
            </a:r>
          </a:p>
          <a:p>
            <a:pPr marL="171450" indent="-171450" algn="ctr">
              <a:buFontTx/>
              <a:buChar char="-"/>
            </a:pPr>
            <a:endParaRPr lang="en-GB" sz="12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1A89F7-C5ED-A931-1EEA-C913E7C9C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226" y="3234179"/>
            <a:ext cx="3268916" cy="209856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EE5A38A-EB7C-A93D-52F6-E65F67A85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225" y="1384083"/>
            <a:ext cx="5114287" cy="137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5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E481E-7837-C56F-4A2D-475E73DD1C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2800" b="1" dirty="0"/>
              <a:t>Electronic Laboratory Notebook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712A5-3281-41FE-51D0-37A2141D22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Michel Lim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735B3-FDCF-94C7-C99A-360F4EF7D0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fld id="{FCA02B79-1DA9-40C5-87E7-638FB5C2E203}" type="datetime1">
              <a:rPr lang="de-DE" smtClean="0"/>
              <a:t>28.07.23</a:t>
            </a:fld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511829-EAE1-272F-A153-577212ED64F9}"/>
              </a:ext>
            </a:extLst>
          </p:cNvPr>
          <p:cNvSpPr txBox="1"/>
          <p:nvPr/>
        </p:nvSpPr>
        <p:spPr>
          <a:xfrm>
            <a:off x="78030" y="1952481"/>
            <a:ext cx="31511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ELN</a:t>
            </a:r>
          </a:p>
          <a:p>
            <a:pPr algn="l"/>
            <a:endParaRPr lang="en-US" sz="12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Collections: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-Used to structure research data</a:t>
            </a: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-Can be shared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published</a:t>
            </a: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-GHS statements are generated </a:t>
            </a:r>
            <a:r>
              <a:rPr lang="en-US" sz="1200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automatically</a:t>
            </a:r>
          </a:p>
          <a:p>
            <a:pPr algn="l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2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b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200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370BC248-151E-660A-D5CB-A5E55D341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7" b="2741"/>
          <a:stretch/>
        </p:blipFill>
        <p:spPr>
          <a:xfrm>
            <a:off x="3324976" y="2048800"/>
            <a:ext cx="8867024" cy="403039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B3D48DED-FA68-6978-40DB-7B4818A9D48B}"/>
              </a:ext>
            </a:extLst>
          </p:cNvPr>
          <p:cNvSpPr/>
          <p:nvPr/>
        </p:nvSpPr>
        <p:spPr>
          <a:xfrm>
            <a:off x="7840551" y="1894960"/>
            <a:ext cx="553174" cy="5281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A5C6C8-D1FE-2423-87E5-BF73842D1ECF}"/>
              </a:ext>
            </a:extLst>
          </p:cNvPr>
          <p:cNvSpPr/>
          <p:nvPr/>
        </p:nvSpPr>
        <p:spPr>
          <a:xfrm>
            <a:off x="6266712" y="1894960"/>
            <a:ext cx="553174" cy="5281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1ABAB79-155F-08D7-E52E-F288953A55D7}"/>
              </a:ext>
            </a:extLst>
          </p:cNvPr>
          <p:cNvSpPr/>
          <p:nvPr/>
        </p:nvSpPr>
        <p:spPr>
          <a:xfrm>
            <a:off x="4322195" y="2199761"/>
            <a:ext cx="553174" cy="5281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48D148B-3C8A-9941-AAFB-9404CC5B29FD}"/>
              </a:ext>
            </a:extLst>
          </p:cNvPr>
          <p:cNvCxnSpPr/>
          <p:nvPr/>
        </p:nvCxnSpPr>
        <p:spPr>
          <a:xfrm flipV="1">
            <a:off x="3845169" y="2727925"/>
            <a:ext cx="644769" cy="149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EEA0E96-A956-B55C-ED94-DF911554BF9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925289" y="1579553"/>
            <a:ext cx="422433" cy="39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DE78E98-3EA8-AD94-44DD-7A8E6990088A}"/>
              </a:ext>
            </a:extLst>
          </p:cNvPr>
          <p:cNvCxnSpPr>
            <a:endCxn id="24" idx="1"/>
          </p:cNvCxnSpPr>
          <p:nvPr/>
        </p:nvCxnSpPr>
        <p:spPr>
          <a:xfrm>
            <a:off x="7479323" y="1240167"/>
            <a:ext cx="442238" cy="73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D6ABF126-6060-FF54-FEB3-90B25367814A}"/>
              </a:ext>
            </a:extLst>
          </p:cNvPr>
          <p:cNvSpPr txBox="1"/>
          <p:nvPr/>
        </p:nvSpPr>
        <p:spPr>
          <a:xfrm>
            <a:off x="5264757" y="1328402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2"/>
                </a:solidFill>
              </a:rPr>
              <a:t>Publish data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04F2DD-070B-1971-9E65-47AB7A12A5AC}"/>
              </a:ext>
            </a:extLst>
          </p:cNvPr>
          <p:cNvSpPr txBox="1"/>
          <p:nvPr/>
        </p:nvSpPr>
        <p:spPr>
          <a:xfrm>
            <a:off x="6855676" y="1032442"/>
            <a:ext cx="13195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2"/>
                </a:solidFill>
              </a:rPr>
              <a:t>Add new molecules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F7106C0-9F3F-67E9-1771-F37DD5665CFB}"/>
              </a:ext>
            </a:extLst>
          </p:cNvPr>
          <p:cNvSpPr txBox="1"/>
          <p:nvPr/>
        </p:nvSpPr>
        <p:spPr>
          <a:xfrm>
            <a:off x="3409840" y="4124785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2"/>
                </a:solidFill>
              </a:rPr>
              <a:t>Add new collections</a:t>
            </a:r>
          </a:p>
        </p:txBody>
      </p:sp>
    </p:spTree>
    <p:extLst>
      <p:ext uri="{BB962C8B-B14F-4D97-AF65-F5344CB8AC3E}">
        <p14:creationId xmlns:p14="http://schemas.microsoft.com/office/powerpoint/2010/main" val="285683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712A5-3281-41FE-51D0-37A2141D22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Michel Lim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735B3-FDCF-94C7-C99A-360F4EF7D0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fld id="{FCA02B79-1DA9-40C5-87E7-638FB5C2E203}" type="datetime1">
              <a:rPr lang="de-DE" smtClean="0"/>
              <a:t>28.07.23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3ACAEB1-F99B-D3C7-1153-67DABAF37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61"/>
          <a:stretch/>
        </p:blipFill>
        <p:spPr>
          <a:xfrm>
            <a:off x="486508" y="3505681"/>
            <a:ext cx="5210907" cy="229060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87D15FA-2E21-6D35-8AD9-38F7E6A7B34F}"/>
              </a:ext>
            </a:extLst>
          </p:cNvPr>
          <p:cNvSpPr txBox="1"/>
          <p:nvPr/>
        </p:nvSpPr>
        <p:spPr>
          <a:xfrm>
            <a:off x="797169" y="273147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Before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995F703-3297-3D63-AC74-0A8118CA89E9}"/>
              </a:ext>
            </a:extLst>
          </p:cNvPr>
          <p:cNvSpPr txBox="1"/>
          <p:nvPr/>
        </p:nvSpPr>
        <p:spPr>
          <a:xfrm>
            <a:off x="9082758" y="273147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After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A272FF5-A418-08E9-2210-91925638C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008" y="3451996"/>
            <a:ext cx="5843954" cy="255931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64B06CD-C13D-D224-DBE1-4CD084898B5F}"/>
              </a:ext>
            </a:extLst>
          </p:cNvPr>
          <p:cNvSpPr txBox="1"/>
          <p:nvPr/>
        </p:nvSpPr>
        <p:spPr>
          <a:xfrm>
            <a:off x="486508" y="1061717"/>
            <a:ext cx="7959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Manage and analyse your data in </a:t>
            </a:r>
            <a:r>
              <a:rPr lang="en-GB" u="sng" dirty="0" err="1"/>
              <a:t>Chemotion</a:t>
            </a:r>
            <a:r>
              <a:rPr lang="en-GB" u="sng" dirty="0"/>
              <a:t>:</a:t>
            </a:r>
          </a:p>
          <a:p>
            <a:endParaRPr lang="en-GB" dirty="0"/>
          </a:p>
          <a:p>
            <a:r>
              <a:rPr lang="en-GB" dirty="0"/>
              <a:t>-Peak picking, calculating chemical shifts possible </a:t>
            </a:r>
          </a:p>
          <a:p>
            <a:r>
              <a:rPr lang="en-GB" dirty="0"/>
              <a:t>-Open source (contrary to </a:t>
            </a:r>
            <a:r>
              <a:rPr lang="en-GB" dirty="0" err="1"/>
              <a:t>MestRenova</a:t>
            </a:r>
            <a:r>
              <a:rPr lang="en-GB" dirty="0"/>
              <a:t> and other commercially available software)</a:t>
            </a:r>
          </a:p>
          <a:p>
            <a:r>
              <a:rPr lang="en-GB" dirty="0"/>
              <a:t>-Still contains some bugs and can not be used in Firefox</a:t>
            </a:r>
          </a:p>
        </p:txBody>
      </p:sp>
      <p:pic>
        <p:nvPicPr>
          <p:cNvPr id="22" name="Grafik 21" descr="Pfeil: Leichte Kurve">
            <a:extLst>
              <a:ext uri="{FF2B5EF4-FFF2-40B4-BE49-F238E27FC236}">
                <a16:creationId xmlns:a16="http://schemas.microsoft.com/office/drawing/2014/main" id="{1843D372-FC00-736D-DF63-75E1C51F9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9365" y="4318956"/>
            <a:ext cx="1761392" cy="914400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8C6AA9A-5900-5BC9-852D-A023DEF644F4}"/>
              </a:ext>
            </a:extLst>
          </p:cNvPr>
          <p:cNvSpPr txBox="1">
            <a:spLocks/>
          </p:cNvSpPr>
          <p:nvPr/>
        </p:nvSpPr>
        <p:spPr>
          <a:xfrm>
            <a:off x="549805" y="227807"/>
            <a:ext cx="9560732" cy="3775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/>
              <a:t>Electronic Laboratory Notebook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724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E481E-7837-C56F-4A2D-475E73DD1C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0" lang="en-GB" sz="280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Repository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712A5-3281-41FE-51D0-37A2141D22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Michel Lim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735B3-FDCF-94C7-C99A-360F4EF7D0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fld id="{FCA02B79-1DA9-40C5-87E7-638FB5C2E203}" type="datetime1">
              <a:rPr lang="de-DE" smtClean="0"/>
              <a:t>28.07.23</a:t>
            </a:fld>
            <a:endParaRPr lang="en-GB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2AA329B-D272-8529-1D5F-B9278B61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137" y="2173629"/>
            <a:ext cx="7772400" cy="356581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BCE5604-2DB6-43AD-D122-2C5A8D93181E}"/>
              </a:ext>
            </a:extLst>
          </p:cNvPr>
          <p:cNvSpPr txBox="1"/>
          <p:nvPr/>
        </p:nvSpPr>
        <p:spPr>
          <a:xfrm>
            <a:off x="621323" y="1758462"/>
            <a:ext cx="32408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-Data is published according to FAIR (findable, accessible, interoperable, reusable) standards</a:t>
            </a:r>
          </a:p>
          <a:p>
            <a:r>
              <a:rPr lang="en-GB" dirty="0"/>
              <a:t>-can be used to generate supporting information, </a:t>
            </a:r>
          </a:p>
          <a:p>
            <a:r>
              <a:rPr lang="en-GB" dirty="0"/>
              <a:t>	-currently: samples, 	reactions and schemes</a:t>
            </a:r>
          </a:p>
          <a:p>
            <a:r>
              <a:rPr lang="en-GB" dirty="0"/>
              <a:t>-generates </a:t>
            </a:r>
            <a:r>
              <a:rPr lang="en-GB" dirty="0" err="1"/>
              <a:t>doi</a:t>
            </a:r>
            <a:r>
              <a:rPr lang="en-GB" dirty="0"/>
              <a:t> for data automatically</a:t>
            </a:r>
          </a:p>
        </p:txBody>
      </p:sp>
    </p:spTree>
    <p:extLst>
      <p:ext uri="{BB962C8B-B14F-4D97-AF65-F5344CB8AC3E}">
        <p14:creationId xmlns:p14="http://schemas.microsoft.com/office/powerpoint/2010/main" val="844445202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Czodrowskilab">
      <a:dk1>
        <a:sysClr val="windowText" lastClr="000000"/>
      </a:dk1>
      <a:lt1>
        <a:sysClr val="window" lastClr="FFFFFF"/>
      </a:lt1>
      <a:dk2>
        <a:srgbClr val="7B8898"/>
      </a:dk2>
      <a:lt2>
        <a:srgbClr val="E7E6E6"/>
      </a:lt2>
      <a:accent1>
        <a:srgbClr val="C10A26"/>
      </a:accent1>
      <a:accent2>
        <a:srgbClr val="0FC194"/>
      </a:accent2>
      <a:accent3>
        <a:srgbClr val="0000FF"/>
      </a:accent3>
      <a:accent4>
        <a:srgbClr val="F03E6B"/>
      </a:accent4>
      <a:accent5>
        <a:srgbClr val="5B9BD5"/>
      </a:accent5>
      <a:accent6>
        <a:srgbClr val="3EF5D9"/>
      </a:accent6>
      <a:hlink>
        <a:srgbClr val="0563C1"/>
      </a:hlink>
      <a:folHlink>
        <a:srgbClr val="954F72"/>
      </a:folHlink>
    </a:clrScheme>
    <a:fontScheme name="Czodrowskilab">
      <a:majorFont>
        <a:latin typeface="Calibri Light (Überschriften)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82B7305-030F-4491-8E00-5195E9FAB6D2}" vid="{D845E206-396E-49B4-B98F-A0808A2A4343}"/>
    </a:ext>
  </a:extLst>
</a:theme>
</file>

<file path=ppt/theme/theme2.xml><?xml version="1.0" encoding="utf-8"?>
<a:theme xmlns:a="http://schemas.openxmlformats.org/drawingml/2006/main" name="1_Benutzerdefiniertes Design">
  <a:themeElements>
    <a:clrScheme name="Czodrowskilab">
      <a:dk1>
        <a:srgbClr val="7B8898"/>
      </a:dk1>
      <a:lt1>
        <a:sysClr val="window" lastClr="FFFFFF"/>
      </a:lt1>
      <a:dk2>
        <a:srgbClr val="7B8898"/>
      </a:dk2>
      <a:lt2>
        <a:srgbClr val="E7E6E6"/>
      </a:lt2>
      <a:accent1>
        <a:srgbClr val="C10A26"/>
      </a:accent1>
      <a:accent2>
        <a:srgbClr val="0FC194"/>
      </a:accent2>
      <a:accent3>
        <a:srgbClr val="0000FF"/>
      </a:accent3>
      <a:accent4>
        <a:srgbClr val="F03E6B"/>
      </a:accent4>
      <a:accent5>
        <a:srgbClr val="5B9BD5"/>
      </a:accent5>
      <a:accent6>
        <a:srgbClr val="3EF5D9"/>
      </a:accent6>
      <a:hlink>
        <a:srgbClr val="0563C1"/>
      </a:hlink>
      <a:folHlink>
        <a:srgbClr val="954F72"/>
      </a:folHlink>
    </a:clrScheme>
    <a:fontScheme name="Czodrowskilab">
      <a:majorFont>
        <a:latin typeface="Calibri Light (Überschriften)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82B7305-030F-4491-8E00-5195E9FAB6D2}" vid="{8597D568-A0E5-4A9B-988B-C3FC5156A074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Benutzerdefiniertes Design</Template>
  <TotalTime>0</TotalTime>
  <Words>234</Words>
  <Application>Microsoft Macintosh PowerPoint</Application>
  <PresentationFormat>Breitbild</PresentationFormat>
  <Paragraphs>53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AvenirNext LT Pro Medium</vt:lpstr>
      <vt:lpstr>Calibri</vt:lpstr>
      <vt:lpstr>Calibri Light (Überschriften)</vt:lpstr>
      <vt:lpstr>Corbel</vt:lpstr>
      <vt:lpstr>Benutzerdefiniertes Design</vt:lpstr>
      <vt:lpstr>1_Benutzerdefiniertes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Johannknecht, Lisa</dc:creator>
  <cp:lastModifiedBy>Lim, Michel</cp:lastModifiedBy>
  <cp:revision>31</cp:revision>
  <dcterms:created xsi:type="dcterms:W3CDTF">2023-07-05T09:14:21Z</dcterms:created>
  <dcterms:modified xsi:type="dcterms:W3CDTF">2023-07-28T14:58:19Z</dcterms:modified>
</cp:coreProperties>
</file>