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F793-3ED3-1340-8908-DC1DC7CF2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2B462-D69B-EC47-8815-51039D4D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7AF4-51A3-2540-944C-97DF3FC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3E5-7D12-BF48-AF26-76276843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364E-D861-9F42-BC14-D2266977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142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11-A531-6247-842A-A2FE213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116A0-9161-F941-960C-50BC9247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376-A73C-A14C-97A6-98E2534B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3DFD-DEB7-9845-AF87-7D0FDFE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2842-FC99-A94E-88DD-3ED5426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559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6C9BD-8D92-444A-83B2-F51E685B9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6004B-8FA7-384F-B301-D23E0C34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2BF1-A0C1-5B40-B975-A97862D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E263-0DF5-4640-BEB3-256C20DF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E890-4EFE-754B-B10C-F4035F47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98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603C-4D78-DE45-88C4-111B93D6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7648-A04C-7643-B76E-15DB3DCE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808E-0AEA-B848-98EB-62AFE2F7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FAD1-3E54-6D4F-A32E-3923D09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D20A-CB50-5348-B757-F4372C7B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84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E088-7C9A-254A-934F-485BEFFB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E77A-5D57-B84B-A641-E0A7A232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928C-16EF-D24D-A4BD-7E5D1965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866A-633C-C549-B5D5-292F92F2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A22A-AD84-7240-B2BB-05657593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531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0885-03F6-CE4B-8895-C9D4B25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9141-5232-6642-AAE7-0009A858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B6E4-55ED-FA45-8064-AB2762BE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6096-4B93-2A45-9334-FC3EB26C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2895-8024-D440-A122-A4B49E7D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92B7-79E5-5241-B336-A0E64653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36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5684-0CC8-3E42-ADE0-9BD47230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7F77-D14F-7848-AD5E-70241A25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FDF01-54EC-0D4B-8E0A-6913AB14E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4329E-11E6-E240-912B-94BCCC81E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4752A-7A45-6E44-84E4-1B015883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C032-61EF-8641-8A5A-3D712C05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CA81C-28EC-674C-B96F-3BD9B873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C9195-4613-8242-AF86-948D0D5E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67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4578-F79E-954C-ABC1-7F3AC01E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7CD4A-A2B8-CA4A-AB9B-1E6A679B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E5EAC-9A0E-8540-B94F-68A45085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0AA3-6064-FF42-9FD8-2A18A683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416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9C755-90AF-7545-AFF5-3297B434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6BA3A-8CF0-A349-9E72-E68890C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B07A4-F2F5-464F-B790-C0FC33C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131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A213-64CC-7F4C-B58E-72E4649A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A529-E88B-B749-A180-F31A824F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0A17D-51DA-6E48-BA95-F5811DF94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C4C4-BCDA-3A4B-AC1A-11E7FA48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6E40-8744-5C4E-A0F5-D74EB383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810B2-91B1-A24C-9F2C-E429C1E0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47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4182-F11A-D442-8E47-A48C1BB7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1E59-09D5-804A-B58B-C04BB58D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F8F30-B0DA-7B45-8BCE-43D136C42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56A2B-D11D-BF4B-802B-ED40A2CA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E787-45CE-A046-926E-D8C156BB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568E0-CC91-7046-8339-A58F3CB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69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94408-356E-144B-815F-4B44AAC4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085B-67C4-8B4A-9452-30A078E5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AE40-7AFC-1242-B443-C58A6C2A7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F501-317B-DE4E-ACB4-D6F0042549ED}" type="datetimeFigureOut">
              <a:rPr lang="en-DE" smtClean="0"/>
              <a:t>20.10.20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F100-7F08-D24E-99B6-E359D13B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411F-E68F-314E-83AE-997F2D371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188F-1AB3-B445-A9AA-F4D2FAEEF1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103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2BDF-12F1-4340-BC91-85BE1E869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OCEAN Meetings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E4280-0D58-BF47-B276-0CAACE875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20 October 2020</a:t>
            </a:r>
          </a:p>
          <a:p>
            <a:r>
              <a:rPr lang="en-DE" dirty="0"/>
              <a:t>Aishvarya Tandon &amp; Wolf-Guido Bollick</a:t>
            </a:r>
          </a:p>
        </p:txBody>
      </p:sp>
    </p:spTree>
    <p:extLst>
      <p:ext uri="{BB962C8B-B14F-4D97-AF65-F5344CB8AC3E}">
        <p14:creationId xmlns:p14="http://schemas.microsoft.com/office/powerpoint/2010/main" val="367982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582E-8EA6-1947-910B-11B16D5F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4F33-1479-0547-8DC9-6BF14EBF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OCEAN intro</a:t>
            </a:r>
          </a:p>
          <a:p>
            <a:r>
              <a:rPr lang="en-DE" dirty="0"/>
              <a:t>What needs to be done? – Final goals</a:t>
            </a:r>
          </a:p>
          <a:p>
            <a:r>
              <a:rPr lang="en-DE" dirty="0"/>
              <a:t>What needs to be done? – Immediate steps</a:t>
            </a:r>
          </a:p>
          <a:p>
            <a:r>
              <a:rPr lang="en-DE" dirty="0"/>
              <a:t>How are we going to manage?</a:t>
            </a:r>
          </a:p>
          <a:p>
            <a:r>
              <a:rPr lang="en-DE" dirty="0"/>
              <a:t>Practicalities</a:t>
            </a:r>
          </a:p>
          <a:p>
            <a:r>
              <a:rPr lang="en-DE" dirty="0"/>
              <a:t>Deadline(s)?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62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5510-4A9C-DD48-B969-A80C85B5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OCEAN basics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3F44-FC73-F149-8793-38BEE86A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Quick intro by Ash</a:t>
            </a:r>
          </a:p>
          <a:p>
            <a:r>
              <a:rPr lang="en-DE" dirty="0"/>
              <a:t>Quick intro by Guido</a:t>
            </a:r>
          </a:p>
        </p:txBody>
      </p:sp>
    </p:spTree>
    <p:extLst>
      <p:ext uri="{BB962C8B-B14F-4D97-AF65-F5344CB8AC3E}">
        <p14:creationId xmlns:p14="http://schemas.microsoft.com/office/powerpoint/2010/main" val="324246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E304-71BA-7B44-8967-FD82A38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needs to be done? – Final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8247-CEBB-E245-8436-F76DB778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Updating OCEAN to a running version</a:t>
            </a:r>
          </a:p>
          <a:p>
            <a:r>
              <a:rPr lang="en-DE" dirty="0"/>
              <a:t>Make a conda/pip package</a:t>
            </a:r>
          </a:p>
          <a:p>
            <a:r>
              <a:rPr lang="en-DE" dirty="0"/>
              <a:t>Make a Docker container?</a:t>
            </a:r>
          </a:p>
          <a:p>
            <a:endParaRPr lang="en-DE" dirty="0"/>
          </a:p>
          <a:p>
            <a:r>
              <a:rPr lang="en-DE" dirty="0">
                <a:solidFill>
                  <a:srgbClr val="0070C0"/>
                </a:solidFill>
              </a:rPr>
              <a:t>Some dependencies are not necessary anymore</a:t>
            </a:r>
          </a:p>
          <a:p>
            <a:r>
              <a:rPr lang="en-DE" dirty="0">
                <a:solidFill>
                  <a:srgbClr val="0070C0"/>
                </a:solidFill>
              </a:rPr>
              <a:t>Imp. </a:t>
            </a:r>
            <a:r>
              <a:rPr lang="en-GB" dirty="0">
                <a:solidFill>
                  <a:srgbClr val="0070C0"/>
                </a:solidFill>
              </a:rPr>
              <a:t>D</a:t>
            </a:r>
            <a:r>
              <a:rPr lang="en-DE" dirty="0">
                <a:solidFill>
                  <a:srgbClr val="0070C0"/>
                </a:solidFill>
              </a:rPr>
              <a:t>ependencies still up and running, but Django can be get rid of</a:t>
            </a:r>
          </a:p>
        </p:txBody>
      </p:sp>
    </p:spTree>
    <p:extLst>
      <p:ext uri="{BB962C8B-B14F-4D97-AF65-F5344CB8AC3E}">
        <p14:creationId xmlns:p14="http://schemas.microsoft.com/office/powerpoint/2010/main" val="4427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E84F-B2CF-DC4B-AB31-379F726A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needs to be done? - Immediate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DF78-48B5-2B48-B0D1-31D5294D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20 Oct:</a:t>
            </a:r>
          </a:p>
          <a:p>
            <a:pPr lvl="1"/>
            <a:r>
              <a:rPr lang="en-DE" dirty="0"/>
              <a:t>Conda env running, install latest CHEMBL with PostGres DB</a:t>
            </a:r>
          </a:p>
          <a:p>
            <a:pPr lvl="1"/>
            <a:r>
              <a:rPr lang="en-DE" dirty="0"/>
              <a:t>Look into the Py3 branch to see </a:t>
            </a:r>
            <a:r>
              <a:rPr lang="en-GB" dirty="0"/>
              <a:t>if it is running</a:t>
            </a:r>
          </a:p>
          <a:p>
            <a:pPr lvl="1"/>
            <a:r>
              <a:rPr lang="en-GB" dirty="0"/>
              <a:t>Create csv files ‘</a:t>
            </a:r>
            <a:r>
              <a:rPr lang="en-GB" dirty="0" err="1"/>
              <a:t>ocean_db_chembl_xyz</a:t>
            </a:r>
            <a:r>
              <a:rPr lang="en-GB" dirty="0"/>
              <a:t>’, all of them!</a:t>
            </a:r>
          </a:p>
          <a:p>
            <a:pPr lvl="1"/>
            <a:r>
              <a:rPr lang="en-GB" dirty="0"/>
              <a:t>Change username, passwords, etc. for local database in </a:t>
            </a:r>
            <a:r>
              <a:rPr lang="en-GB" dirty="0" err="1"/>
              <a:t>settings.py</a:t>
            </a:r>
            <a:endParaRPr lang="en-GB" dirty="0"/>
          </a:p>
          <a:p>
            <a:pPr lvl="1"/>
            <a:r>
              <a:rPr lang="en-GB" dirty="0"/>
              <a:t>Change the imports?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197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F0D-D077-3541-9E3B-AA4299AD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are we going to manage?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A79A-F0DC-A641-865D-A0AA2D3A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30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90A-DF09-BC46-898B-74C317E1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F89E-8B8D-3F4A-A410-EC25891B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Ash doesn’t have extensive programming experience</a:t>
            </a:r>
          </a:p>
          <a:p>
            <a:r>
              <a:rPr lang="en-DE" dirty="0"/>
              <a:t>Can’t understand the OCEAN code – but is it even required to be understood?</a:t>
            </a:r>
          </a:p>
          <a:p>
            <a:r>
              <a:rPr lang="en-DE" dirty="0"/>
              <a:t>Making conda/pip package shouldn’t be tough, however we will end up with new compatibility issue in future….</a:t>
            </a:r>
          </a:p>
          <a:p>
            <a:r>
              <a:rPr lang="en-DE" dirty="0"/>
              <a:t>Is Docker image an answer?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34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F9D4-92AE-FC40-B8EF-B96155C3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Deadline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6AD2-3153-8E4E-A8CA-B7E8FEDD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Both Guido and Ash work on their respective projects, but OCEAN needs to be up and running soon!</a:t>
            </a:r>
          </a:p>
          <a:p>
            <a:r>
              <a:rPr lang="en-DE" dirty="0"/>
              <a:t>Is section-based deadline approach useful?</a:t>
            </a:r>
          </a:p>
          <a:p>
            <a:r>
              <a:rPr lang="en-GB" dirty="0"/>
              <a:t>Guido and Ash</a:t>
            </a:r>
            <a:r>
              <a:rPr lang="en-DE" dirty="0"/>
              <a:t> can work on independent sections and meet after a while to discuss + merge progress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8458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2303-A8AA-FB43-ACE8-BDE5ED39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Communication +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7B86-D073-CF4A-8FAD-EBA8B2A2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MS Teams is awesome -&gt; since Guido has a guest account now</a:t>
            </a:r>
          </a:p>
        </p:txBody>
      </p:sp>
    </p:spTree>
    <p:extLst>
      <p:ext uri="{BB962C8B-B14F-4D97-AF65-F5344CB8AC3E}">
        <p14:creationId xmlns:p14="http://schemas.microsoft.com/office/powerpoint/2010/main" val="377217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288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OCEAN Meetings</vt:lpstr>
      <vt:lpstr>Agenda </vt:lpstr>
      <vt:lpstr>OCEAN basics </vt:lpstr>
      <vt:lpstr>What needs to be done? – Final goals</vt:lpstr>
      <vt:lpstr>What needs to be done? - Immediate steps</vt:lpstr>
      <vt:lpstr>How are we going to manage?</vt:lpstr>
      <vt:lpstr>Practicalities</vt:lpstr>
      <vt:lpstr>Deadline </vt:lpstr>
      <vt:lpstr>Communication +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Meetings</dc:title>
  <dc:creator>Aishvarya Tandon</dc:creator>
  <cp:lastModifiedBy>Aishvarya Tandon</cp:lastModifiedBy>
  <cp:revision>8</cp:revision>
  <dcterms:created xsi:type="dcterms:W3CDTF">2020-10-20T14:08:33Z</dcterms:created>
  <dcterms:modified xsi:type="dcterms:W3CDTF">2020-10-20T15:56:02Z</dcterms:modified>
</cp:coreProperties>
</file>