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61" r:id="rId3"/>
    <p:sldId id="262" r:id="rId4"/>
    <p:sldId id="263" r:id="rId5"/>
    <p:sldId id="264" r:id="rId6"/>
    <p:sldId id="270" r:id="rId7"/>
    <p:sldId id="269" r:id="rId8"/>
    <p:sldId id="268" r:id="rId9"/>
    <p:sldId id="267" r:id="rId10"/>
    <p:sldId id="266" r:id="rId11"/>
    <p:sldId id="265" r:id="rId12"/>
    <p:sldId id="257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28" autoAdjust="0"/>
    <p:restoredTop sz="94660"/>
  </p:normalViewPr>
  <p:slideViewPr>
    <p:cSldViewPr>
      <p:cViewPr varScale="1">
        <p:scale>
          <a:sx n="68" d="100"/>
          <a:sy n="68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90800"/>
            <a:ext cx="8001000" cy="1752600"/>
          </a:xfrm>
        </p:spPr>
        <p:txBody>
          <a:bodyPr>
            <a:noAutofit/>
          </a:bodyPr>
          <a:lstStyle/>
          <a:p>
            <a:pPr algn="ctr">
              <a:lnSpc>
                <a:spcPct val="170000"/>
              </a:lnSpc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version control account on GitHub and using Git commands to create repository and push your code to GitHub. </a:t>
            </a:r>
          </a:p>
          <a:p>
            <a:pPr algn="just">
              <a:lnSpc>
                <a:spcPct val="170000"/>
              </a:lnSpc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lnSpc>
                <a:spcPct val="170000"/>
              </a:lnSpc>
            </a:pP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Assignment 2(a)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How to configure Git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 smtClean="0"/>
              <a:t>git --version </a:t>
            </a:r>
            <a:r>
              <a:rPr lang="en-IN" sz="2800" dirty="0" smtClean="0"/>
              <a:t>: This shows you the current version installed on you PC.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/>
              <a:t>git </a:t>
            </a:r>
            <a:r>
              <a:rPr lang="en-IN" sz="2400" b="1" dirty="0" err="1" smtClean="0"/>
              <a:t>config</a:t>
            </a:r>
            <a:r>
              <a:rPr lang="en-IN" sz="2400" b="1" dirty="0" smtClean="0"/>
              <a:t> --global user.name "YOUR_USERNAME"</a:t>
            </a:r>
            <a:r>
              <a:rPr lang="en-IN" sz="2800" dirty="0" smtClean="0"/>
              <a:t> and </a:t>
            </a:r>
          </a:p>
          <a:p>
            <a:pPr>
              <a:lnSpc>
                <a:spcPct val="150000"/>
              </a:lnSpc>
              <a:buNone/>
            </a:pPr>
            <a:r>
              <a:rPr lang="en-IN" sz="2800" dirty="0" smtClean="0"/>
              <a:t>	</a:t>
            </a:r>
            <a:r>
              <a:rPr lang="en-IN" sz="2800" b="1" dirty="0" smtClean="0"/>
              <a:t>git </a:t>
            </a:r>
            <a:r>
              <a:rPr lang="en-IN" sz="2800" b="1" dirty="0" err="1" smtClean="0"/>
              <a:t>config</a:t>
            </a:r>
            <a:r>
              <a:rPr lang="en-IN" sz="2800" b="1" dirty="0" smtClean="0"/>
              <a:t> --global </a:t>
            </a:r>
            <a:r>
              <a:rPr lang="en-IN" sz="2800" b="1" dirty="0" err="1" smtClean="0"/>
              <a:t>user.email</a:t>
            </a:r>
            <a:r>
              <a:rPr lang="en-IN" sz="2800" b="1" dirty="0" smtClean="0"/>
              <a:t> "YOUR_EMAIL".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24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What is Git?</a:t>
            </a:r>
          </a:p>
          <a:p>
            <a:pPr algn="just" fontAlgn="base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Git is a Distributed Version Control System (DVCS) used to save different versions of a file (or set of files) so that any version is retrievable at will.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971800"/>
            <a:ext cx="792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24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What does “distributed” mean?</a:t>
            </a:r>
          </a:p>
          <a:p>
            <a:pPr algn="just" fontAlgn="base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term “distributed” means that whenever you instruct Git to share a project’s directory, Git does not only share the latest file version. Instead, it distributes every version it has recorded for that project.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24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What is a Version Control System?</a:t>
            </a:r>
          </a:p>
          <a:p>
            <a:pPr algn="just" fontAlgn="base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Version Control System (VCS) refers to 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the method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used to save a file's versions for future reference.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286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24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Files states in Git</a:t>
            </a:r>
          </a:p>
          <a:p>
            <a:pPr algn="just" fontAlgn="base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Git, there are three primary states (conditions) in which a file can be: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modified state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staged state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or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committed state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057400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Modified state</a:t>
            </a:r>
          </a:p>
          <a:p>
            <a:pPr algn="just" fontAlgn="base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file in the modified state is a revised — but uncommitted (unrecorded) — file.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810000"/>
            <a:ext cx="792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Staged state</a:t>
            </a:r>
          </a:p>
          <a:p>
            <a:pPr algn="just" fontAlgn="base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Files in the staged state are modified files that have been selected — in their current state (version) — and are being prepared to be saved (committed) into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.git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repository during the next commit snapshot.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Committed state</a:t>
            </a:r>
          </a:p>
          <a:p>
            <a:pPr algn="just" fontAlgn="base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Files in the committed state are files successfully stored into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.git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repository.</a:t>
            </a:r>
          </a:p>
          <a:p>
            <a:pPr algn="just" fontAlgn="base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Thus, a committed file is a file in which you have recorded its staged version into the Git directory (folder).</a:t>
            </a:r>
          </a:p>
          <a:p>
            <a:pPr algn="just" fontAlgn="base"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0"/>
            <a:ext cx="8001000" cy="2062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2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File locations</a:t>
            </a:r>
          </a:p>
          <a:p>
            <a:pPr algn="just" fontAlgn="base">
              <a:lnSpc>
                <a:spcPct val="150000"/>
              </a:lnSpc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There are three key places versions of a file may reside while version controlling with Git: the 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working directory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, the 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staging area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, or the 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Git directory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2057400"/>
            <a:ext cx="7848600" cy="2062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2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Working directory</a:t>
            </a:r>
          </a:p>
          <a:p>
            <a:pPr algn="just" fontAlgn="base">
              <a:lnSpc>
                <a:spcPct val="150000"/>
              </a:lnSpc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working directory is a local folder for a project's files. This means that any folder created anywhere on a system is a working directory.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226510"/>
            <a:ext cx="76200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2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Staging area</a:t>
            </a:r>
          </a:p>
          <a:p>
            <a:pPr algn="just" fontAlgn="base">
              <a:lnSpc>
                <a:spcPct val="150000"/>
              </a:lnSpc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staging area — technically called “index” in Git parlance — is a file, usually located in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.git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directory, that stores information about files next-in-line to be committed into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.git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directory.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792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Git directory</a:t>
            </a:r>
          </a:p>
          <a:p>
            <a:pPr algn="just" fontAlgn="base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.git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directory is the folder (also called “repository”) that Git creates inside the working directory you have instructed it to track.</a:t>
            </a:r>
          </a:p>
          <a:p>
            <a:pPr algn="just" fontAlgn="base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Also,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.git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folder is where Git stores the object databases and metadata of the file(s) you have instructed it to monitor.</a:t>
            </a:r>
          </a:p>
          <a:p>
            <a:pPr algn="just" fontAlgn="base"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304800"/>
            <a:ext cx="3270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IN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 basic Git workflow</a:t>
            </a:r>
            <a:endParaRPr lang="en-IN" sz="2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1186</TotalTime>
  <Words>426</Words>
  <Application>Microsoft Office PowerPoint</Application>
  <PresentationFormat>On-screen Show (4:3)</PresentationFormat>
  <Paragraphs>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Assignment 2(a)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How to configure Git 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Git? </dc:title>
  <dc:creator>Aishwarya</dc:creator>
  <cp:lastModifiedBy>Akshay</cp:lastModifiedBy>
  <cp:revision>12</cp:revision>
  <dcterms:created xsi:type="dcterms:W3CDTF">2006-08-16T00:00:00Z</dcterms:created>
  <dcterms:modified xsi:type="dcterms:W3CDTF">2022-03-23T04:05:22Z</dcterms:modified>
</cp:coreProperties>
</file>