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0" r:id="rId5"/>
    <p:sldId id="289" r:id="rId6"/>
    <p:sldId id="291" r:id="rId7"/>
    <p:sldId id="288" r:id="rId8"/>
    <p:sldId id="304" r:id="rId9"/>
    <p:sldId id="303" r:id="rId10"/>
    <p:sldId id="305" r:id="rId11"/>
    <p:sldId id="292" r:id="rId12"/>
    <p:sldId id="306" r:id="rId13"/>
    <p:sldId id="259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Day" initials="CD" lastIdx="1" clrIdx="0">
    <p:extLst>
      <p:ext uri="{19B8F6BF-5375-455C-9EA6-DF929625EA0E}">
        <p15:presenceInfo xmlns:p15="http://schemas.microsoft.com/office/powerpoint/2012/main" userId="S-1-5-21-995697994-1429613082-1031210941-101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039D1-5707-405A-8448-A6F234A9A01D}" type="doc">
      <dgm:prSet loTypeId="urn:microsoft.com/office/officeart/2005/8/layout/venn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7034CE8-337C-4EBF-AD1A-C3ED9308537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Assessment Organizations</a:t>
          </a:r>
        </a:p>
      </dgm:t>
    </dgm:pt>
    <dgm:pt modelId="{EB8CE353-CD7F-43AD-95F8-DCDF64A51BF7}" type="parTrans" cxnId="{CA964BB1-EE41-4180-BD18-40FC8675EED3}">
      <dgm:prSet/>
      <dgm:spPr/>
      <dgm:t>
        <a:bodyPr/>
        <a:lstStyle/>
        <a:p>
          <a:endParaRPr lang="en-US"/>
        </a:p>
      </dgm:t>
    </dgm:pt>
    <dgm:pt modelId="{E05A16B5-6523-4B5D-9E48-FFD47100BAD0}" type="sibTrans" cxnId="{CA964BB1-EE41-4180-BD18-40FC8675EED3}">
      <dgm:prSet/>
      <dgm:spPr/>
      <dgm:t>
        <a:bodyPr/>
        <a:lstStyle/>
        <a:p>
          <a:endParaRPr lang="en-US"/>
        </a:p>
      </dgm:t>
    </dgm:pt>
    <dgm:pt modelId="{DE8D2533-AE2E-4CCF-94A6-98D8486674B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HSO</a:t>
          </a:r>
        </a:p>
      </dgm:t>
    </dgm:pt>
    <dgm:pt modelId="{43003050-B317-4E89-8C08-6D05AAAD9D6E}" type="parTrans" cxnId="{06170F01-EF45-457E-9864-F00796C21A3D}">
      <dgm:prSet/>
      <dgm:spPr/>
      <dgm:t>
        <a:bodyPr/>
        <a:lstStyle/>
        <a:p>
          <a:endParaRPr lang="en-US"/>
        </a:p>
      </dgm:t>
    </dgm:pt>
    <dgm:pt modelId="{7EF39C6D-6EC3-402A-9D20-3003CF74B39E}" type="sibTrans" cxnId="{06170F01-EF45-457E-9864-F00796C21A3D}">
      <dgm:prSet/>
      <dgm:spPr/>
      <dgm:t>
        <a:bodyPr/>
        <a:lstStyle/>
        <a:p>
          <a:endParaRPr lang="en-US"/>
        </a:p>
      </dgm:t>
    </dgm:pt>
    <dgm:pt modelId="{BCE14213-C3F8-4077-B57B-506A4B3EB15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Surveyors</a:t>
          </a:r>
        </a:p>
      </dgm:t>
    </dgm:pt>
    <dgm:pt modelId="{6EC04918-148C-412F-81D8-FD7302D6B472}" type="parTrans" cxnId="{05E46EB6-57C5-4B29-9EBC-C6D536A6D2EF}">
      <dgm:prSet/>
      <dgm:spPr/>
      <dgm:t>
        <a:bodyPr/>
        <a:lstStyle/>
        <a:p>
          <a:endParaRPr lang="en-US"/>
        </a:p>
      </dgm:t>
    </dgm:pt>
    <dgm:pt modelId="{41CD9FE1-0B73-4715-B06F-D155290021CD}" type="sibTrans" cxnId="{05E46EB6-57C5-4B29-9EBC-C6D536A6D2EF}">
      <dgm:prSet/>
      <dgm:spPr/>
      <dgm:t>
        <a:bodyPr/>
        <a:lstStyle/>
        <a:p>
          <a:endParaRPr lang="en-US"/>
        </a:p>
      </dgm:t>
    </dgm:pt>
    <dgm:pt modelId="{19893391-23EA-4DB8-89D9-7C5D5A79107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Franklin Gothic Book" panose="020B0503020102020204" pitchFamily="34" charset="0"/>
            </a:rPr>
            <a:t>Healthcare Providers</a:t>
          </a:r>
        </a:p>
      </dgm:t>
    </dgm:pt>
    <dgm:pt modelId="{756827AC-7B29-45A4-8F26-A86CE7B3A532}" type="sibTrans" cxnId="{0FA2568C-FB78-4999-ACD7-1EAC6E403D93}">
      <dgm:prSet/>
      <dgm:spPr/>
      <dgm:t>
        <a:bodyPr/>
        <a:lstStyle/>
        <a:p>
          <a:endParaRPr lang="en-US"/>
        </a:p>
      </dgm:t>
    </dgm:pt>
    <dgm:pt modelId="{B48E9CCF-DB01-4AD9-9D24-EC80A5FD6D68}" type="parTrans" cxnId="{0FA2568C-FB78-4999-ACD7-1EAC6E403D93}">
      <dgm:prSet/>
      <dgm:spPr/>
      <dgm:t>
        <a:bodyPr/>
        <a:lstStyle/>
        <a:p>
          <a:endParaRPr lang="en-US"/>
        </a:p>
      </dgm:t>
    </dgm:pt>
    <dgm:pt modelId="{B8ECAB64-C214-4D12-871A-E34643954143}" type="pres">
      <dgm:prSet presAssocID="{E53039D1-5707-405A-8448-A6F234A9A01D}" presName="compositeShape" presStyleCnt="0">
        <dgm:presLayoutVars>
          <dgm:chMax val="7"/>
          <dgm:dir/>
          <dgm:resizeHandles val="exact"/>
        </dgm:presLayoutVars>
      </dgm:prSet>
      <dgm:spPr/>
    </dgm:pt>
    <dgm:pt modelId="{DEE935D6-A3B3-48B1-ABA3-D7E8724FC1E7}" type="pres">
      <dgm:prSet presAssocID="{19893391-23EA-4DB8-89D9-7C5D5A791071}" presName="circ1" presStyleLbl="vennNode1" presStyleIdx="0" presStyleCnt="4" custLinFactNeighborX="68625"/>
      <dgm:spPr/>
    </dgm:pt>
    <dgm:pt modelId="{C926DBBB-9D9E-43F4-9A57-C5D55AC59AAF}" type="pres">
      <dgm:prSet presAssocID="{19893391-23EA-4DB8-89D9-7C5D5A7910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07EF44D-43F3-4E8D-9A03-57C2FBE9A1C8}" type="pres">
      <dgm:prSet presAssocID="{17034CE8-337C-4EBF-AD1A-C3ED9308537B}" presName="circ2" presStyleLbl="vennNode1" presStyleIdx="1" presStyleCnt="4" custLinFactNeighborX="68625"/>
      <dgm:spPr/>
    </dgm:pt>
    <dgm:pt modelId="{B22AAAAE-4D7C-4BE1-9551-A25D46F5091C}" type="pres">
      <dgm:prSet presAssocID="{17034CE8-337C-4EBF-AD1A-C3ED9308537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E1461C-8FFF-4561-8B60-B5CE97FC754D}" type="pres">
      <dgm:prSet presAssocID="{DE8D2533-AE2E-4CCF-94A6-98D8486674BE}" presName="circ3" presStyleLbl="vennNode1" presStyleIdx="2" presStyleCnt="4" custLinFactNeighborX="68625"/>
      <dgm:spPr/>
    </dgm:pt>
    <dgm:pt modelId="{632615D8-0766-42BB-931E-026DBFA7EA80}" type="pres">
      <dgm:prSet presAssocID="{DE8D2533-AE2E-4CCF-94A6-98D8486674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7C17E5-44E4-4C76-B385-91B6BE5D64D3}" type="pres">
      <dgm:prSet presAssocID="{BCE14213-C3F8-4077-B57B-506A4B3EB151}" presName="circ4" presStyleLbl="vennNode1" presStyleIdx="3" presStyleCnt="4" custLinFactNeighborX="68625"/>
      <dgm:spPr/>
    </dgm:pt>
    <dgm:pt modelId="{C90B5D0E-5F4A-4B60-9D29-FED7B71F9DD9}" type="pres">
      <dgm:prSet presAssocID="{BCE14213-C3F8-4077-B57B-506A4B3EB15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6170F01-EF45-457E-9864-F00796C21A3D}" srcId="{E53039D1-5707-405A-8448-A6F234A9A01D}" destId="{DE8D2533-AE2E-4CCF-94A6-98D8486674BE}" srcOrd="2" destOrd="0" parTransId="{43003050-B317-4E89-8C08-6D05AAAD9D6E}" sibTransId="{7EF39C6D-6EC3-402A-9D20-3003CF74B39E}"/>
    <dgm:cxn modelId="{EA809E5C-C903-4094-B53D-DDBDABA731F7}" type="presOf" srcId="{DE8D2533-AE2E-4CCF-94A6-98D8486674BE}" destId="{632615D8-0766-42BB-931E-026DBFA7EA80}" srcOrd="1" destOrd="0" presId="urn:microsoft.com/office/officeart/2005/8/layout/venn1"/>
    <dgm:cxn modelId="{7246F243-88BF-4ACF-BF6B-22C5B4BBB616}" type="presOf" srcId="{BCE14213-C3F8-4077-B57B-506A4B3EB151}" destId="{C90B5D0E-5F4A-4B60-9D29-FED7B71F9DD9}" srcOrd="1" destOrd="0" presId="urn:microsoft.com/office/officeart/2005/8/layout/venn1"/>
    <dgm:cxn modelId="{3040896D-519D-4526-BC26-B08B59AD55F5}" type="presOf" srcId="{17034CE8-337C-4EBF-AD1A-C3ED9308537B}" destId="{B22AAAAE-4D7C-4BE1-9551-A25D46F5091C}" srcOrd="1" destOrd="0" presId="urn:microsoft.com/office/officeart/2005/8/layout/venn1"/>
    <dgm:cxn modelId="{A8C8284E-8B34-4354-842C-954F302E53D8}" type="presOf" srcId="{DE8D2533-AE2E-4CCF-94A6-98D8486674BE}" destId="{99E1461C-8FFF-4561-8B60-B5CE97FC754D}" srcOrd="0" destOrd="0" presId="urn:microsoft.com/office/officeart/2005/8/layout/venn1"/>
    <dgm:cxn modelId="{05B77A59-1FE8-4B3D-8C50-FE246EA4A6E5}" type="presOf" srcId="{E53039D1-5707-405A-8448-A6F234A9A01D}" destId="{B8ECAB64-C214-4D12-871A-E34643954143}" srcOrd="0" destOrd="0" presId="urn:microsoft.com/office/officeart/2005/8/layout/venn1"/>
    <dgm:cxn modelId="{64B9AB88-47CE-4555-9E15-C4B60B062352}" type="presOf" srcId="{17034CE8-337C-4EBF-AD1A-C3ED9308537B}" destId="{907EF44D-43F3-4E8D-9A03-57C2FBE9A1C8}" srcOrd="0" destOrd="0" presId="urn:microsoft.com/office/officeart/2005/8/layout/venn1"/>
    <dgm:cxn modelId="{0FA2568C-FB78-4999-ACD7-1EAC6E403D93}" srcId="{E53039D1-5707-405A-8448-A6F234A9A01D}" destId="{19893391-23EA-4DB8-89D9-7C5D5A791071}" srcOrd="0" destOrd="0" parTransId="{B48E9CCF-DB01-4AD9-9D24-EC80A5FD6D68}" sibTransId="{756827AC-7B29-45A4-8F26-A86CE7B3A532}"/>
    <dgm:cxn modelId="{D3C31793-38B5-47F7-A9EF-0BCE613979D2}" type="presOf" srcId="{BCE14213-C3F8-4077-B57B-506A4B3EB151}" destId="{2C7C17E5-44E4-4C76-B385-91B6BE5D64D3}" srcOrd="0" destOrd="0" presId="urn:microsoft.com/office/officeart/2005/8/layout/venn1"/>
    <dgm:cxn modelId="{CA964BB1-EE41-4180-BD18-40FC8675EED3}" srcId="{E53039D1-5707-405A-8448-A6F234A9A01D}" destId="{17034CE8-337C-4EBF-AD1A-C3ED9308537B}" srcOrd="1" destOrd="0" parTransId="{EB8CE353-CD7F-43AD-95F8-DCDF64A51BF7}" sibTransId="{E05A16B5-6523-4B5D-9E48-FFD47100BAD0}"/>
    <dgm:cxn modelId="{05E46EB6-57C5-4B29-9EBC-C6D536A6D2EF}" srcId="{E53039D1-5707-405A-8448-A6F234A9A01D}" destId="{BCE14213-C3F8-4077-B57B-506A4B3EB151}" srcOrd="3" destOrd="0" parTransId="{6EC04918-148C-412F-81D8-FD7302D6B472}" sibTransId="{41CD9FE1-0B73-4715-B06F-D155290021CD}"/>
    <dgm:cxn modelId="{7FAF53B9-959D-42E7-8055-9B84B3574CB4}" type="presOf" srcId="{19893391-23EA-4DB8-89D9-7C5D5A791071}" destId="{DEE935D6-A3B3-48B1-ABA3-D7E8724FC1E7}" srcOrd="1" destOrd="0" presId="urn:microsoft.com/office/officeart/2005/8/layout/venn1"/>
    <dgm:cxn modelId="{4B79D3C4-74CE-46A2-96B3-CFEE86575621}" type="presOf" srcId="{19893391-23EA-4DB8-89D9-7C5D5A791071}" destId="{C926DBBB-9D9E-43F4-9A57-C5D55AC59AAF}" srcOrd="0" destOrd="0" presId="urn:microsoft.com/office/officeart/2005/8/layout/venn1"/>
    <dgm:cxn modelId="{4A0FC6F5-EA22-4F02-BCEF-048F844543F1}" type="presParOf" srcId="{B8ECAB64-C214-4D12-871A-E34643954143}" destId="{DEE935D6-A3B3-48B1-ABA3-D7E8724FC1E7}" srcOrd="0" destOrd="0" presId="urn:microsoft.com/office/officeart/2005/8/layout/venn1"/>
    <dgm:cxn modelId="{41B84722-B1E7-4A47-BC96-799FDCE1634D}" type="presParOf" srcId="{B8ECAB64-C214-4D12-871A-E34643954143}" destId="{C926DBBB-9D9E-43F4-9A57-C5D55AC59AAF}" srcOrd="1" destOrd="0" presId="urn:microsoft.com/office/officeart/2005/8/layout/venn1"/>
    <dgm:cxn modelId="{A46B64E8-B640-4D41-97FB-AB129F01D980}" type="presParOf" srcId="{B8ECAB64-C214-4D12-871A-E34643954143}" destId="{907EF44D-43F3-4E8D-9A03-57C2FBE9A1C8}" srcOrd="2" destOrd="0" presId="urn:microsoft.com/office/officeart/2005/8/layout/venn1"/>
    <dgm:cxn modelId="{F48C2685-A6CE-4FE0-BF97-FA178541BD87}" type="presParOf" srcId="{B8ECAB64-C214-4D12-871A-E34643954143}" destId="{B22AAAAE-4D7C-4BE1-9551-A25D46F5091C}" srcOrd="3" destOrd="0" presId="urn:microsoft.com/office/officeart/2005/8/layout/venn1"/>
    <dgm:cxn modelId="{6628CB35-603E-477A-BA85-97B59639D9C7}" type="presParOf" srcId="{B8ECAB64-C214-4D12-871A-E34643954143}" destId="{99E1461C-8FFF-4561-8B60-B5CE97FC754D}" srcOrd="4" destOrd="0" presId="urn:microsoft.com/office/officeart/2005/8/layout/venn1"/>
    <dgm:cxn modelId="{AD34E12A-828F-41C0-B019-553BFE40CEB2}" type="presParOf" srcId="{B8ECAB64-C214-4D12-871A-E34643954143}" destId="{632615D8-0766-42BB-931E-026DBFA7EA80}" srcOrd="5" destOrd="0" presId="urn:microsoft.com/office/officeart/2005/8/layout/venn1"/>
    <dgm:cxn modelId="{114ECFCB-E7B5-40CF-AAB4-671BA4DF7CF7}" type="presParOf" srcId="{B8ECAB64-C214-4D12-871A-E34643954143}" destId="{2C7C17E5-44E4-4C76-B385-91B6BE5D64D3}" srcOrd="6" destOrd="0" presId="urn:microsoft.com/office/officeart/2005/8/layout/venn1"/>
    <dgm:cxn modelId="{FDFD2567-A46A-4333-83C7-D391EE362EAD}" type="presParOf" srcId="{B8ECAB64-C214-4D12-871A-E34643954143}" destId="{C90B5D0E-5F4A-4B60-9D29-FED7B71F9DD9}" srcOrd="7" destOrd="0" presId="urn:microsoft.com/office/officeart/2005/8/layout/venn1"/>
  </dgm:cxnLst>
  <dgm:bg>
    <a:solidFill>
      <a:schemeClr val="bg2">
        <a:lumMod val="2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039D1-5707-405A-8448-A6F234A9A01D}" type="doc">
      <dgm:prSet loTypeId="urn:microsoft.com/office/officeart/2005/8/layout/venn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8ECAB64-C214-4D12-871A-E34643954143}" type="pres">
      <dgm:prSet presAssocID="{E53039D1-5707-405A-8448-A6F234A9A01D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05B77A59-1FE8-4B3D-8C50-FE246EA4A6E5}" type="presOf" srcId="{E53039D1-5707-405A-8448-A6F234A9A01D}" destId="{B8ECAB64-C214-4D12-871A-E34643954143}" srcOrd="0" destOrd="0" presId="urn:microsoft.com/office/officeart/2005/8/layout/venn1"/>
  </dgm:cxnLst>
  <dgm:bg>
    <a:solidFill>
      <a:schemeClr val="bg2">
        <a:lumMod val="2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D48D2-83D2-459C-A011-14783DC21F14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0F9DBDD-6589-4102-B3BA-A7B3AEA099F4}">
      <dgm:prSet phldrT="[Text]"/>
      <dgm:spPr/>
      <dgm:t>
        <a:bodyPr/>
        <a:lstStyle/>
        <a:p>
          <a:endParaRPr lang="en-US" dirty="0"/>
        </a:p>
      </dgm:t>
    </dgm:pt>
    <dgm:pt modelId="{2275A51B-6C37-4F96-8B3D-EFE4B01B8084}" type="parTrans" cxnId="{B3A00090-23EF-4756-8479-92924060ACEF}">
      <dgm:prSet/>
      <dgm:spPr/>
      <dgm:t>
        <a:bodyPr/>
        <a:lstStyle/>
        <a:p>
          <a:endParaRPr lang="en-US"/>
        </a:p>
      </dgm:t>
    </dgm:pt>
    <dgm:pt modelId="{F13291A7-D546-4EEB-A821-6010301D70A4}" type="sibTrans" cxnId="{B3A00090-23EF-4756-8479-92924060ACEF}">
      <dgm:prSet/>
      <dgm:spPr/>
      <dgm:t>
        <a:bodyPr/>
        <a:lstStyle/>
        <a:p>
          <a:endParaRPr lang="en-US"/>
        </a:p>
      </dgm:t>
    </dgm:pt>
    <dgm:pt modelId="{9D6B42FC-72D4-4BB9-B0A8-5C4E11FF68F8}">
      <dgm:prSet phldrT="[Text]"/>
      <dgm:spPr/>
      <dgm:t>
        <a:bodyPr/>
        <a:lstStyle/>
        <a:p>
          <a:r>
            <a:rPr lang="en-US" dirty="0"/>
            <a:t>Internal Quality Audit</a:t>
          </a:r>
        </a:p>
      </dgm:t>
    </dgm:pt>
    <dgm:pt modelId="{FD126BCB-A35B-4FB9-A1FA-DC9004210E3F}" type="parTrans" cxnId="{B4B6B907-4C3D-421A-B857-763CF20AD52F}">
      <dgm:prSet/>
      <dgm:spPr/>
      <dgm:t>
        <a:bodyPr/>
        <a:lstStyle/>
        <a:p>
          <a:endParaRPr lang="en-US"/>
        </a:p>
      </dgm:t>
    </dgm:pt>
    <dgm:pt modelId="{D9E361DB-889D-4945-99A5-409786A9BA6A}" type="sibTrans" cxnId="{B4B6B907-4C3D-421A-B857-763CF20AD52F}">
      <dgm:prSet/>
      <dgm:spPr/>
      <dgm:t>
        <a:bodyPr/>
        <a:lstStyle/>
        <a:p>
          <a:endParaRPr lang="en-US"/>
        </a:p>
      </dgm:t>
    </dgm:pt>
    <dgm:pt modelId="{6C2614C4-1946-4F9C-B567-F74F455AC800}">
      <dgm:prSet phldrT="[Text]"/>
      <dgm:spPr/>
      <dgm:t>
        <a:bodyPr/>
        <a:lstStyle/>
        <a:p>
          <a:r>
            <a:rPr lang="en-US" dirty="0"/>
            <a:t>Self-Assessment</a:t>
          </a:r>
        </a:p>
      </dgm:t>
    </dgm:pt>
    <dgm:pt modelId="{14845C0C-50F1-48AC-88C6-7B7CD569CEAD}" type="parTrans" cxnId="{C6DE07B9-CA08-4D09-A165-F0BDF0B90928}">
      <dgm:prSet/>
      <dgm:spPr/>
      <dgm:t>
        <a:bodyPr/>
        <a:lstStyle/>
        <a:p>
          <a:endParaRPr lang="en-US"/>
        </a:p>
      </dgm:t>
    </dgm:pt>
    <dgm:pt modelId="{EC95C7C8-DDC0-4F44-81EF-08064E962392}" type="sibTrans" cxnId="{C6DE07B9-CA08-4D09-A165-F0BDF0B90928}">
      <dgm:prSet/>
      <dgm:spPr/>
      <dgm:t>
        <a:bodyPr/>
        <a:lstStyle/>
        <a:p>
          <a:endParaRPr lang="en-US"/>
        </a:p>
      </dgm:t>
    </dgm:pt>
    <dgm:pt modelId="{BF3BC911-1965-4796-A248-9D20ECA386C4}">
      <dgm:prSet phldrT="[Text]"/>
      <dgm:spPr/>
      <dgm:t>
        <a:bodyPr/>
        <a:lstStyle/>
        <a:p>
          <a:r>
            <a:rPr lang="en-US" dirty="0"/>
            <a:t>Instruments</a:t>
          </a:r>
        </a:p>
      </dgm:t>
    </dgm:pt>
    <dgm:pt modelId="{07CD9DBE-8808-4108-A8E5-FB8B60C61A7D}" type="parTrans" cxnId="{F9311DB1-95FE-4812-BF35-715DB89BD481}">
      <dgm:prSet/>
      <dgm:spPr/>
      <dgm:t>
        <a:bodyPr/>
        <a:lstStyle/>
        <a:p>
          <a:endParaRPr lang="en-US"/>
        </a:p>
      </dgm:t>
    </dgm:pt>
    <dgm:pt modelId="{4F13CE6E-A438-4C8B-AB2B-70A57B865886}" type="sibTrans" cxnId="{F9311DB1-95FE-4812-BF35-715DB89BD481}">
      <dgm:prSet/>
      <dgm:spPr/>
      <dgm:t>
        <a:bodyPr/>
        <a:lstStyle/>
        <a:p>
          <a:endParaRPr lang="en-US"/>
        </a:p>
      </dgm:t>
    </dgm:pt>
    <dgm:pt modelId="{A4C78C32-94FA-40CD-9E60-FE4686FEBF1E}">
      <dgm:prSet phldrT="[Text]"/>
      <dgm:spPr/>
      <dgm:t>
        <a:bodyPr/>
        <a:lstStyle/>
        <a:p>
          <a:r>
            <a:rPr lang="en-US" dirty="0"/>
            <a:t>Virtual Assessment</a:t>
          </a:r>
        </a:p>
      </dgm:t>
    </dgm:pt>
    <dgm:pt modelId="{A925E3B1-6C7B-4535-B68C-DDA2966E6CB8}" type="parTrans" cxnId="{0A645F43-723D-4B8E-8CBE-2D514D5BBC88}">
      <dgm:prSet/>
      <dgm:spPr/>
      <dgm:t>
        <a:bodyPr/>
        <a:lstStyle/>
        <a:p>
          <a:endParaRPr lang="en-US"/>
        </a:p>
      </dgm:t>
    </dgm:pt>
    <dgm:pt modelId="{FEB65BCC-C7F3-4D28-AAF2-B5606A016AA7}" type="sibTrans" cxnId="{0A645F43-723D-4B8E-8CBE-2D514D5BBC88}">
      <dgm:prSet/>
      <dgm:spPr/>
      <dgm:t>
        <a:bodyPr/>
        <a:lstStyle/>
        <a:p>
          <a:endParaRPr lang="en-US"/>
        </a:p>
      </dgm:t>
    </dgm:pt>
    <dgm:pt modelId="{53466BC7-82F7-49F9-9644-FBCD3606C875}">
      <dgm:prSet phldrT="[Text]"/>
      <dgm:spPr/>
      <dgm:t>
        <a:bodyPr/>
        <a:lstStyle/>
        <a:p>
          <a:r>
            <a:rPr lang="en-US" dirty="0"/>
            <a:t>Simulated Survey</a:t>
          </a:r>
        </a:p>
      </dgm:t>
    </dgm:pt>
    <dgm:pt modelId="{B1C5B491-A461-4BD5-A8F0-53F11E2BB248}" type="parTrans" cxnId="{E2A0E2F4-EDCD-4A89-B8C0-18488D8281AF}">
      <dgm:prSet/>
      <dgm:spPr/>
      <dgm:t>
        <a:bodyPr/>
        <a:lstStyle/>
        <a:p>
          <a:endParaRPr lang="en-US"/>
        </a:p>
      </dgm:t>
    </dgm:pt>
    <dgm:pt modelId="{D38D880F-7EEA-4CAF-A7ED-18D5B4BD3040}" type="sibTrans" cxnId="{E2A0E2F4-EDCD-4A89-B8C0-18488D8281AF}">
      <dgm:prSet/>
      <dgm:spPr/>
      <dgm:t>
        <a:bodyPr/>
        <a:lstStyle/>
        <a:p>
          <a:endParaRPr lang="en-US"/>
        </a:p>
      </dgm:t>
    </dgm:pt>
    <dgm:pt modelId="{5B6723C1-4CB2-4E86-95D8-17AB58EA2476}">
      <dgm:prSet phldrT="[Text]"/>
      <dgm:spPr/>
      <dgm:t>
        <a:bodyPr/>
        <a:lstStyle/>
        <a:p>
          <a:r>
            <a:rPr lang="en-US" dirty="0"/>
            <a:t>On-site Survey</a:t>
          </a:r>
        </a:p>
      </dgm:t>
    </dgm:pt>
    <dgm:pt modelId="{9354917D-05EF-4D7C-86B8-0B2D2D01544F}" type="parTrans" cxnId="{25458FEB-C870-4865-97F7-3476D226CE7C}">
      <dgm:prSet/>
      <dgm:spPr/>
      <dgm:t>
        <a:bodyPr/>
        <a:lstStyle/>
        <a:p>
          <a:endParaRPr lang="en-US"/>
        </a:p>
      </dgm:t>
    </dgm:pt>
    <dgm:pt modelId="{EA8EEBF9-F701-4930-A4C3-033CB93B0F6A}" type="sibTrans" cxnId="{25458FEB-C870-4865-97F7-3476D226CE7C}">
      <dgm:prSet/>
      <dgm:spPr/>
      <dgm:t>
        <a:bodyPr/>
        <a:lstStyle/>
        <a:p>
          <a:endParaRPr lang="en-US"/>
        </a:p>
      </dgm:t>
    </dgm:pt>
    <dgm:pt modelId="{365F4453-A68A-4001-B349-2B03A754FBFB}" type="pres">
      <dgm:prSet presAssocID="{E4ED48D2-83D2-459C-A011-14783DC21F1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7281F02-59A9-462F-BCD5-1B6925F13247}" type="pres">
      <dgm:prSet presAssocID="{D0F9DBDD-6589-4102-B3BA-A7B3AEA099F4}" presName="Parent" presStyleLbl="node0" presStyleIdx="0" presStyleCnt="1">
        <dgm:presLayoutVars>
          <dgm:chMax val="6"/>
          <dgm:chPref val="6"/>
        </dgm:presLayoutVars>
      </dgm:prSet>
      <dgm:spPr/>
    </dgm:pt>
    <dgm:pt modelId="{52121886-BE8C-4284-9AFD-2357B7563DD7}" type="pres">
      <dgm:prSet presAssocID="{9D6B42FC-72D4-4BB9-B0A8-5C4E11FF68F8}" presName="Accent1" presStyleCnt="0"/>
      <dgm:spPr/>
    </dgm:pt>
    <dgm:pt modelId="{D16E18D9-D68E-4D57-8F17-DFBD52FE3E1D}" type="pres">
      <dgm:prSet presAssocID="{9D6B42FC-72D4-4BB9-B0A8-5C4E11FF68F8}" presName="Accent" presStyleLbl="bgShp" presStyleIdx="0" presStyleCnt="6"/>
      <dgm:spPr/>
    </dgm:pt>
    <dgm:pt modelId="{FF7F394B-4C4E-4A09-A234-FE6BBA253E0A}" type="pres">
      <dgm:prSet presAssocID="{9D6B42FC-72D4-4BB9-B0A8-5C4E11FF68F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D00D514-613D-481D-8297-D025D7A7D1DB}" type="pres">
      <dgm:prSet presAssocID="{6C2614C4-1946-4F9C-B567-F74F455AC800}" presName="Accent2" presStyleCnt="0"/>
      <dgm:spPr/>
    </dgm:pt>
    <dgm:pt modelId="{33F17F38-F489-45CB-BB85-60FC49CDCBD4}" type="pres">
      <dgm:prSet presAssocID="{6C2614C4-1946-4F9C-B567-F74F455AC800}" presName="Accent" presStyleLbl="bgShp" presStyleIdx="1" presStyleCnt="6"/>
      <dgm:spPr/>
    </dgm:pt>
    <dgm:pt modelId="{EA15D14B-F566-46BE-A869-1B89F97D554F}" type="pres">
      <dgm:prSet presAssocID="{6C2614C4-1946-4F9C-B567-F74F455AC80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6551CA5-A49E-4359-BB69-F73C19A0672C}" type="pres">
      <dgm:prSet presAssocID="{BF3BC911-1965-4796-A248-9D20ECA386C4}" presName="Accent3" presStyleCnt="0"/>
      <dgm:spPr/>
    </dgm:pt>
    <dgm:pt modelId="{55225DB9-C32E-4A94-B233-479122D75FC7}" type="pres">
      <dgm:prSet presAssocID="{BF3BC911-1965-4796-A248-9D20ECA386C4}" presName="Accent" presStyleLbl="bgShp" presStyleIdx="2" presStyleCnt="6"/>
      <dgm:spPr/>
    </dgm:pt>
    <dgm:pt modelId="{BC6B98F3-0E60-412C-AC78-A756AB780529}" type="pres">
      <dgm:prSet presAssocID="{BF3BC911-1965-4796-A248-9D20ECA386C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B6E705-6EC3-4B55-B53D-6E1CFDC6FB6D}" type="pres">
      <dgm:prSet presAssocID="{A4C78C32-94FA-40CD-9E60-FE4686FEBF1E}" presName="Accent4" presStyleCnt="0"/>
      <dgm:spPr/>
    </dgm:pt>
    <dgm:pt modelId="{E4AD0E91-ADCD-4477-A6D6-5DE9594A0575}" type="pres">
      <dgm:prSet presAssocID="{A4C78C32-94FA-40CD-9E60-FE4686FEBF1E}" presName="Accent" presStyleLbl="bgShp" presStyleIdx="3" presStyleCnt="6"/>
      <dgm:spPr/>
    </dgm:pt>
    <dgm:pt modelId="{0855E27D-7A4B-4E5A-B49D-A53B08697421}" type="pres">
      <dgm:prSet presAssocID="{A4C78C32-94FA-40CD-9E60-FE4686FEBF1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DCFA277-C5FA-4BA0-BD9C-43AEAD3C2F93}" type="pres">
      <dgm:prSet presAssocID="{53466BC7-82F7-49F9-9644-FBCD3606C875}" presName="Accent5" presStyleCnt="0"/>
      <dgm:spPr/>
    </dgm:pt>
    <dgm:pt modelId="{58475D77-5E2A-4BDA-B7AE-0756B2F1D220}" type="pres">
      <dgm:prSet presAssocID="{53466BC7-82F7-49F9-9644-FBCD3606C875}" presName="Accent" presStyleLbl="bgShp" presStyleIdx="4" presStyleCnt="6"/>
      <dgm:spPr/>
    </dgm:pt>
    <dgm:pt modelId="{52E84A6E-874A-4128-BF30-518FD496A8D5}" type="pres">
      <dgm:prSet presAssocID="{53466BC7-82F7-49F9-9644-FBCD3606C87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4361E22-C91F-4310-A82F-CBA8680A8741}" type="pres">
      <dgm:prSet presAssocID="{5B6723C1-4CB2-4E86-95D8-17AB58EA2476}" presName="Accent6" presStyleCnt="0"/>
      <dgm:spPr/>
    </dgm:pt>
    <dgm:pt modelId="{10EB140A-142B-4A57-90D9-70120D3300BE}" type="pres">
      <dgm:prSet presAssocID="{5B6723C1-4CB2-4E86-95D8-17AB58EA2476}" presName="Accent" presStyleLbl="bgShp" presStyleIdx="5" presStyleCnt="6"/>
      <dgm:spPr/>
    </dgm:pt>
    <dgm:pt modelId="{38A50958-34FA-4686-A662-946489243572}" type="pres">
      <dgm:prSet presAssocID="{5B6723C1-4CB2-4E86-95D8-17AB58EA247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4B6B907-4C3D-421A-B857-763CF20AD52F}" srcId="{D0F9DBDD-6589-4102-B3BA-A7B3AEA099F4}" destId="{9D6B42FC-72D4-4BB9-B0A8-5C4E11FF68F8}" srcOrd="0" destOrd="0" parTransId="{FD126BCB-A35B-4FB9-A1FA-DC9004210E3F}" sibTransId="{D9E361DB-889D-4945-99A5-409786A9BA6A}"/>
    <dgm:cxn modelId="{DF905F0A-8138-4B83-A8F1-C3EDC756EC90}" type="presOf" srcId="{53466BC7-82F7-49F9-9644-FBCD3606C875}" destId="{52E84A6E-874A-4128-BF30-518FD496A8D5}" srcOrd="0" destOrd="0" presId="urn:microsoft.com/office/officeart/2011/layout/HexagonRadial"/>
    <dgm:cxn modelId="{1E592A17-A031-4F8D-9E1F-B8E0BED6CEBF}" type="presOf" srcId="{BF3BC911-1965-4796-A248-9D20ECA386C4}" destId="{BC6B98F3-0E60-412C-AC78-A756AB780529}" srcOrd="0" destOrd="0" presId="urn:microsoft.com/office/officeart/2011/layout/HexagonRadial"/>
    <dgm:cxn modelId="{4A8CC826-31AE-43D8-AC55-0B2BE190B414}" type="presOf" srcId="{E4ED48D2-83D2-459C-A011-14783DC21F14}" destId="{365F4453-A68A-4001-B349-2B03A754FBFB}" srcOrd="0" destOrd="0" presId="urn:microsoft.com/office/officeart/2011/layout/HexagonRadial"/>
    <dgm:cxn modelId="{DD446B3D-75B1-433E-8963-B8BBAFF912A2}" type="presOf" srcId="{A4C78C32-94FA-40CD-9E60-FE4686FEBF1E}" destId="{0855E27D-7A4B-4E5A-B49D-A53B08697421}" srcOrd="0" destOrd="0" presId="urn:microsoft.com/office/officeart/2011/layout/HexagonRadial"/>
    <dgm:cxn modelId="{0A645F43-723D-4B8E-8CBE-2D514D5BBC88}" srcId="{D0F9DBDD-6589-4102-B3BA-A7B3AEA099F4}" destId="{A4C78C32-94FA-40CD-9E60-FE4686FEBF1E}" srcOrd="3" destOrd="0" parTransId="{A925E3B1-6C7B-4535-B68C-DDA2966E6CB8}" sibTransId="{FEB65BCC-C7F3-4D28-AAF2-B5606A016AA7}"/>
    <dgm:cxn modelId="{FFCFAC72-850F-41A5-B6E9-E5C0648800E2}" type="presOf" srcId="{D0F9DBDD-6589-4102-B3BA-A7B3AEA099F4}" destId="{B7281F02-59A9-462F-BCD5-1B6925F13247}" srcOrd="0" destOrd="0" presId="urn:microsoft.com/office/officeart/2011/layout/HexagonRadial"/>
    <dgm:cxn modelId="{B3A00090-23EF-4756-8479-92924060ACEF}" srcId="{E4ED48D2-83D2-459C-A011-14783DC21F14}" destId="{D0F9DBDD-6589-4102-B3BA-A7B3AEA099F4}" srcOrd="0" destOrd="0" parTransId="{2275A51B-6C37-4F96-8B3D-EFE4B01B8084}" sibTransId="{F13291A7-D546-4EEB-A821-6010301D70A4}"/>
    <dgm:cxn modelId="{F8CFB99D-4E58-4452-8CB8-FCBF4CCF4197}" type="presOf" srcId="{5B6723C1-4CB2-4E86-95D8-17AB58EA2476}" destId="{38A50958-34FA-4686-A662-946489243572}" srcOrd="0" destOrd="0" presId="urn:microsoft.com/office/officeart/2011/layout/HexagonRadial"/>
    <dgm:cxn modelId="{831AEBAA-D80A-45E7-B1F5-CCCB8057B439}" type="presOf" srcId="{9D6B42FC-72D4-4BB9-B0A8-5C4E11FF68F8}" destId="{FF7F394B-4C4E-4A09-A234-FE6BBA253E0A}" srcOrd="0" destOrd="0" presId="urn:microsoft.com/office/officeart/2011/layout/HexagonRadial"/>
    <dgm:cxn modelId="{F9311DB1-95FE-4812-BF35-715DB89BD481}" srcId="{D0F9DBDD-6589-4102-B3BA-A7B3AEA099F4}" destId="{BF3BC911-1965-4796-A248-9D20ECA386C4}" srcOrd="2" destOrd="0" parTransId="{07CD9DBE-8808-4108-A8E5-FB8B60C61A7D}" sibTransId="{4F13CE6E-A438-4C8B-AB2B-70A57B865886}"/>
    <dgm:cxn modelId="{C6DE07B9-CA08-4D09-A165-F0BDF0B90928}" srcId="{D0F9DBDD-6589-4102-B3BA-A7B3AEA099F4}" destId="{6C2614C4-1946-4F9C-B567-F74F455AC800}" srcOrd="1" destOrd="0" parTransId="{14845C0C-50F1-48AC-88C6-7B7CD569CEAD}" sibTransId="{EC95C7C8-DDC0-4F44-81EF-08064E962392}"/>
    <dgm:cxn modelId="{39D787E8-6607-4B58-B1F1-63A69DB8810B}" type="presOf" srcId="{6C2614C4-1946-4F9C-B567-F74F455AC800}" destId="{EA15D14B-F566-46BE-A869-1B89F97D554F}" srcOrd="0" destOrd="0" presId="urn:microsoft.com/office/officeart/2011/layout/HexagonRadial"/>
    <dgm:cxn modelId="{25458FEB-C870-4865-97F7-3476D226CE7C}" srcId="{D0F9DBDD-6589-4102-B3BA-A7B3AEA099F4}" destId="{5B6723C1-4CB2-4E86-95D8-17AB58EA2476}" srcOrd="5" destOrd="0" parTransId="{9354917D-05EF-4D7C-86B8-0B2D2D01544F}" sibTransId="{EA8EEBF9-F701-4930-A4C3-033CB93B0F6A}"/>
    <dgm:cxn modelId="{E2A0E2F4-EDCD-4A89-B8C0-18488D8281AF}" srcId="{D0F9DBDD-6589-4102-B3BA-A7B3AEA099F4}" destId="{53466BC7-82F7-49F9-9644-FBCD3606C875}" srcOrd="4" destOrd="0" parTransId="{B1C5B491-A461-4BD5-A8F0-53F11E2BB248}" sibTransId="{D38D880F-7EEA-4CAF-A7ED-18D5B4BD3040}"/>
    <dgm:cxn modelId="{C0D25603-6095-4627-8B8D-7C50225CFA0E}" type="presParOf" srcId="{365F4453-A68A-4001-B349-2B03A754FBFB}" destId="{B7281F02-59A9-462F-BCD5-1B6925F13247}" srcOrd="0" destOrd="0" presId="urn:microsoft.com/office/officeart/2011/layout/HexagonRadial"/>
    <dgm:cxn modelId="{5E1DC2EA-5996-45D1-8A6D-48BE91A35CCC}" type="presParOf" srcId="{365F4453-A68A-4001-B349-2B03A754FBFB}" destId="{52121886-BE8C-4284-9AFD-2357B7563DD7}" srcOrd="1" destOrd="0" presId="urn:microsoft.com/office/officeart/2011/layout/HexagonRadial"/>
    <dgm:cxn modelId="{94836851-2680-4BEE-96E3-2B4F3C2779D4}" type="presParOf" srcId="{52121886-BE8C-4284-9AFD-2357B7563DD7}" destId="{D16E18D9-D68E-4D57-8F17-DFBD52FE3E1D}" srcOrd="0" destOrd="0" presId="urn:microsoft.com/office/officeart/2011/layout/HexagonRadial"/>
    <dgm:cxn modelId="{006E4343-D6E2-4210-A9AD-F66CEEB86F82}" type="presParOf" srcId="{365F4453-A68A-4001-B349-2B03A754FBFB}" destId="{FF7F394B-4C4E-4A09-A234-FE6BBA253E0A}" srcOrd="2" destOrd="0" presId="urn:microsoft.com/office/officeart/2011/layout/HexagonRadial"/>
    <dgm:cxn modelId="{EBEC737D-3E2A-4D89-B2D4-BC18677DB580}" type="presParOf" srcId="{365F4453-A68A-4001-B349-2B03A754FBFB}" destId="{8D00D514-613D-481D-8297-D025D7A7D1DB}" srcOrd="3" destOrd="0" presId="urn:microsoft.com/office/officeart/2011/layout/HexagonRadial"/>
    <dgm:cxn modelId="{63E4BD21-0DCF-4F85-A136-1DBA0AE6EA38}" type="presParOf" srcId="{8D00D514-613D-481D-8297-D025D7A7D1DB}" destId="{33F17F38-F489-45CB-BB85-60FC49CDCBD4}" srcOrd="0" destOrd="0" presId="urn:microsoft.com/office/officeart/2011/layout/HexagonRadial"/>
    <dgm:cxn modelId="{EF1D9056-2BF8-4FC3-82E6-506A7374157B}" type="presParOf" srcId="{365F4453-A68A-4001-B349-2B03A754FBFB}" destId="{EA15D14B-F566-46BE-A869-1B89F97D554F}" srcOrd="4" destOrd="0" presId="urn:microsoft.com/office/officeart/2011/layout/HexagonRadial"/>
    <dgm:cxn modelId="{5D4ECD8A-E608-4B17-AF61-5C1DB84DC78E}" type="presParOf" srcId="{365F4453-A68A-4001-B349-2B03A754FBFB}" destId="{96551CA5-A49E-4359-BB69-F73C19A0672C}" srcOrd="5" destOrd="0" presId="urn:microsoft.com/office/officeart/2011/layout/HexagonRadial"/>
    <dgm:cxn modelId="{EEAD52C2-1F4E-4A6D-958A-096A37614D09}" type="presParOf" srcId="{96551CA5-A49E-4359-BB69-F73C19A0672C}" destId="{55225DB9-C32E-4A94-B233-479122D75FC7}" srcOrd="0" destOrd="0" presId="urn:microsoft.com/office/officeart/2011/layout/HexagonRadial"/>
    <dgm:cxn modelId="{5879B0C0-9250-45E4-BC08-EE272C1655E8}" type="presParOf" srcId="{365F4453-A68A-4001-B349-2B03A754FBFB}" destId="{BC6B98F3-0E60-412C-AC78-A756AB780529}" srcOrd="6" destOrd="0" presId="urn:microsoft.com/office/officeart/2011/layout/HexagonRadial"/>
    <dgm:cxn modelId="{39D13840-7B98-4C03-B11C-AACD99412C34}" type="presParOf" srcId="{365F4453-A68A-4001-B349-2B03A754FBFB}" destId="{9EB6E705-6EC3-4B55-B53D-6E1CFDC6FB6D}" srcOrd="7" destOrd="0" presId="urn:microsoft.com/office/officeart/2011/layout/HexagonRadial"/>
    <dgm:cxn modelId="{D51E3D32-3DF1-4905-907F-DAF6047E77F2}" type="presParOf" srcId="{9EB6E705-6EC3-4B55-B53D-6E1CFDC6FB6D}" destId="{E4AD0E91-ADCD-4477-A6D6-5DE9594A0575}" srcOrd="0" destOrd="0" presId="urn:microsoft.com/office/officeart/2011/layout/HexagonRadial"/>
    <dgm:cxn modelId="{6CBFA174-D515-4583-A741-A8407560B0ED}" type="presParOf" srcId="{365F4453-A68A-4001-B349-2B03A754FBFB}" destId="{0855E27D-7A4B-4E5A-B49D-A53B08697421}" srcOrd="8" destOrd="0" presId="urn:microsoft.com/office/officeart/2011/layout/HexagonRadial"/>
    <dgm:cxn modelId="{564A0928-F843-4361-AADA-9B2667F1C5D6}" type="presParOf" srcId="{365F4453-A68A-4001-B349-2B03A754FBFB}" destId="{CDCFA277-C5FA-4BA0-BD9C-43AEAD3C2F93}" srcOrd="9" destOrd="0" presId="urn:microsoft.com/office/officeart/2011/layout/HexagonRadial"/>
    <dgm:cxn modelId="{7149CE0B-6A28-480E-983E-494ADB5CF907}" type="presParOf" srcId="{CDCFA277-C5FA-4BA0-BD9C-43AEAD3C2F93}" destId="{58475D77-5E2A-4BDA-B7AE-0756B2F1D220}" srcOrd="0" destOrd="0" presId="urn:microsoft.com/office/officeart/2011/layout/HexagonRadial"/>
    <dgm:cxn modelId="{6A3CA8C6-24D8-4178-8F88-9B0ECA547D94}" type="presParOf" srcId="{365F4453-A68A-4001-B349-2B03A754FBFB}" destId="{52E84A6E-874A-4128-BF30-518FD496A8D5}" srcOrd="10" destOrd="0" presId="urn:microsoft.com/office/officeart/2011/layout/HexagonRadial"/>
    <dgm:cxn modelId="{FF4899A1-D6A4-45E0-A814-4AD196D05924}" type="presParOf" srcId="{365F4453-A68A-4001-B349-2B03A754FBFB}" destId="{D4361E22-C91F-4310-A82F-CBA8680A8741}" srcOrd="11" destOrd="0" presId="urn:microsoft.com/office/officeart/2011/layout/HexagonRadial"/>
    <dgm:cxn modelId="{87DFBDAB-55F9-4D3F-BE18-CCA5D6ABBF33}" type="presParOf" srcId="{D4361E22-C91F-4310-A82F-CBA8680A8741}" destId="{10EB140A-142B-4A57-90D9-70120D3300BE}" srcOrd="0" destOrd="0" presId="urn:microsoft.com/office/officeart/2011/layout/HexagonRadial"/>
    <dgm:cxn modelId="{F92492B2-08DF-4A50-95A7-B70E1C935B11}" type="presParOf" srcId="{365F4453-A68A-4001-B349-2B03A754FBFB}" destId="{38A50958-34FA-4686-A662-94648924357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F7FCA-517B-4485-970E-F470A775CACA}" type="doc">
      <dgm:prSet loTypeId="urn:microsoft.com/office/officeart/2005/8/layout/hList6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82AC231-55A8-4356-BF36-A60295F936E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[E]volve</a:t>
          </a:r>
        </a:p>
      </dgm:t>
    </dgm:pt>
    <dgm:pt modelId="{45F36947-A1BD-4A67-BCB7-8DB5194DEE9D}" type="parTrans" cxnId="{64CCC285-627D-4292-BE68-083CACAE9AD5}">
      <dgm:prSet/>
      <dgm:spPr/>
      <dgm:t>
        <a:bodyPr/>
        <a:lstStyle/>
        <a:p>
          <a:endParaRPr lang="en-US"/>
        </a:p>
      </dgm:t>
    </dgm:pt>
    <dgm:pt modelId="{BF1F79FD-E76A-454C-88B6-E1FD51385464}" type="sibTrans" cxnId="{64CCC285-627D-4292-BE68-083CACAE9AD5}">
      <dgm:prSet/>
      <dgm:spPr/>
      <dgm:t>
        <a:bodyPr/>
        <a:lstStyle/>
        <a:p>
          <a:endParaRPr lang="en-US"/>
        </a:p>
      </dgm:t>
    </dgm:pt>
    <dgm:pt modelId="{BFF16316-72A6-45C5-A8C3-7DACC74B4B3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Platform for assessment organizations</a:t>
          </a:r>
        </a:p>
      </dgm:t>
    </dgm:pt>
    <dgm:pt modelId="{2E6C6F9D-E791-45AD-8F44-09B5F1EA4C0B}" type="parTrans" cxnId="{8C65DF9B-50A6-4050-9C55-489544F8F912}">
      <dgm:prSet/>
      <dgm:spPr/>
      <dgm:t>
        <a:bodyPr/>
        <a:lstStyle/>
        <a:p>
          <a:endParaRPr lang="en-US"/>
        </a:p>
      </dgm:t>
    </dgm:pt>
    <dgm:pt modelId="{4A772868-155A-4B94-94F6-5947D5CAA3D6}" type="sibTrans" cxnId="{8C65DF9B-50A6-4050-9C55-489544F8F912}">
      <dgm:prSet/>
      <dgm:spPr/>
      <dgm:t>
        <a:bodyPr/>
        <a:lstStyle/>
        <a:p>
          <a:endParaRPr lang="en-US"/>
        </a:p>
      </dgm:t>
    </dgm:pt>
    <dgm:pt modelId="{E5E0305F-9F5F-4461-829F-76C9410C6B0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Any program</a:t>
          </a:r>
        </a:p>
      </dgm:t>
    </dgm:pt>
    <dgm:pt modelId="{95DDCD1F-B065-4D78-8E6A-F0342C969096}" type="parTrans" cxnId="{40E7FC8A-9AFE-40AD-A051-2A27ED0D9575}">
      <dgm:prSet/>
      <dgm:spPr/>
      <dgm:t>
        <a:bodyPr/>
        <a:lstStyle/>
        <a:p>
          <a:endParaRPr lang="en-US"/>
        </a:p>
      </dgm:t>
    </dgm:pt>
    <dgm:pt modelId="{82999D9B-0C50-4C43-B83E-961BA4DF7A7D}" type="sibTrans" cxnId="{40E7FC8A-9AFE-40AD-A051-2A27ED0D9575}">
      <dgm:prSet/>
      <dgm:spPr/>
      <dgm:t>
        <a:bodyPr/>
        <a:lstStyle/>
        <a:p>
          <a:endParaRPr lang="en-US"/>
        </a:p>
      </dgm:t>
    </dgm:pt>
    <dgm:pt modelId="{5C63E6A3-C184-4ACF-A93C-9CEFE08D49AC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StanMan</a:t>
          </a:r>
        </a:p>
      </dgm:t>
    </dgm:pt>
    <dgm:pt modelId="{808F9179-6D00-4337-AD7F-D0F71A457979}" type="parTrans" cxnId="{D3542E28-5C56-4624-A027-95E3FF33EEE7}">
      <dgm:prSet/>
      <dgm:spPr/>
      <dgm:t>
        <a:bodyPr/>
        <a:lstStyle/>
        <a:p>
          <a:endParaRPr lang="en-US"/>
        </a:p>
      </dgm:t>
    </dgm:pt>
    <dgm:pt modelId="{CB23B339-9641-4CFE-9372-E51A196C2AFF}" type="sibTrans" cxnId="{D3542E28-5C56-4624-A027-95E3FF33EEE7}">
      <dgm:prSet/>
      <dgm:spPr/>
      <dgm:t>
        <a:bodyPr/>
        <a:lstStyle/>
        <a:p>
          <a:endParaRPr lang="en-US"/>
        </a:p>
      </dgm:t>
    </dgm:pt>
    <dgm:pt modelId="{89CA76D1-3673-4AAB-91E1-FBDBBBE036CC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Standards and assessment manual toolset</a:t>
          </a:r>
        </a:p>
      </dgm:t>
    </dgm:pt>
    <dgm:pt modelId="{3520A156-C6B1-4245-AA28-D2355CBC6A00}" type="parTrans" cxnId="{FCDD9BA1-408D-4AF0-AC31-4E308E503C4C}">
      <dgm:prSet/>
      <dgm:spPr/>
      <dgm:t>
        <a:bodyPr/>
        <a:lstStyle/>
        <a:p>
          <a:endParaRPr lang="en-US"/>
        </a:p>
      </dgm:t>
    </dgm:pt>
    <dgm:pt modelId="{B8A67558-C73F-4E9E-B114-D0B5891BCCE7}" type="sibTrans" cxnId="{FCDD9BA1-408D-4AF0-AC31-4E308E503C4C}">
      <dgm:prSet/>
      <dgm:spPr/>
      <dgm:t>
        <a:bodyPr/>
        <a:lstStyle/>
        <a:p>
          <a:endParaRPr lang="en-US"/>
        </a:p>
      </dgm:t>
    </dgm:pt>
    <dgm:pt modelId="{7B4E3470-B716-4C5A-9571-F89F4447D3D1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Binds [E]volve and [PROG]gress</a:t>
          </a:r>
        </a:p>
      </dgm:t>
    </dgm:pt>
    <dgm:pt modelId="{8A6D52A9-945E-4EAF-A081-80FF06950F30}" type="parTrans" cxnId="{C025F276-5FE9-4402-A109-F014C2F22A36}">
      <dgm:prSet/>
      <dgm:spPr/>
      <dgm:t>
        <a:bodyPr/>
        <a:lstStyle/>
        <a:p>
          <a:endParaRPr lang="en-US"/>
        </a:p>
      </dgm:t>
    </dgm:pt>
    <dgm:pt modelId="{620311A8-FFBB-4F4C-A972-683513B4BEFE}" type="sibTrans" cxnId="{C025F276-5FE9-4402-A109-F014C2F22A36}">
      <dgm:prSet/>
      <dgm:spPr/>
      <dgm:t>
        <a:bodyPr/>
        <a:lstStyle/>
        <a:p>
          <a:endParaRPr lang="en-US"/>
        </a:p>
      </dgm:t>
    </dgm:pt>
    <dgm:pt modelId="{282AD29A-2598-4B8C-BF61-F9519EB038E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[PRO]gress</a:t>
          </a:r>
        </a:p>
      </dgm:t>
    </dgm:pt>
    <dgm:pt modelId="{45C954CB-0C53-4EFC-A90B-E735A65B4881}" type="parTrans" cxnId="{2C354073-2478-4EBF-BA18-10BC5BFC0662}">
      <dgm:prSet/>
      <dgm:spPr/>
      <dgm:t>
        <a:bodyPr/>
        <a:lstStyle/>
        <a:p>
          <a:endParaRPr lang="en-US"/>
        </a:p>
      </dgm:t>
    </dgm:pt>
    <dgm:pt modelId="{D35631D9-6D81-4829-9FD9-70B4A92EC901}" type="sibTrans" cxnId="{2C354073-2478-4EBF-BA18-10BC5BFC0662}">
      <dgm:prSet/>
      <dgm:spPr/>
      <dgm:t>
        <a:bodyPr/>
        <a:lstStyle/>
        <a:p>
          <a:endParaRPr lang="en-US"/>
        </a:p>
      </dgm:t>
    </dgm:pt>
    <dgm:pt modelId="{318B0510-B082-4C49-A351-EBBB1C50639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Assessments of different types and workflows</a:t>
          </a:r>
        </a:p>
      </dgm:t>
    </dgm:pt>
    <dgm:pt modelId="{1257D08B-3FF0-4CD7-84E9-4AE245417A34}" type="parTrans" cxnId="{9723EB76-08FA-4678-80E9-1DAE4F6A7F99}">
      <dgm:prSet/>
      <dgm:spPr/>
      <dgm:t>
        <a:bodyPr/>
        <a:lstStyle/>
        <a:p>
          <a:endParaRPr lang="en-US"/>
        </a:p>
      </dgm:t>
    </dgm:pt>
    <dgm:pt modelId="{3F72BD9E-79B9-482A-A645-05C533ED080B}" type="sibTrans" cxnId="{9723EB76-08FA-4678-80E9-1DAE4F6A7F99}">
      <dgm:prSet/>
      <dgm:spPr/>
      <dgm:t>
        <a:bodyPr/>
        <a:lstStyle/>
        <a:p>
          <a:endParaRPr lang="en-US"/>
        </a:p>
      </dgm:t>
    </dgm:pt>
    <dgm:pt modelId="{6403B393-A812-454F-88C6-B51F6811BF7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Potentially used by non-typical clients</a:t>
          </a:r>
        </a:p>
      </dgm:t>
    </dgm:pt>
    <dgm:pt modelId="{20CC772B-621E-46A6-929C-3C9B251079FD}" type="parTrans" cxnId="{AAE8D0A4-E3BC-415C-A34B-7D2BCAD35B43}">
      <dgm:prSet/>
      <dgm:spPr/>
      <dgm:t>
        <a:bodyPr/>
        <a:lstStyle/>
        <a:p>
          <a:endParaRPr lang="en-US"/>
        </a:p>
      </dgm:t>
    </dgm:pt>
    <dgm:pt modelId="{99C7CCD6-86EA-4FBF-A74A-9704480A6CD8}" type="sibTrans" cxnId="{AAE8D0A4-E3BC-415C-A34B-7D2BCAD35B43}">
      <dgm:prSet/>
      <dgm:spPr/>
      <dgm:t>
        <a:bodyPr/>
        <a:lstStyle/>
        <a:p>
          <a:endParaRPr lang="en-US"/>
        </a:p>
      </dgm:t>
    </dgm:pt>
    <dgm:pt modelId="{FF049EA1-CE7A-4066-9C36-644C79837B9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Multiple perspectives</a:t>
          </a:r>
        </a:p>
      </dgm:t>
    </dgm:pt>
    <dgm:pt modelId="{B19F56EB-1FD6-4B1B-B17B-85E8EB697530}" type="parTrans" cxnId="{7C71FC99-FEC9-43FF-8790-2FAA5BB66B47}">
      <dgm:prSet/>
      <dgm:spPr/>
      <dgm:t>
        <a:bodyPr/>
        <a:lstStyle/>
        <a:p>
          <a:endParaRPr lang="en-US"/>
        </a:p>
      </dgm:t>
    </dgm:pt>
    <dgm:pt modelId="{27F817D5-D32F-41E5-97DA-E220341EFDD5}" type="sibTrans" cxnId="{7C71FC99-FEC9-43FF-8790-2FAA5BB66B47}">
      <dgm:prSet/>
      <dgm:spPr/>
      <dgm:t>
        <a:bodyPr/>
        <a:lstStyle/>
        <a:p>
          <a:endParaRPr lang="en-US"/>
        </a:p>
      </dgm:t>
    </dgm:pt>
    <dgm:pt modelId="{56EE383F-4156-4DE4-8165-D5189EA39876}" type="pres">
      <dgm:prSet presAssocID="{19BF7FCA-517B-4485-970E-F470A775CACA}" presName="Name0" presStyleCnt="0">
        <dgm:presLayoutVars>
          <dgm:dir/>
          <dgm:resizeHandles val="exact"/>
        </dgm:presLayoutVars>
      </dgm:prSet>
      <dgm:spPr/>
    </dgm:pt>
    <dgm:pt modelId="{647B41FF-9539-4225-B10A-CB515149B9CD}" type="pres">
      <dgm:prSet presAssocID="{F82AC231-55A8-4356-BF36-A60295F936E7}" presName="node" presStyleLbl="node1" presStyleIdx="0" presStyleCnt="3">
        <dgm:presLayoutVars>
          <dgm:bulletEnabled val="1"/>
        </dgm:presLayoutVars>
      </dgm:prSet>
      <dgm:spPr/>
    </dgm:pt>
    <dgm:pt modelId="{591748DE-A479-4A7B-9FA9-375673E19615}" type="pres">
      <dgm:prSet presAssocID="{BF1F79FD-E76A-454C-88B6-E1FD51385464}" presName="sibTrans" presStyleCnt="0"/>
      <dgm:spPr/>
    </dgm:pt>
    <dgm:pt modelId="{134B2209-AFFE-4DD3-B259-06A0964A3F00}" type="pres">
      <dgm:prSet presAssocID="{5C63E6A3-C184-4ACF-A93C-9CEFE08D49AC}" presName="node" presStyleLbl="node1" presStyleIdx="1" presStyleCnt="3">
        <dgm:presLayoutVars>
          <dgm:bulletEnabled val="1"/>
        </dgm:presLayoutVars>
      </dgm:prSet>
      <dgm:spPr/>
    </dgm:pt>
    <dgm:pt modelId="{80C0AAAE-E4AE-4BC2-BCFF-45CAD86D7EB5}" type="pres">
      <dgm:prSet presAssocID="{CB23B339-9641-4CFE-9372-E51A196C2AFF}" presName="sibTrans" presStyleCnt="0"/>
      <dgm:spPr/>
    </dgm:pt>
    <dgm:pt modelId="{911AE125-B822-4B6A-8E8C-EB7E2D2FC772}" type="pres">
      <dgm:prSet presAssocID="{282AD29A-2598-4B8C-BF61-F9519EB038E8}" presName="node" presStyleLbl="node1" presStyleIdx="2" presStyleCnt="3">
        <dgm:presLayoutVars>
          <dgm:bulletEnabled val="1"/>
        </dgm:presLayoutVars>
      </dgm:prSet>
      <dgm:spPr/>
    </dgm:pt>
  </dgm:ptLst>
  <dgm:cxnLst>
    <dgm:cxn modelId="{56E68402-1011-4F8F-8EB8-4321E4A8D449}" type="presOf" srcId="{282AD29A-2598-4B8C-BF61-F9519EB038E8}" destId="{911AE125-B822-4B6A-8E8C-EB7E2D2FC772}" srcOrd="0" destOrd="0" presId="urn:microsoft.com/office/officeart/2005/8/layout/hList6"/>
    <dgm:cxn modelId="{C9A67917-0573-4E23-9AC7-E02005242086}" type="presOf" srcId="{FF049EA1-CE7A-4066-9C36-644C79837B94}" destId="{647B41FF-9539-4225-B10A-CB515149B9CD}" srcOrd="0" destOrd="3" presId="urn:microsoft.com/office/officeart/2005/8/layout/hList6"/>
    <dgm:cxn modelId="{534FB221-FA52-42EE-8C69-92A0EC0E12A7}" type="presOf" srcId="{E5E0305F-9F5F-4461-829F-76C9410C6B06}" destId="{647B41FF-9539-4225-B10A-CB515149B9CD}" srcOrd="0" destOrd="2" presId="urn:microsoft.com/office/officeart/2005/8/layout/hList6"/>
    <dgm:cxn modelId="{D3542E28-5C56-4624-A027-95E3FF33EEE7}" srcId="{19BF7FCA-517B-4485-970E-F470A775CACA}" destId="{5C63E6A3-C184-4ACF-A93C-9CEFE08D49AC}" srcOrd="1" destOrd="0" parTransId="{808F9179-6D00-4337-AD7F-D0F71A457979}" sibTransId="{CB23B339-9641-4CFE-9372-E51A196C2AFF}"/>
    <dgm:cxn modelId="{EF8BFA4F-ED00-4E3B-BFB8-459B63509D52}" type="presOf" srcId="{F82AC231-55A8-4356-BF36-A60295F936E7}" destId="{647B41FF-9539-4225-B10A-CB515149B9CD}" srcOrd="0" destOrd="0" presId="urn:microsoft.com/office/officeart/2005/8/layout/hList6"/>
    <dgm:cxn modelId="{2C354073-2478-4EBF-BA18-10BC5BFC0662}" srcId="{19BF7FCA-517B-4485-970E-F470A775CACA}" destId="{282AD29A-2598-4B8C-BF61-F9519EB038E8}" srcOrd="2" destOrd="0" parTransId="{45C954CB-0C53-4EFC-A90B-E735A65B4881}" sibTransId="{D35631D9-6D81-4829-9FD9-70B4A92EC901}"/>
    <dgm:cxn modelId="{9723EB76-08FA-4678-80E9-1DAE4F6A7F99}" srcId="{282AD29A-2598-4B8C-BF61-F9519EB038E8}" destId="{318B0510-B082-4C49-A351-EBBB1C50639A}" srcOrd="0" destOrd="0" parTransId="{1257D08B-3FF0-4CD7-84E9-4AE245417A34}" sibTransId="{3F72BD9E-79B9-482A-A645-05C533ED080B}"/>
    <dgm:cxn modelId="{C025F276-5FE9-4402-A109-F014C2F22A36}" srcId="{5C63E6A3-C184-4ACF-A93C-9CEFE08D49AC}" destId="{7B4E3470-B716-4C5A-9571-F89F4447D3D1}" srcOrd="1" destOrd="0" parTransId="{8A6D52A9-945E-4EAF-A081-80FF06950F30}" sibTransId="{620311A8-FFBB-4F4C-A972-683513B4BEFE}"/>
    <dgm:cxn modelId="{64CCC285-627D-4292-BE68-083CACAE9AD5}" srcId="{19BF7FCA-517B-4485-970E-F470A775CACA}" destId="{F82AC231-55A8-4356-BF36-A60295F936E7}" srcOrd="0" destOrd="0" parTransId="{45F36947-A1BD-4A67-BCB7-8DB5194DEE9D}" sibTransId="{BF1F79FD-E76A-454C-88B6-E1FD51385464}"/>
    <dgm:cxn modelId="{40E7FC8A-9AFE-40AD-A051-2A27ED0D9575}" srcId="{F82AC231-55A8-4356-BF36-A60295F936E7}" destId="{E5E0305F-9F5F-4461-829F-76C9410C6B06}" srcOrd="1" destOrd="0" parTransId="{95DDCD1F-B065-4D78-8E6A-F0342C969096}" sibTransId="{82999D9B-0C50-4C43-B83E-961BA4DF7A7D}"/>
    <dgm:cxn modelId="{81621A8E-A2DB-4FF2-8AFF-E150FC0C9F53}" type="presOf" srcId="{6403B393-A812-454F-88C6-B51F6811BF74}" destId="{911AE125-B822-4B6A-8E8C-EB7E2D2FC772}" srcOrd="0" destOrd="2" presId="urn:microsoft.com/office/officeart/2005/8/layout/hList6"/>
    <dgm:cxn modelId="{C58AD78F-8D6D-4651-BA46-D61E4DF67C98}" type="presOf" srcId="{7B4E3470-B716-4C5A-9571-F89F4447D3D1}" destId="{134B2209-AFFE-4DD3-B259-06A0964A3F00}" srcOrd="0" destOrd="2" presId="urn:microsoft.com/office/officeart/2005/8/layout/hList6"/>
    <dgm:cxn modelId="{C5A1F68F-1C26-4A58-A410-27B2B01A90EB}" type="presOf" srcId="{19BF7FCA-517B-4485-970E-F470A775CACA}" destId="{56EE383F-4156-4DE4-8165-D5189EA39876}" srcOrd="0" destOrd="0" presId="urn:microsoft.com/office/officeart/2005/8/layout/hList6"/>
    <dgm:cxn modelId="{7C71FC99-FEC9-43FF-8790-2FAA5BB66B47}" srcId="{F82AC231-55A8-4356-BF36-A60295F936E7}" destId="{FF049EA1-CE7A-4066-9C36-644C79837B94}" srcOrd="2" destOrd="0" parTransId="{B19F56EB-1FD6-4B1B-B17B-85E8EB697530}" sibTransId="{27F817D5-D32F-41E5-97DA-E220341EFDD5}"/>
    <dgm:cxn modelId="{8C65DF9B-50A6-4050-9C55-489544F8F912}" srcId="{F82AC231-55A8-4356-BF36-A60295F936E7}" destId="{BFF16316-72A6-45C5-A8C3-7DACC74B4B3F}" srcOrd="0" destOrd="0" parTransId="{2E6C6F9D-E791-45AD-8F44-09B5F1EA4C0B}" sibTransId="{4A772868-155A-4B94-94F6-5947D5CAA3D6}"/>
    <dgm:cxn modelId="{D8B57D9C-530D-4756-8663-30C9FA161ECD}" type="presOf" srcId="{5C63E6A3-C184-4ACF-A93C-9CEFE08D49AC}" destId="{134B2209-AFFE-4DD3-B259-06A0964A3F00}" srcOrd="0" destOrd="0" presId="urn:microsoft.com/office/officeart/2005/8/layout/hList6"/>
    <dgm:cxn modelId="{96E28D9D-BA5B-4501-9E3C-783F1507CE69}" type="presOf" srcId="{318B0510-B082-4C49-A351-EBBB1C50639A}" destId="{911AE125-B822-4B6A-8E8C-EB7E2D2FC772}" srcOrd="0" destOrd="1" presId="urn:microsoft.com/office/officeart/2005/8/layout/hList6"/>
    <dgm:cxn modelId="{FCDD9BA1-408D-4AF0-AC31-4E308E503C4C}" srcId="{5C63E6A3-C184-4ACF-A93C-9CEFE08D49AC}" destId="{89CA76D1-3673-4AAB-91E1-FBDBBBE036CC}" srcOrd="0" destOrd="0" parTransId="{3520A156-C6B1-4245-AA28-D2355CBC6A00}" sibTransId="{B8A67558-C73F-4E9E-B114-D0B5891BCCE7}"/>
    <dgm:cxn modelId="{AAE8D0A4-E3BC-415C-A34B-7D2BCAD35B43}" srcId="{282AD29A-2598-4B8C-BF61-F9519EB038E8}" destId="{6403B393-A812-454F-88C6-B51F6811BF74}" srcOrd="1" destOrd="0" parTransId="{20CC772B-621E-46A6-929C-3C9B251079FD}" sibTransId="{99C7CCD6-86EA-4FBF-A74A-9704480A6CD8}"/>
    <dgm:cxn modelId="{01CBF7E8-1A8A-4764-A347-AB3326A8DC39}" type="presOf" srcId="{BFF16316-72A6-45C5-A8C3-7DACC74B4B3F}" destId="{647B41FF-9539-4225-B10A-CB515149B9CD}" srcOrd="0" destOrd="1" presId="urn:microsoft.com/office/officeart/2005/8/layout/hList6"/>
    <dgm:cxn modelId="{927A0CEA-9896-42FB-89DB-3E4EEA7A6667}" type="presOf" srcId="{89CA76D1-3673-4AAB-91E1-FBDBBBE036CC}" destId="{134B2209-AFFE-4DD3-B259-06A0964A3F00}" srcOrd="0" destOrd="1" presId="urn:microsoft.com/office/officeart/2005/8/layout/hList6"/>
    <dgm:cxn modelId="{6B1025AC-EE2F-4658-8905-C4748C6DBA87}" type="presParOf" srcId="{56EE383F-4156-4DE4-8165-D5189EA39876}" destId="{647B41FF-9539-4225-B10A-CB515149B9CD}" srcOrd="0" destOrd="0" presId="urn:microsoft.com/office/officeart/2005/8/layout/hList6"/>
    <dgm:cxn modelId="{D7912567-DD9F-46C9-B1A6-2A34CF8F6BEC}" type="presParOf" srcId="{56EE383F-4156-4DE4-8165-D5189EA39876}" destId="{591748DE-A479-4A7B-9FA9-375673E19615}" srcOrd="1" destOrd="0" presId="urn:microsoft.com/office/officeart/2005/8/layout/hList6"/>
    <dgm:cxn modelId="{C9A948CF-67A9-4F6D-BBA4-65F96710C702}" type="presParOf" srcId="{56EE383F-4156-4DE4-8165-D5189EA39876}" destId="{134B2209-AFFE-4DD3-B259-06A0964A3F00}" srcOrd="2" destOrd="0" presId="urn:microsoft.com/office/officeart/2005/8/layout/hList6"/>
    <dgm:cxn modelId="{7F2E6FDA-0A99-49A7-9136-42620EEFCE53}" type="presParOf" srcId="{56EE383F-4156-4DE4-8165-D5189EA39876}" destId="{80C0AAAE-E4AE-4BC2-BCFF-45CAD86D7EB5}" srcOrd="3" destOrd="0" presId="urn:microsoft.com/office/officeart/2005/8/layout/hList6"/>
    <dgm:cxn modelId="{B62C6C03-D021-4176-8954-9FBB37E17C62}" type="presParOf" srcId="{56EE383F-4156-4DE4-8165-D5189EA39876}" destId="{911AE125-B822-4B6A-8E8C-EB7E2D2FC77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935D6-A3B3-48B1-ABA3-D7E8724FC1E7}">
      <dsp:nvSpPr>
        <dsp:cNvPr id="0" name=""/>
        <dsp:cNvSpPr/>
      </dsp:nvSpPr>
      <dsp:spPr>
        <a:xfrm>
          <a:off x="6760197" y="68579"/>
          <a:ext cx="3566160" cy="356616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ranklin Gothic Book" panose="020B0503020102020204" pitchFamily="34" charset="0"/>
            </a:rPr>
            <a:t>Healthcare Providers</a:t>
          </a:r>
        </a:p>
      </dsp:txBody>
      <dsp:txXfrm>
        <a:off x="7171677" y="548639"/>
        <a:ext cx="2743200" cy="1131570"/>
      </dsp:txXfrm>
    </dsp:sp>
    <dsp:sp modelId="{907EF44D-43F3-4E8D-9A03-57C2FBE9A1C8}">
      <dsp:nvSpPr>
        <dsp:cNvPr id="0" name=""/>
        <dsp:cNvSpPr/>
      </dsp:nvSpPr>
      <dsp:spPr>
        <a:xfrm>
          <a:off x="8337537" y="1645919"/>
          <a:ext cx="3566160" cy="356616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Assessment Organizations</a:t>
          </a:r>
        </a:p>
      </dsp:txBody>
      <dsp:txXfrm>
        <a:off x="10257777" y="2057399"/>
        <a:ext cx="1371600" cy="2743200"/>
      </dsp:txXfrm>
    </dsp:sp>
    <dsp:sp modelId="{99E1461C-8FFF-4561-8B60-B5CE97FC754D}">
      <dsp:nvSpPr>
        <dsp:cNvPr id="0" name=""/>
        <dsp:cNvSpPr/>
      </dsp:nvSpPr>
      <dsp:spPr>
        <a:xfrm>
          <a:off x="6760197" y="3223260"/>
          <a:ext cx="3566160" cy="356616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HSO</a:t>
          </a:r>
        </a:p>
      </dsp:txBody>
      <dsp:txXfrm>
        <a:off x="7171677" y="5177789"/>
        <a:ext cx="2743200" cy="1131570"/>
      </dsp:txXfrm>
    </dsp:sp>
    <dsp:sp modelId="{2C7C17E5-44E4-4C76-B385-91B6BE5D64D3}">
      <dsp:nvSpPr>
        <dsp:cNvPr id="0" name=""/>
        <dsp:cNvSpPr/>
      </dsp:nvSpPr>
      <dsp:spPr>
        <a:xfrm>
          <a:off x="5182857" y="1645919"/>
          <a:ext cx="3566160" cy="356616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Surveyors</a:t>
          </a:r>
        </a:p>
      </dsp:txBody>
      <dsp:txXfrm>
        <a:off x="5457177" y="2057399"/>
        <a:ext cx="1371600" cy="2743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81F02-59A9-462F-BCD5-1B6925F13247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321004" y="2066564"/>
        <a:ext cx="1485474" cy="1284995"/>
      </dsp:txXfrm>
    </dsp:sp>
    <dsp:sp modelId="{33F17F38-F489-45CB-BB85-60FC49CDCBD4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F394B-4C4E-4A09-A234-FE6BBA253E0A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Internal Quality Audit</a:t>
          </a:r>
        </a:p>
      </dsp:txBody>
      <dsp:txXfrm>
        <a:off x="3459220" y="261045"/>
        <a:ext cx="1217310" cy="1053116"/>
      </dsp:txXfrm>
    </dsp:sp>
    <dsp:sp modelId="{55225DB9-C32E-4A94-B233-479122D75FC7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5D14B-F566-46BE-A869-1B89F97D554F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Self-Assessment</a:t>
          </a:r>
        </a:p>
      </dsp:txBody>
      <dsp:txXfrm>
        <a:off x="5129106" y="1229902"/>
        <a:ext cx="1217310" cy="1053116"/>
      </dsp:txXfrm>
    </dsp:sp>
    <dsp:sp modelId="{E4AD0E91-ADCD-4477-A6D6-5DE9594A0575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B98F3-0E60-412C-AC78-A756AB780529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Instruments</a:t>
          </a:r>
        </a:p>
      </dsp:txBody>
      <dsp:txXfrm>
        <a:off x="5129106" y="3134564"/>
        <a:ext cx="1217310" cy="1053116"/>
      </dsp:txXfrm>
    </dsp:sp>
    <dsp:sp modelId="{58475D77-5E2A-4BDA-B7AE-0756B2F1D220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5E27D-7A4B-4E5A-B49D-A53B08697421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Virtual Assessment</a:t>
          </a:r>
        </a:p>
      </dsp:txBody>
      <dsp:txXfrm>
        <a:off x="3459220" y="4104505"/>
        <a:ext cx="1217310" cy="1053116"/>
      </dsp:txXfrm>
    </dsp:sp>
    <dsp:sp modelId="{10EB140A-142B-4A57-90D9-70120D3300BE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84A6E-874A-4128-BF30-518FD496A8D5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Simulated Survey</a:t>
          </a:r>
        </a:p>
      </dsp:txBody>
      <dsp:txXfrm>
        <a:off x="1781582" y="3135647"/>
        <a:ext cx="1217310" cy="1053116"/>
      </dsp:txXfrm>
    </dsp:sp>
    <dsp:sp modelId="{38A50958-34FA-4686-A662-946489243572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On-site Survey</a:t>
          </a:r>
        </a:p>
      </dsp:txBody>
      <dsp:txXfrm>
        <a:off x="1781582" y="1227735"/>
        <a:ext cx="1217310" cy="1053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B41FF-9539-4225-B10A-CB515149B9CD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2088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[E]volve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Platform for assessment organizations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Any program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Multiple perspectives</a:t>
          </a:r>
        </a:p>
      </dsp:txBody>
      <dsp:txXfrm rot="5400000">
        <a:off x="993" y="1083732"/>
        <a:ext cx="2579687" cy="3251201"/>
      </dsp:txXfrm>
    </dsp:sp>
    <dsp:sp modelId="{134B2209-AFFE-4DD3-B259-06A0964A3F00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2088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StanMan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Standards and assessment manual toolset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Binds [E]volve and [PROG]gress</a:t>
          </a:r>
        </a:p>
      </dsp:txBody>
      <dsp:txXfrm rot="5400000">
        <a:off x="2774156" y="1083732"/>
        <a:ext cx="2579687" cy="3251201"/>
      </dsp:txXfrm>
    </dsp:sp>
    <dsp:sp modelId="{911AE125-B822-4B6A-8E8C-EB7E2D2FC772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2088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[PRO]gress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Assessments of different types and workflows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Potentially used by non-typical clients</a:t>
          </a:r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BA95-9D0B-4487-9693-863F2571F8F2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3188-1BC3-44F2-B278-7ADFF205F4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3188-1BC3-44F2-B278-7ADFF205F4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3188-1BC3-44F2-B278-7ADFF205F4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3188-1BC3-44F2-B278-7ADFF205F4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6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3188-1BC3-44F2-B278-7ADFF205F4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3188-1BC3-44F2-B278-7ADFF205F4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4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-Note: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Early Adopter projects include small org and self-assessment tools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3188-1BC3-44F2-B278-7ADFF205F4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86F3B7F-86CC-45D6-B39B-EB98A54A33C0}" type="datetime1">
              <a:rPr lang="en-CA" altLang="en-US" smtClean="0"/>
              <a:pPr>
                <a:defRPr/>
              </a:pPr>
              <a:t>2018-10-10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CC9443-CC2C-47F6-A24C-C207265A4D6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48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99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Ins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451" y="543985"/>
            <a:ext cx="10363200" cy="971549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1745" y="1617129"/>
            <a:ext cx="10668000" cy="1879600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CD0920"/>
              </a:buClr>
              <a:defRPr sz="2400"/>
            </a:lvl1pPr>
            <a:lvl2pPr marL="742950" indent="-285750">
              <a:buClr>
                <a:srgbClr val="CD0920"/>
              </a:buClr>
              <a:buFont typeface="Arial"/>
              <a:buChar char="•"/>
              <a:defRPr sz="2200" baseline="0"/>
            </a:lvl2pPr>
            <a:lvl3pPr>
              <a:buClr>
                <a:srgbClr val="CD0920"/>
              </a:buClr>
              <a:defRPr sz="1600"/>
            </a:lvl3pPr>
            <a:lvl4pPr marL="1600200" indent="-228600">
              <a:buClr>
                <a:srgbClr val="CD0920"/>
              </a:buClr>
              <a:buFont typeface="Arial"/>
              <a:buChar char="•"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BCC231-1A8B-4F14-947E-0964086E33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433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7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2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6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D31C-D929-42D6-9F35-0866B668CA8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956C-F1F0-430B-96B2-9E0347030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" y="3602038"/>
            <a:ext cx="12134400" cy="8243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Global Programs: </a:t>
            </a:r>
            <a:br>
              <a:rPr lang="en-US" sz="5400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sz="5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Applications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36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MICHAEL FRIESEN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DIRECTOR, APPLICATIONS DEVELOPMENT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MARCH 7, 2017</a:t>
            </a:r>
          </a:p>
          <a:p>
            <a:pPr algn="l"/>
            <a:endParaRPr lang="en-US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2" y="570044"/>
            <a:ext cx="4342680" cy="2136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595272"/>
            <a:ext cx="2597266" cy="20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3" y="1120594"/>
            <a:ext cx="10130118" cy="50167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spAutoFit/>
          </a:bodyPr>
          <a:lstStyle/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US" sz="3200" dirty="0">
                <a:latin typeface="Franklin Gothic Book" panose="020B0503020102020204" pitchFamily="34" charset="0"/>
              </a:rPr>
              <a:t>Software development – new tools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US" sz="3200" dirty="0">
                <a:latin typeface="Franklin Gothic Book" panose="020B0503020102020204" pitchFamily="34" charset="0"/>
              </a:rPr>
              <a:t>Software customization – configuration of existing tools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US" sz="3200" dirty="0">
                <a:latin typeface="Franklin Gothic Book" panose="020B0503020102020204" pitchFamily="34" charset="0"/>
              </a:rPr>
              <a:t>System Design 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US" sz="3200" dirty="0">
                <a:latin typeface="Franklin Gothic Book" panose="020B0503020102020204" pitchFamily="34" charset="0"/>
              </a:rPr>
              <a:t>Tier 2 technical support 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endParaRPr lang="en-US" sz="3200" dirty="0">
              <a:latin typeface="Franklin Gothic Book" panose="020B0503020102020204" pitchFamily="34" charset="0"/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US" sz="3200" dirty="0">
                <a:latin typeface="Franklin Gothic Book" panose="020B0503020102020204" pitchFamily="34" charset="0"/>
              </a:rPr>
              <a:t>Maintenance of current products: Qmentum, Qmentum International, Distinction Stroke &amp; Trauma, Corporate Applications (</a:t>
            </a:r>
            <a:r>
              <a:rPr lang="en-US" sz="2800" dirty="0">
                <a:latin typeface="Franklin Gothic Book" panose="020B0503020102020204" pitchFamily="34" charset="0"/>
              </a:rPr>
              <a:t>including</a:t>
            </a:r>
            <a:r>
              <a:rPr lang="en-US" sz="3200" dirty="0">
                <a:latin typeface="Franklin Gothic Book" panose="020B0503020102020204" pitchFamily="34" charset="0"/>
              </a:rPr>
              <a:t> ADC and Survey-Surveyor Planning)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6158753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OTHER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33173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3F06B850-994F-4E3D-A651-D2687166DB00}" type="slidenum">
              <a:rPr lang="en-US" altLang="en-US"/>
              <a:pPr eaLnBrk="1" hangingPunct="1"/>
              <a:t>11</a:t>
            </a:fld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0"/>
            <a:ext cx="700560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34891" y="1861694"/>
            <a:ext cx="129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94%</a:t>
            </a:r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07" y="865094"/>
            <a:ext cx="9949222" cy="55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78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BUILDING ON STRENGTH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1930" y="170606"/>
            <a:ext cx="5990069" cy="64940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Book" panose="020B0503020102020204" pitchFamily="34" charset="0"/>
              </a:rPr>
              <a:t>People focused on the development and maintenance of software to support products and services </a:t>
            </a:r>
          </a:p>
          <a:p>
            <a:endParaRPr lang="en-US" sz="3200" dirty="0">
              <a:latin typeface="Franklin Gothic Book" panose="020B0503020102020204" pitchFamily="34" charset="0"/>
            </a:endParaRPr>
          </a:p>
          <a:p>
            <a:r>
              <a:rPr lang="en-US" sz="3200" dirty="0">
                <a:latin typeface="Franklin Gothic Book" panose="020B0503020102020204" pitchFamily="34" charset="0"/>
              </a:rPr>
              <a:t> Tools across 5 product lines </a:t>
            </a:r>
          </a:p>
          <a:p>
            <a:r>
              <a:rPr lang="en-US" sz="3200" dirty="0">
                <a:latin typeface="Franklin Gothic Book" panose="020B0503020102020204" pitchFamily="34" charset="0"/>
              </a:rPr>
              <a:t> </a:t>
            </a:r>
          </a:p>
          <a:p>
            <a:endParaRPr lang="en-US" sz="3200" dirty="0">
              <a:latin typeface="Franklin Gothic Book" panose="020B0503020102020204" pitchFamily="34" charset="0"/>
            </a:endParaRPr>
          </a:p>
          <a:p>
            <a:r>
              <a:rPr lang="en-US" sz="3200" dirty="0">
                <a:latin typeface="Franklin Gothic Book" panose="020B0503020102020204" pitchFamily="34" charset="0"/>
              </a:rPr>
              <a:t>Databases tying all these products together (not including CRM, ERP or Sharepoint) </a:t>
            </a:r>
          </a:p>
          <a:p>
            <a:endParaRPr lang="en-US" sz="3200" dirty="0">
              <a:latin typeface="Franklin Gothic Book" panose="020B0503020102020204" pitchFamily="34" charset="0"/>
            </a:endParaRPr>
          </a:p>
          <a:p>
            <a:endParaRPr lang="en-US" sz="3200" dirty="0">
              <a:latin typeface="Franklin Gothic Book" panose="020B0503020102020204" pitchFamily="34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676400" y="584775"/>
            <a:ext cx="1166400" cy="1116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2054" y="819609"/>
            <a:ext cx="39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7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708800" y="2334104"/>
            <a:ext cx="1231200" cy="117273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72730" y="4942599"/>
            <a:ext cx="10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500`1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6" y="1066718"/>
            <a:ext cx="4327644" cy="4327644"/>
          </a:xfrm>
          <a:prstGeom prst="rect">
            <a:avLst/>
          </a:prstGeom>
        </p:spPr>
      </p:pic>
      <p:sp>
        <p:nvSpPr>
          <p:cNvPr id="14" name="Flowchart: Connector 13"/>
          <p:cNvSpPr/>
          <p:nvPr/>
        </p:nvSpPr>
        <p:spPr>
          <a:xfrm>
            <a:off x="4741200" y="4409117"/>
            <a:ext cx="1166400" cy="1116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6336" y="2643474"/>
            <a:ext cx="913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99+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6001" y="4690118"/>
            <a:ext cx="653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9783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78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GOING FORWARD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7200" y="222084"/>
            <a:ext cx="6154800" cy="64940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>
              <a:latin typeface="Franklin Gothic Book" panose="020B0503020102020204" pitchFamily="34" charset="0"/>
            </a:endParaRPr>
          </a:p>
          <a:p>
            <a:r>
              <a:rPr lang="en-US" sz="3200" dirty="0">
                <a:latin typeface="Franklin Gothic Book" panose="020B0503020102020204" pitchFamily="34" charset="0"/>
              </a:rPr>
              <a:t>[E]volve – the platform for assessment organizations</a:t>
            </a:r>
          </a:p>
          <a:p>
            <a:endParaRPr lang="en-US" sz="3200" dirty="0">
              <a:latin typeface="Franklin Gothic Book" panose="020B0503020102020204" pitchFamily="34" charset="0"/>
            </a:endParaRPr>
          </a:p>
          <a:p>
            <a:r>
              <a:rPr lang="en-US" sz="3200" dirty="0">
                <a:latin typeface="Franklin Gothic Book" panose="020B0503020102020204" pitchFamily="34" charset="0"/>
              </a:rPr>
              <a:t>[PRO]gress – assessment tools for</a:t>
            </a:r>
          </a:p>
          <a:p>
            <a:r>
              <a:rPr lang="en-US" sz="3200" dirty="0">
                <a:latin typeface="Franklin Gothic Book" panose="020B0503020102020204" pitchFamily="34" charset="0"/>
              </a:rPr>
              <a:t>Everyone</a:t>
            </a:r>
          </a:p>
          <a:p>
            <a:endParaRPr lang="en-US" sz="3200" dirty="0">
              <a:latin typeface="Franklin Gothic Book" panose="020B0503020102020204" pitchFamily="34" charset="0"/>
            </a:endParaRPr>
          </a:p>
          <a:p>
            <a:r>
              <a:rPr lang="en-US" sz="3200" dirty="0">
                <a:latin typeface="Franklin Gothic Book" panose="020B0503020102020204" pitchFamily="34" charset="0"/>
              </a:rPr>
              <a:t>StanMan – the, currently unnamed, repository for standards and assessment manuals </a:t>
            </a:r>
          </a:p>
          <a:p>
            <a:endParaRPr lang="en-US" sz="3200" dirty="0">
              <a:latin typeface="Franklin Gothic Book" panose="020B0503020102020204" pitchFamily="34" charset="0"/>
            </a:endParaRPr>
          </a:p>
          <a:p>
            <a:endParaRPr lang="en-US" sz="3200" dirty="0">
              <a:latin typeface="Franklin Gothic Book" panose="020B0503020102020204" pitchFamily="34" charset="0"/>
            </a:endParaRPr>
          </a:p>
          <a:p>
            <a:endParaRPr lang="en-US" sz="3200" dirty="0">
              <a:latin typeface="Franklin Gothic Book" panose="020B0503020102020204" pitchFamily="34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626889" y="717842"/>
            <a:ext cx="1166400" cy="1116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7424" y="462579"/>
            <a:ext cx="141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26889" y="2122690"/>
            <a:ext cx="1187251" cy="1116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400" y="4145548"/>
            <a:ext cx="13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1000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4626889" y="3675879"/>
            <a:ext cx="1166400" cy="1116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39400" y="3910713"/>
            <a:ext cx="10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6400" y="2379757"/>
            <a:ext cx="113774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[PRO]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788" y="5413553"/>
            <a:ext cx="642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7355" y="939713"/>
            <a:ext cx="6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[E]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882" y="908934"/>
            <a:ext cx="300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focused on developing 3 toolsets:</a:t>
            </a:r>
          </a:p>
        </p:txBody>
      </p:sp>
    </p:spTree>
    <p:extLst>
      <p:ext uri="{BB962C8B-B14F-4D97-AF65-F5344CB8AC3E}">
        <p14:creationId xmlns:p14="http://schemas.microsoft.com/office/powerpoint/2010/main" val="22222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35902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7200" y="0"/>
            <a:ext cx="33840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[E]volve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668819" y="6099586"/>
            <a:ext cx="29583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25" y="842682"/>
            <a:ext cx="44464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Intended to be used by assessment organizations to efficiently automate their own program(s)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Founded on the Qmentum Licensed Program platform that was developed for NIAZ and Qatar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Currently used by NIAZ, IQG and International Accreditation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portal used by all organizations with branding by assessment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Coming in 2017: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Ability to operate multiple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tools to support Qmentum 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Updated interface based on the software visual style guide</a:t>
            </a:r>
          </a:p>
        </p:txBody>
      </p:sp>
    </p:spTree>
    <p:extLst>
      <p:ext uri="{BB962C8B-B14F-4D97-AF65-F5344CB8AC3E}">
        <p14:creationId xmlns:p14="http://schemas.microsoft.com/office/powerpoint/2010/main" val="415146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70910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7200" y="0"/>
            <a:ext cx="33840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[E]volve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668819" y="6099586"/>
            <a:ext cx="29583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            </a:t>
            </a:r>
          </a:p>
        </p:txBody>
      </p:sp>
      <p:pic>
        <p:nvPicPr>
          <p:cNvPr id="3076" name="Picture 1" descr="image00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1" y="3226631"/>
            <a:ext cx="6551844" cy="345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5" descr="image0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92" y="851472"/>
            <a:ext cx="5083906" cy="4100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mage0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05" y="292387"/>
            <a:ext cx="5147741" cy="4072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4" descr="image0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04" y="2613891"/>
            <a:ext cx="6077864" cy="3753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8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78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[PRO]gress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6400" y="4145548"/>
            <a:ext cx="13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788" y="5413553"/>
            <a:ext cx="642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6334" y="474344"/>
            <a:ext cx="51475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as an assessment tool for organizations to perform internal quality audits and then monitoring the resulting action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around flexibility in gathering necessary information and providing relevant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Coming in 2017: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launch multiple anonymous respondent surveys such as Self-Assessments and Instruments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reporting tools and dashboards for benchmarking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Capability to perform virtual assessments with evidence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On-site survey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adopters: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CHUM – internal quality audit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Doctors of BC – Modified Worklife Pulse for Physicians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IWK Grace – Modified Worklife Pulse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1042888" y="1024470"/>
            <a:ext cx="8128000" cy="5418667"/>
            <a:chOff x="2032000" y="719666"/>
            <a:chExt cx="8128000" cy="5418667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085437921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923" y="2736338"/>
              <a:ext cx="1941308" cy="998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88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78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[PRO]gress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6400" y="4145548"/>
            <a:ext cx="13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788" y="5413553"/>
            <a:ext cx="642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</a:p>
        </p:txBody>
      </p:sp>
      <p:pic>
        <p:nvPicPr>
          <p:cNvPr id="4099" name="29269AB4-E1B7-477A-A5C4-AAA66A5A32CB" descr="6C5E03E3-70A5-42F9-9AC7-132B4B14D7EB@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7" y="3227295"/>
            <a:ext cx="1933385" cy="349930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8C83A73D-6C78-406E-85C4-179A9DCE5BB8" descr="9D70B434-9634-454A-8735-EE26230C6917@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85" y="935396"/>
            <a:ext cx="4086293" cy="5791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1B6524AF-6824-4853-9614-823CD9EC3506" descr="60D6C5E9-DA06-4EAE-9037-3EBB9132FB05@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33" y="1542217"/>
            <a:ext cx="7574052" cy="518437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0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7664824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StanMan (Standards Management System)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324" y="842682"/>
            <a:ext cx="53447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Software and repository for standards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Multilingual capable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Multiple program frameworks (Qmentum, Allied Health, </a:t>
            </a:r>
            <a:r>
              <a:rPr lang="fr-BE" sz="2000" dirty="0">
                <a:solidFill>
                  <a:schemeClr val="bg1"/>
                </a:solidFill>
              </a:rPr>
              <a:t>Société Santé en Français, JACIE, PhysioAlberta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Will include tools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Production based on SDO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E-store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Creation of assessment manuals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Integration with [E]volve and [PRO]gress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Generation of documents based on various templates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2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78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ALL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6400" y="4145548"/>
            <a:ext cx="13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788" y="5413553"/>
            <a:ext cx="642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64701897"/>
              </p:ext>
            </p:extLst>
          </p:nvPr>
        </p:nvGraphicFramePr>
        <p:xfrm>
          <a:off x="2032000" y="10423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466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E41D1FCBF9F4ABA5C1BA66B198102" ma:contentTypeVersion="5" ma:contentTypeDescription="Create a new document." ma:contentTypeScope="" ma:versionID="ab6390ef784f3870d4213cf1d81a878e">
  <xsd:schema xmlns:xsd="http://www.w3.org/2001/XMLSchema" xmlns:xs="http://www.w3.org/2001/XMLSchema" xmlns:p="http://schemas.microsoft.com/office/2006/metadata/properties" xmlns:ns2="7bd0b9f9-f618-4779-8c28-0ed018de003f" xmlns:ns3="d0a2ee9b-f0d5-46c0-8361-12c87e030bbf" targetNamespace="http://schemas.microsoft.com/office/2006/metadata/properties" ma:root="true" ma:fieldsID="90668f9fdd8f7c02703b9fdecbdbd822" ns2:_="" ns3:_="">
    <xsd:import namespace="7bd0b9f9-f618-4779-8c28-0ed018de003f"/>
    <xsd:import namespace="d0a2ee9b-f0d5-46c0-8361-12c87e030b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0b9f9-f618-4779-8c28-0ed018de00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a2ee9b-f0d5-46c0-8361-12c87e030b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19665-34BD-4F1F-A750-F1453CCDF2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13A5A0-4A7A-4C3C-B906-520046AC28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0b9f9-f618-4779-8c28-0ed018de003f"/>
    <ds:schemaRef ds:uri="d0a2ee9b-f0d5-46c0-8361-12c87e030b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D52667-D7C4-4BAF-9F13-AC87C1A385BD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493</Words>
  <Application>Microsoft Office PowerPoint</Application>
  <PresentationFormat>Widescreen</PresentationFormat>
  <Paragraphs>120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Global Programs:  Applications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for INSERT AUDIENCE NAME</dc:title>
  <cp:lastModifiedBy>Michael Friesen</cp:lastModifiedBy>
  <cp:revision>23</cp:revision>
  <dcterms:modified xsi:type="dcterms:W3CDTF">2018-10-10T21:15:11Z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0x010100EC4E41D1FCBF9F4ABA5C1BA66B198102</vt:lpwstr>
  </property>
</Properties>
</file>