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24384000" cy="13716000"/>
  <p:notesSz cx="6858000" cy="9144000"/>
  <p:embeddedFontLst>
    <p:embeddedFont>
      <p:font typeface="Helvetica Neue"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
      <p:font typeface="Times" panose="020206030504050203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D309A-5FB1-44CA-D6C1-E184A36A6939}" v="10" dt="2020-08-29T12:55:43.392"/>
    <p1510:client id="{321C61EB-BF13-49F1-17BE-214D52520282}" v="9" dt="2020-08-29T16:50:05.449"/>
    <p1510:client id="{7A4F9B05-24D4-40A3-93BB-1416F0B13E63}" v="8" dt="2020-08-29T08:00:32.921"/>
    <p1510:client id="{DD676FF5-FF13-4713-6C42-E058D62390A2}" v="1" dt="2020-08-29T08:54:06.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5e24022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5e2402284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5e24022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5e2402284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5e240228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5e2402284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1201340" y="11859862"/>
            <a:ext cx="21971003" cy="636979"/>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1" name="Google Shape;11;p2"/>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2" name="Google Shape;12;p2"/>
          <p:cNvSpPr txBox="1">
            <a:spLocks noGrp="1"/>
          </p:cNvSpPr>
          <p:nvPr>
            <p:ph type="body" idx="2"/>
          </p:nvPr>
        </p:nvSpPr>
        <p:spPr>
          <a:xfrm>
            <a:off x="1201342" y="7223190"/>
            <a:ext cx="21971001" cy="1905001"/>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3" name="Google Shape;13;p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9" name="Google Shape;49;p11"/>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0" name="Google Shape;50;p1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53" name="Google Shape;53;p12"/>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4" name="Google Shape;54;p12"/>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1800"/>
              </a:spcBef>
              <a:spcAft>
                <a:spcPts val="0"/>
              </a:spcAft>
              <a:buClr>
                <a:srgbClr val="000000"/>
              </a:buClr>
              <a:buSzPts val="5500"/>
              <a:buFont typeface="Helvetica Neue"/>
              <a:buNone/>
              <a:defRPr sz="5500"/>
            </a:lvl1pPr>
            <a:lvl2pPr marL="914400" lvl="1" indent="-228600" algn="l">
              <a:lnSpc>
                <a:spcPct val="100000"/>
              </a:lnSpc>
              <a:spcBef>
                <a:spcPts val="1800"/>
              </a:spcBef>
              <a:spcAft>
                <a:spcPts val="0"/>
              </a:spcAft>
              <a:buClr>
                <a:srgbClr val="000000"/>
              </a:buClr>
              <a:buSzPts val="5500"/>
              <a:buFont typeface="Helvetica Neue"/>
              <a:buNone/>
              <a:defRPr sz="5500"/>
            </a:lvl2pPr>
            <a:lvl3pPr marL="1371600" lvl="2" indent="-228600" algn="l">
              <a:lnSpc>
                <a:spcPct val="100000"/>
              </a:lnSpc>
              <a:spcBef>
                <a:spcPts val="1800"/>
              </a:spcBef>
              <a:spcAft>
                <a:spcPts val="0"/>
              </a:spcAft>
              <a:buClr>
                <a:srgbClr val="000000"/>
              </a:buClr>
              <a:buSzPts val="5500"/>
              <a:buFont typeface="Helvetica Neue"/>
              <a:buNone/>
              <a:defRPr sz="5500"/>
            </a:lvl3pPr>
            <a:lvl4pPr marL="1828800" lvl="3" indent="-228600" algn="l">
              <a:lnSpc>
                <a:spcPct val="100000"/>
              </a:lnSpc>
              <a:spcBef>
                <a:spcPts val="1800"/>
              </a:spcBef>
              <a:spcAft>
                <a:spcPts val="0"/>
              </a:spcAft>
              <a:buClr>
                <a:srgbClr val="000000"/>
              </a:buClr>
              <a:buSzPts val="5500"/>
              <a:buFont typeface="Helvetica Neue"/>
              <a:buNone/>
              <a:defRPr sz="5500"/>
            </a:lvl4pPr>
            <a:lvl5pPr marL="2286000" lvl="4" indent="-228600" algn="l">
              <a:lnSpc>
                <a:spcPct val="100000"/>
              </a:lnSpc>
              <a:spcBef>
                <a:spcPts val="1800"/>
              </a:spcBef>
              <a:spcAft>
                <a:spcPts val="0"/>
              </a:spcAft>
              <a:buClr>
                <a:srgbClr val="000000"/>
              </a:buClr>
              <a:buSzPts val="5500"/>
              <a:buFont typeface="Helvetica Neue"/>
              <a:buNone/>
              <a:defRPr sz="5500"/>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5" name="Google Shape;55;p1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6"/>
        <p:cNvGrpSpPr/>
        <p:nvPr/>
      </p:nvGrpSpPr>
      <p:grpSpPr>
        <a:xfrm>
          <a:off x="0" y="0"/>
          <a:ext cx="0" cy="0"/>
          <a:chOff x="0" y="0"/>
          <a:chExt cx="0" cy="0"/>
        </a:xfrm>
      </p:grpSpPr>
      <p:sp>
        <p:nvSpPr>
          <p:cNvPr id="57" name="Google Shape;57;p13"/>
          <p:cNvSpPr txBox="1">
            <a:spLocks noGrp="1"/>
          </p:cNvSpPr>
          <p:nvPr>
            <p:ph type="body" idx="1"/>
          </p:nvPr>
        </p:nvSpPr>
        <p:spPr>
          <a:xfrm>
            <a:off x="1206500" y="1075927"/>
            <a:ext cx="21971000" cy="7241584"/>
          </a:xfrm>
          <a:prstGeom prst="rect">
            <a:avLst/>
          </a:prstGeom>
          <a:noFill/>
          <a:ln>
            <a:noFill/>
          </a:ln>
        </p:spPr>
        <p:txBody>
          <a:bodyPr spcFirstLastPara="1" wrap="square" lIns="50800" tIns="50800" rIns="50800" bIns="50800" anchor="b" anchorCtr="0">
            <a:noAutofit/>
          </a:bodyPr>
          <a:lstStyle>
            <a:lvl1pPr marL="457200" lvl="0" indent="-228600" algn="ctr">
              <a:lnSpc>
                <a:spcPct val="80000"/>
              </a:lnSpc>
              <a:spcBef>
                <a:spcPts val="0"/>
              </a:spcBef>
              <a:spcAft>
                <a:spcPts val="0"/>
              </a:spcAft>
              <a:buClr>
                <a:srgbClr val="000000"/>
              </a:buClr>
              <a:buSzPts val="25000"/>
              <a:buFont typeface="Helvetica Neue"/>
              <a:buNone/>
              <a:defRPr sz="25000" b="1"/>
            </a:lvl1pPr>
            <a:lvl2pPr marL="914400" lvl="1" indent="-228600" algn="ctr">
              <a:lnSpc>
                <a:spcPct val="80000"/>
              </a:lnSpc>
              <a:spcBef>
                <a:spcPts val="0"/>
              </a:spcBef>
              <a:spcAft>
                <a:spcPts val="0"/>
              </a:spcAft>
              <a:buClr>
                <a:srgbClr val="000000"/>
              </a:buClr>
              <a:buSzPts val="25000"/>
              <a:buFont typeface="Helvetica Neue"/>
              <a:buNone/>
              <a:defRPr sz="25000" b="1"/>
            </a:lvl2pPr>
            <a:lvl3pPr marL="1371600" lvl="2" indent="-228600" algn="ctr">
              <a:lnSpc>
                <a:spcPct val="80000"/>
              </a:lnSpc>
              <a:spcBef>
                <a:spcPts val="0"/>
              </a:spcBef>
              <a:spcAft>
                <a:spcPts val="0"/>
              </a:spcAft>
              <a:buClr>
                <a:srgbClr val="000000"/>
              </a:buClr>
              <a:buSzPts val="25000"/>
              <a:buFont typeface="Helvetica Neue"/>
              <a:buNone/>
              <a:defRPr sz="25000" b="1"/>
            </a:lvl3pPr>
            <a:lvl4pPr marL="1828800" lvl="3" indent="-228600" algn="ctr">
              <a:lnSpc>
                <a:spcPct val="80000"/>
              </a:lnSpc>
              <a:spcBef>
                <a:spcPts val="0"/>
              </a:spcBef>
              <a:spcAft>
                <a:spcPts val="0"/>
              </a:spcAft>
              <a:buClr>
                <a:srgbClr val="000000"/>
              </a:buClr>
              <a:buSzPts val="25000"/>
              <a:buFont typeface="Helvetica Neue"/>
              <a:buNone/>
              <a:defRPr sz="25000" b="1"/>
            </a:lvl4pPr>
            <a:lvl5pPr marL="2286000" lvl="4" indent="-228600" algn="ctr">
              <a:lnSpc>
                <a:spcPct val="80000"/>
              </a:lnSpc>
              <a:spcBef>
                <a:spcPts val="0"/>
              </a:spcBef>
              <a:spcAft>
                <a:spcPts val="0"/>
              </a:spcAft>
              <a:buClr>
                <a:srgbClr val="000000"/>
              </a:buClr>
              <a:buSzPts val="25000"/>
              <a:buFont typeface="Helvetica Neue"/>
              <a:buNone/>
              <a:defRPr sz="250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8" name="Google Shape;58;p13"/>
          <p:cNvSpPr txBox="1">
            <a:spLocks noGrp="1"/>
          </p:cNvSpPr>
          <p:nvPr>
            <p:ph type="body" idx="2"/>
          </p:nvPr>
        </p:nvSpPr>
        <p:spPr>
          <a:xfrm>
            <a:off x="1206500" y="8262180"/>
            <a:ext cx="21971000" cy="934780"/>
          </a:xfrm>
          <a:prstGeom prst="rect">
            <a:avLst/>
          </a:prstGeom>
          <a:noFill/>
          <a:ln>
            <a:noFill/>
          </a:ln>
        </p:spPr>
        <p:txBody>
          <a:bodyPr spcFirstLastPara="1" wrap="square" lIns="45700" tIns="45700" rIns="45700" bIns="45700" anchor="t" anchorCtr="0">
            <a:noAutofit/>
          </a:bodyPr>
          <a:lstStyle>
            <a:lvl1pPr marL="457200" lvl="0" indent="-228600" algn="ctr">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9" name="Google Shape;59;p1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2" name="Google Shape;62;p14"/>
          <p:cNvSpPr txBox="1">
            <a:spLocks noGrp="1"/>
          </p:cNvSpPr>
          <p:nvPr>
            <p:ph type="body" idx="2"/>
          </p:nvPr>
        </p:nvSpPr>
        <p:spPr>
          <a:xfrm>
            <a:off x="1753923" y="4939860"/>
            <a:ext cx="20876153" cy="3836280"/>
          </a:xfrm>
          <a:prstGeom prst="rect">
            <a:avLst/>
          </a:prstGeom>
          <a:noFill/>
          <a:ln>
            <a:noFill/>
          </a:ln>
        </p:spPr>
        <p:txBody>
          <a:bodyPr spcFirstLastPara="1" wrap="square" lIns="50800" tIns="50800" rIns="50800" bIns="50800" anchor="t" anchorCtr="0">
            <a:noAutofit/>
          </a:bodyPr>
          <a:lstStyle>
            <a:lvl1pPr marL="457200" lvl="0"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3" name="Google Shape;63;p1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4"/>
        <p:cNvGrpSpPr/>
        <p:nvPr/>
      </p:nvGrpSpPr>
      <p:grpSpPr>
        <a:xfrm>
          <a:off x="0" y="0"/>
          <a:ext cx="0" cy="0"/>
          <a:chOff x="0" y="0"/>
          <a:chExt cx="0" cy="0"/>
        </a:xfrm>
      </p:grpSpPr>
      <p:sp>
        <p:nvSpPr>
          <p:cNvPr id="65" name="Google Shape;65;p15"/>
          <p:cNvSpPr>
            <a:spLocks noGrp="1"/>
          </p:cNvSpPr>
          <p:nvPr>
            <p:ph type="pic" idx="2"/>
          </p:nvPr>
        </p:nvSpPr>
        <p:spPr>
          <a:xfrm>
            <a:off x="15760700" y="1016000"/>
            <a:ext cx="7439099" cy="594967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5"/>
          <p:cNvSpPr>
            <a:spLocks noGrp="1"/>
          </p:cNvSpPr>
          <p:nvPr>
            <p:ph type="pic" idx="3"/>
          </p:nvPr>
        </p:nvSpPr>
        <p:spPr>
          <a:xfrm>
            <a:off x="13500100" y="3978275"/>
            <a:ext cx="10439400" cy="1215018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7" name="Google Shape;67;p15"/>
          <p:cNvSpPr>
            <a:spLocks noGrp="1"/>
          </p:cNvSpPr>
          <p:nvPr>
            <p:ph type="pic" idx="4"/>
          </p:nvPr>
        </p:nvSpPr>
        <p:spPr>
          <a:xfrm>
            <a:off x="-139700" y="495300"/>
            <a:ext cx="16611600" cy="1245870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68" name="Google Shape;68;p1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9"/>
        <p:cNvGrpSpPr/>
        <p:nvPr/>
      </p:nvGrpSpPr>
      <p:grpSpPr>
        <a:xfrm>
          <a:off x="0" y="0"/>
          <a:ext cx="0" cy="0"/>
          <a:chOff x="0" y="0"/>
          <a:chExt cx="0" cy="0"/>
        </a:xfrm>
      </p:grpSpPr>
      <p:sp>
        <p:nvSpPr>
          <p:cNvPr id="70" name="Google Shape;70;p16"/>
          <p:cNvSpPr>
            <a:spLocks noGrp="1"/>
          </p:cNvSpPr>
          <p:nvPr>
            <p:ph type="pic" idx="2"/>
          </p:nvPr>
        </p:nvSpPr>
        <p:spPr>
          <a:xfrm>
            <a:off x="-1333500" y="-5524500"/>
            <a:ext cx="27051001" cy="21640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1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marR="0" lvl="0" indent="0" algn="ctr">
              <a:lnSpc>
                <a:spcPct val="100000"/>
              </a:lnSpc>
              <a:spcBef>
                <a:spcPts val="0"/>
              </a:spcBef>
              <a:spcAft>
                <a:spcPts val="0"/>
              </a:spcAft>
              <a:buClr>
                <a:srgbClr val="FFFFFF"/>
              </a:buClr>
              <a:buSzPts val="1800"/>
              <a:buFont typeface="Helvetica Neue"/>
              <a:buNone/>
              <a:defRPr>
                <a:solidFill>
                  <a:srgbClr val="FFFFFF"/>
                </a:solidFill>
              </a:defRPr>
            </a:lvl1pPr>
            <a:lvl2pPr marL="0" marR="0" lvl="1" indent="0" algn="ctr">
              <a:lnSpc>
                <a:spcPct val="100000"/>
              </a:lnSpc>
              <a:spcBef>
                <a:spcPts val="0"/>
              </a:spcBef>
              <a:spcAft>
                <a:spcPts val="0"/>
              </a:spcAft>
              <a:buClr>
                <a:srgbClr val="FFFFFF"/>
              </a:buClr>
              <a:buSzPts val="1800"/>
              <a:buFont typeface="Helvetica Neue"/>
              <a:buNone/>
              <a:defRPr>
                <a:solidFill>
                  <a:srgbClr val="FFFFFF"/>
                </a:solidFill>
              </a:defRPr>
            </a:lvl2pPr>
            <a:lvl3pPr marL="0" marR="0" lvl="2" indent="0" algn="ctr">
              <a:lnSpc>
                <a:spcPct val="100000"/>
              </a:lnSpc>
              <a:spcBef>
                <a:spcPts val="0"/>
              </a:spcBef>
              <a:spcAft>
                <a:spcPts val="0"/>
              </a:spcAft>
              <a:buClr>
                <a:srgbClr val="FFFFFF"/>
              </a:buClr>
              <a:buSzPts val="1800"/>
              <a:buFont typeface="Helvetica Neue"/>
              <a:buNone/>
              <a:defRPr>
                <a:solidFill>
                  <a:srgbClr val="FFFFFF"/>
                </a:solidFill>
              </a:defRPr>
            </a:lvl3pPr>
            <a:lvl4pPr marL="0" marR="0" lvl="3" indent="0" algn="ctr">
              <a:lnSpc>
                <a:spcPct val="100000"/>
              </a:lnSpc>
              <a:spcBef>
                <a:spcPts val="0"/>
              </a:spcBef>
              <a:spcAft>
                <a:spcPts val="0"/>
              </a:spcAft>
              <a:buClr>
                <a:srgbClr val="FFFFFF"/>
              </a:buClr>
              <a:buSzPts val="1800"/>
              <a:buFont typeface="Helvetica Neue"/>
              <a:buNone/>
              <a:defRPr>
                <a:solidFill>
                  <a:srgbClr val="FFFFFF"/>
                </a:solidFill>
              </a:defRPr>
            </a:lvl4pPr>
            <a:lvl5pPr marL="0" marR="0" lvl="4" indent="0" algn="ctr">
              <a:lnSpc>
                <a:spcPct val="100000"/>
              </a:lnSpc>
              <a:spcBef>
                <a:spcPts val="0"/>
              </a:spcBef>
              <a:spcAft>
                <a:spcPts val="0"/>
              </a:spcAft>
              <a:buClr>
                <a:srgbClr val="FFFFFF"/>
              </a:buClr>
              <a:buSzPts val="1800"/>
              <a:buFont typeface="Helvetica Neue"/>
              <a:buNone/>
              <a:defRPr>
                <a:solidFill>
                  <a:srgbClr val="FFFFFF"/>
                </a:solidFill>
              </a:defRPr>
            </a:lvl5pPr>
            <a:lvl6pPr marL="0" marR="0" lvl="5" indent="0" algn="ctr">
              <a:lnSpc>
                <a:spcPct val="100000"/>
              </a:lnSpc>
              <a:spcBef>
                <a:spcPts val="0"/>
              </a:spcBef>
              <a:spcAft>
                <a:spcPts val="0"/>
              </a:spcAft>
              <a:buClr>
                <a:srgbClr val="FFFFFF"/>
              </a:buClr>
              <a:buSzPts val="1800"/>
              <a:buFont typeface="Helvetica Neue"/>
              <a:buNone/>
              <a:defRPr>
                <a:solidFill>
                  <a:srgbClr val="FFFFFF"/>
                </a:solidFill>
              </a:defRPr>
            </a:lvl6pPr>
            <a:lvl7pPr marL="0" marR="0" lvl="6" indent="0" algn="ctr">
              <a:lnSpc>
                <a:spcPct val="100000"/>
              </a:lnSpc>
              <a:spcBef>
                <a:spcPts val="0"/>
              </a:spcBef>
              <a:spcAft>
                <a:spcPts val="0"/>
              </a:spcAft>
              <a:buClr>
                <a:srgbClr val="FFFFFF"/>
              </a:buClr>
              <a:buSzPts val="1800"/>
              <a:buFont typeface="Helvetica Neue"/>
              <a:buNone/>
              <a:defRPr>
                <a:solidFill>
                  <a:srgbClr val="FFFFFF"/>
                </a:solidFill>
              </a:defRPr>
            </a:lvl7pPr>
            <a:lvl8pPr marL="0" marR="0" lvl="7" indent="0" algn="ctr">
              <a:lnSpc>
                <a:spcPct val="100000"/>
              </a:lnSpc>
              <a:spcBef>
                <a:spcPts val="0"/>
              </a:spcBef>
              <a:spcAft>
                <a:spcPts val="0"/>
              </a:spcAft>
              <a:buClr>
                <a:srgbClr val="FFFFFF"/>
              </a:buClr>
              <a:buSzPts val="1800"/>
              <a:buFont typeface="Helvetica Neue"/>
              <a:buNone/>
              <a:defRPr>
                <a:solidFill>
                  <a:srgbClr val="FFFFFF"/>
                </a:solidFill>
              </a:defRPr>
            </a:lvl8pPr>
            <a:lvl9pPr marL="0" marR="0" lvl="8" indent="0" algn="ctr">
              <a:lnSpc>
                <a:spcPct val="100000"/>
              </a:lnSpc>
              <a:spcBef>
                <a:spcPts val="0"/>
              </a:spcBef>
              <a:spcAft>
                <a:spcPts val="0"/>
              </a:spcAft>
              <a:buClr>
                <a:srgbClr val="FFFFFF"/>
              </a:buClr>
              <a:buSzPts val="18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8" name="Google Shape;18;p4"/>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9" name="Google Shape;19;p4"/>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0" name="Google Shape;20;p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1206500" y="4920843"/>
            <a:ext cx="21971000" cy="3874314"/>
          </a:xfrm>
          <a:prstGeom prst="rect">
            <a:avLst/>
          </a:prstGeom>
          <a:noFill/>
          <a:ln>
            <a:noFill/>
          </a:ln>
        </p:spPr>
        <p:txBody>
          <a:bodyPr spcFirstLastPara="1" wrap="square" lIns="50800" tIns="50800" rIns="50800" bIns="50800" anchor="ctr" anchorCtr="0">
            <a:noAutofit/>
          </a:bodyPr>
          <a:lstStyle>
            <a:lvl1pPr marL="457200" lvl="0"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3" name="Google Shape;23;p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24"/>
        <p:cNvGrpSpPr/>
        <p:nvPr/>
      </p:nvGrpSpPr>
      <p:grpSpPr>
        <a:xfrm>
          <a:off x="0" y="0"/>
          <a:ext cx="0" cy="0"/>
          <a:chOff x="0" y="0"/>
          <a:chExt cx="0" cy="0"/>
        </a:xfrm>
      </p:grpSpPr>
      <p:sp>
        <p:nvSpPr>
          <p:cNvPr id="25" name="Google Shape;25;p6"/>
          <p:cNvSpPr>
            <a:spLocks noGrp="1"/>
          </p:cNvSpPr>
          <p:nvPr>
            <p:ph type="pic" idx="2"/>
          </p:nvPr>
        </p:nvSpPr>
        <p:spPr>
          <a:xfrm>
            <a:off x="-1155700" y="-1295400"/>
            <a:ext cx="26746199" cy="1601893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26" name="Google Shape;26;p6"/>
          <p:cNvSpPr txBox="1">
            <a:spLocks noGrp="1"/>
          </p:cNvSpPr>
          <p:nvPr>
            <p:ph type="title"/>
          </p:nvPr>
        </p:nvSpPr>
        <p:spPr>
          <a:xfrm>
            <a:off x="1206500" y="7124700"/>
            <a:ext cx="21971000" cy="4648200"/>
          </a:xfrm>
          <a:prstGeom prst="rect">
            <a:avLst/>
          </a:prstGeom>
          <a:noFill/>
          <a:ln>
            <a:noFill/>
          </a:ln>
        </p:spPr>
        <p:txBody>
          <a:bodyPr spcFirstLastPara="1" wrap="square" lIns="50800" tIns="50800" rIns="50800" bIns="50800" anchor="b" anchorCtr="0">
            <a:no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body" idx="1"/>
          </p:nvPr>
        </p:nvSpPr>
        <p:spPr>
          <a:xfrm>
            <a:off x="1207690" y="1106137"/>
            <a:ext cx="21968621" cy="636979"/>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8" name="Google Shape;28;p6"/>
          <p:cNvSpPr txBox="1">
            <a:spLocks noGrp="1"/>
          </p:cNvSpPr>
          <p:nvPr>
            <p:ph type="body" idx="3"/>
          </p:nvPr>
        </p:nvSpPr>
        <p:spPr>
          <a:xfrm>
            <a:off x="1206500" y="11609910"/>
            <a:ext cx="21971000" cy="1116952"/>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9" name="Google Shape;29;p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30"/>
        <p:cNvGrpSpPr/>
        <p:nvPr/>
      </p:nvGrpSpPr>
      <p:grpSpPr>
        <a:xfrm>
          <a:off x="0" y="0"/>
          <a:ext cx="0" cy="0"/>
          <a:chOff x="0" y="0"/>
          <a:chExt cx="0" cy="0"/>
        </a:xfrm>
      </p:grpSpPr>
      <p:sp>
        <p:nvSpPr>
          <p:cNvPr id="31" name="Google Shape;31;p7"/>
          <p:cNvSpPr>
            <a:spLocks noGrp="1"/>
          </p:cNvSpPr>
          <p:nvPr>
            <p:ph type="pic" idx="2"/>
          </p:nvPr>
        </p:nvSpPr>
        <p:spPr>
          <a:xfrm>
            <a:off x="10972800" y="-203200"/>
            <a:ext cx="12144836" cy="14135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32" name="Google Shape;32;p7"/>
          <p:cNvSpPr txBox="1">
            <a:spLocks noGrp="1"/>
          </p:cNvSpPr>
          <p:nvPr>
            <p:ph type="title"/>
          </p:nvPr>
        </p:nvSpPr>
        <p:spPr>
          <a:xfrm>
            <a:off x="1206500" y="1270000"/>
            <a:ext cx="9779000" cy="5882273"/>
          </a:xfrm>
          <a:prstGeom prst="rect">
            <a:avLst/>
          </a:prstGeom>
          <a:noFill/>
          <a:ln>
            <a:noFill/>
          </a:ln>
        </p:spPr>
        <p:txBody>
          <a:bodyPr spcFirstLastPara="1" wrap="square" lIns="50800" tIns="50800" rIns="50800" bIns="50800" anchor="b" anchorCtr="0">
            <a:no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33" name="Google Shape;33;p7"/>
          <p:cNvSpPr txBox="1">
            <a:spLocks noGrp="1"/>
          </p:cNvSpPr>
          <p:nvPr>
            <p:ph type="body" idx="1"/>
          </p:nvPr>
        </p:nvSpPr>
        <p:spPr>
          <a:xfrm>
            <a:off x="1206500" y="7060576"/>
            <a:ext cx="9779000" cy="5385424"/>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4" name="Google Shape;34;p7"/>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5"/>
        <p:cNvGrpSpPr/>
        <p:nvPr/>
      </p:nvGrpSpPr>
      <p:grpSpPr>
        <a:xfrm>
          <a:off x="0" y="0"/>
          <a:ext cx="0" cy="0"/>
          <a:chOff x="0" y="0"/>
          <a:chExt cx="0" cy="0"/>
        </a:xfrm>
      </p:grpSpPr>
      <p:sp>
        <p:nvSpPr>
          <p:cNvPr id="36" name="Google Shape;36;p8"/>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7" name="Google Shape;37;p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0" name="Google Shape;40;p9"/>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1" name="Google Shape;41;p9"/>
          <p:cNvSpPr>
            <a:spLocks noGrp="1"/>
          </p:cNvSpPr>
          <p:nvPr>
            <p:ph type="pic" idx="3"/>
          </p:nvPr>
        </p:nvSpPr>
        <p:spPr>
          <a:xfrm>
            <a:off x="12192000" y="-407266"/>
            <a:ext cx="10916874" cy="1455583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9"/>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3" name="Google Shape;43;p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206496" y="4533900"/>
            <a:ext cx="21971004" cy="4648200"/>
          </a:xfrm>
          <a:prstGeom prst="rect">
            <a:avLst/>
          </a:prstGeom>
          <a:noFill/>
          <a:ln>
            <a:noFill/>
          </a:ln>
        </p:spPr>
        <p:txBody>
          <a:bodyPr spcFirstLastPara="1" wrap="square" lIns="50800" tIns="50800" rIns="50800" bIns="50800" anchor="ctr" anchorCtr="0">
            <a:noAutofit/>
          </a:bodyPr>
          <a:lstStyle>
            <a:lvl1pPr lvl="0" algn="l">
              <a:lnSpc>
                <a:spcPct val="80000"/>
              </a:lnSpc>
              <a:spcBef>
                <a:spcPts val="0"/>
              </a:spcBef>
              <a:spcAft>
                <a:spcPts val="0"/>
              </a:spcAft>
              <a:buClr>
                <a:srgbClr val="000000"/>
              </a:buClr>
              <a:buSzPts val="11600"/>
              <a:buFont typeface="Helvetica Neue"/>
              <a:buNone/>
              <a:defRPr sz="116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6" name="Google Shape;46;p10"/>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no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Autofit/>
          </a:bodyPr>
          <a:lstStyle>
            <a:lvl1pPr marR="0" lvl="0"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Autofit/>
          </a:bodyPr>
          <a:lstStyle>
            <a:lvl1pPr marL="457200" marR="0" lvl="0"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L="914400" marR="0" lvl="1"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L="1371600" marR="0" lvl="2"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L="1828800" marR="0" lvl="3"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L="2286000" marR="0" lvl="4"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L="2743200" marR="0" lvl="5"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L="3200400" marR="0" lvl="6"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L="3657600" marR="0" lvl="7"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L="4114800" marR="0" lvl="8" indent="-60350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C745A0FB-D962-4FFE-9D9F-D6E3FF2FB912}"/>
              </a:ext>
            </a:extLst>
          </p:cNvPr>
          <p:cNvPicPr>
            <a:picLocks noChangeAspect="1"/>
          </p:cNvPicPr>
          <p:nvPr/>
        </p:nvPicPr>
        <p:blipFill>
          <a:blip r:embed="rId2"/>
          <a:stretch>
            <a:fillRect/>
          </a:stretch>
        </p:blipFill>
        <p:spPr>
          <a:xfrm>
            <a:off x="-119731" y="-91431"/>
            <a:ext cx="24667410" cy="13925598"/>
          </a:xfrm>
          <a:prstGeom prst="rect">
            <a:avLst/>
          </a:prstGeom>
        </p:spPr>
      </p:pic>
    </p:spTree>
    <p:extLst>
      <p:ext uri="{BB962C8B-B14F-4D97-AF65-F5344CB8AC3E}">
        <p14:creationId xmlns:p14="http://schemas.microsoft.com/office/powerpoint/2010/main" val="251734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5473900" y="2516102"/>
            <a:ext cx="13751410" cy="9084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body" idx="1"/>
          </p:nvPr>
        </p:nvSpPr>
        <p:spPr>
          <a:xfrm>
            <a:off x="8939440" y="9401335"/>
            <a:ext cx="7026384" cy="1698991"/>
          </a:xfrm>
          <a:prstGeom prst="rect">
            <a:avLst/>
          </a:prstGeom>
          <a:noFill/>
          <a:ln>
            <a:noFill/>
          </a:ln>
        </p:spPr>
        <p:txBody>
          <a:bodyPr spcFirstLastPara="1" wrap="square" lIns="50800" tIns="50800" rIns="50800" bIns="50800" anchor="ctr" anchorCtr="0">
            <a:noAutofit/>
          </a:bodyPr>
          <a:lstStyle/>
          <a:p>
            <a:pPr marL="0" lvl="0" indent="0" algn="ctr" rtl="0">
              <a:lnSpc>
                <a:spcPct val="120000"/>
              </a:lnSpc>
              <a:spcBef>
                <a:spcPts val="0"/>
              </a:spcBef>
              <a:spcAft>
                <a:spcPts val="0"/>
              </a:spcAft>
              <a:buClr>
                <a:srgbClr val="000000"/>
              </a:buClr>
              <a:buSzPts val="4800"/>
              <a:buFont typeface="Helvetica Neue"/>
              <a:buNone/>
            </a:pPr>
            <a:r>
              <a:rPr lang="en-US">
                <a:latin typeface="Helvetica Neue"/>
                <a:ea typeface="Helvetica Neue"/>
                <a:cs typeface="Helvetica Neue"/>
                <a:sym typeface="Helvetica Neue"/>
              </a:rPr>
              <a:t>Answer :</a:t>
            </a:r>
            <a:r>
              <a:rPr lang="en-US" sz="4806"/>
              <a:t> </a:t>
            </a:r>
            <a:endParaRPr/>
          </a:p>
          <a:p>
            <a:pPr marL="0" lvl="0" indent="0" algn="ctr" rtl="0">
              <a:lnSpc>
                <a:spcPct val="120000"/>
              </a:lnSpc>
              <a:spcBef>
                <a:spcPts val="0"/>
              </a:spcBef>
              <a:spcAft>
                <a:spcPts val="0"/>
              </a:spcAft>
              <a:buClr>
                <a:srgbClr val="000000"/>
              </a:buClr>
              <a:buSzPts val="4806"/>
              <a:buFont typeface="Helvetica Neue"/>
              <a:buNone/>
            </a:pPr>
            <a:r>
              <a:rPr lang="en-US" sz="4806" b="1">
                <a:latin typeface="Helvetica Neue"/>
                <a:ea typeface="Helvetica Neue"/>
                <a:cs typeface="Helvetica Neue"/>
                <a:sym typeface="Helvetica Neue"/>
              </a:rPr>
              <a:t>WELCOME</a:t>
            </a:r>
            <a:endParaRPr/>
          </a:p>
        </p:txBody>
      </p:sp>
      <p:pic>
        <p:nvPicPr>
          <p:cNvPr id="153" name="Google Shape;153;p27" descr="Screenshot 2020-08-29 at 12.00.25 AM.png"/>
          <p:cNvPicPr preferRelativeResize="0"/>
          <p:nvPr/>
        </p:nvPicPr>
        <p:blipFill rotWithShape="1">
          <a:blip r:embed="rId3">
            <a:alphaModFix/>
          </a:blip>
          <a:srcRect l="1063" t="5501"/>
          <a:stretch/>
        </p:blipFill>
        <p:spPr>
          <a:xfrm>
            <a:off x="3524625" y="4560556"/>
            <a:ext cx="7623833" cy="1131452"/>
          </a:xfrm>
          <a:prstGeom prst="rect">
            <a:avLst/>
          </a:prstGeom>
          <a:noFill/>
          <a:ln>
            <a:noFill/>
          </a:ln>
        </p:spPr>
      </p:pic>
      <p:pic>
        <p:nvPicPr>
          <p:cNvPr id="154" name="Google Shape;154;p27" descr="Screenshot 2020-08-29 at 12.00.35 AM.png"/>
          <p:cNvPicPr preferRelativeResize="0"/>
          <p:nvPr/>
        </p:nvPicPr>
        <p:blipFill rotWithShape="1">
          <a:blip r:embed="rId4">
            <a:alphaModFix/>
          </a:blip>
          <a:srcRect t="2207" r="2482"/>
          <a:stretch/>
        </p:blipFill>
        <p:spPr>
          <a:xfrm>
            <a:off x="14390848" y="2998456"/>
            <a:ext cx="4416627" cy="4255617"/>
          </a:xfrm>
          <a:prstGeom prst="rect">
            <a:avLst/>
          </a:prstGeom>
          <a:noFill/>
          <a:ln>
            <a:noFill/>
          </a:ln>
        </p:spPr>
      </p:pic>
      <p:sp>
        <p:nvSpPr>
          <p:cNvPr id="155" name="Google Shape;155;p27"/>
          <p:cNvSpPr/>
          <p:nvPr/>
        </p:nvSpPr>
        <p:spPr>
          <a:xfrm>
            <a:off x="9194073" y="9149404"/>
            <a:ext cx="6517118" cy="2803755"/>
          </a:xfrm>
          <a:prstGeom prst="rect">
            <a:avLst/>
          </a:prstGeom>
          <a:noFill/>
          <a:ln w="12700" cap="flat" cmpd="sng">
            <a:solidFill>
              <a:srgbClr val="000000"/>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7500"/>
              <a:buFont typeface="Helvetica Neue"/>
              <a:buNone/>
            </a:pPr>
            <a:r>
              <a:rPr lang="en-US" sz="7500"/>
              <a:t>Stream cipher </a:t>
            </a:r>
            <a:endParaRPr/>
          </a:p>
        </p:txBody>
      </p:sp>
      <p:sp>
        <p:nvSpPr>
          <p:cNvPr id="161" name="Google Shape;161;p28"/>
          <p:cNvSpPr txBox="1">
            <a:spLocks noGrp="1"/>
          </p:cNvSpPr>
          <p:nvPr>
            <p:ph type="body" idx="2"/>
          </p:nvPr>
        </p:nvSpPr>
        <p:spPr>
          <a:xfrm>
            <a:off x="2394728" y="5874104"/>
            <a:ext cx="17761701" cy="5335773"/>
          </a:xfrm>
          <a:prstGeom prst="rect">
            <a:avLst/>
          </a:prstGeom>
          <a:noFill/>
          <a:ln>
            <a:noFill/>
          </a:ln>
        </p:spPr>
        <p:txBody>
          <a:bodyPr spcFirstLastPara="1" wrap="square" lIns="50800" tIns="50800" rIns="50800" bIns="50800" anchor="t" anchorCtr="0">
            <a:noAutofit/>
          </a:bodyPr>
          <a:lstStyle/>
          <a:p>
            <a:pPr marL="0" lvl="0" indent="0" algn="l" rtl="0">
              <a:lnSpc>
                <a:spcPct val="120000"/>
              </a:lnSpc>
              <a:spcBef>
                <a:spcPts val="0"/>
              </a:spcBef>
              <a:spcAft>
                <a:spcPts val="0"/>
              </a:spcAft>
              <a:buClr>
                <a:srgbClr val="000000"/>
              </a:buClr>
              <a:buSzPts val="3003"/>
              <a:buFont typeface="Helvetica Neue"/>
              <a:buNone/>
            </a:pPr>
            <a:r>
              <a:rPr lang="en-US" sz="3003"/>
              <a:t>A Stream Cipher is a secret-key encryption algorithm that encrypts a single bit at a time. With a Stream Cipher, the same plaintext bit or byte will encrypt to a different bit or byte every time it is encrypted. </a:t>
            </a:r>
            <a:endParaRPr/>
          </a:p>
          <a:p>
            <a:pPr marL="0" lvl="0" indent="0" algn="l" rtl="0">
              <a:lnSpc>
                <a:spcPct val="120000"/>
              </a:lnSpc>
              <a:spcBef>
                <a:spcPts val="0"/>
              </a:spcBef>
              <a:spcAft>
                <a:spcPts val="0"/>
              </a:spcAft>
              <a:buClr>
                <a:srgbClr val="000000"/>
              </a:buClr>
              <a:buSzPts val="3003"/>
              <a:buFont typeface="Helvetica Neue"/>
              <a:buNone/>
            </a:pPr>
            <a:r>
              <a:rPr lang="en-US" sz="3003"/>
              <a:t>e.g.:</a:t>
            </a:r>
            <a:br>
              <a:rPr lang="en-US" sz="3003"/>
            </a:br>
            <a:r>
              <a:rPr lang="en-US" sz="3003"/>
              <a:t>Plain text: Pay 100</a:t>
            </a:r>
            <a:br>
              <a:rPr lang="en-US" sz="3003"/>
            </a:br>
            <a:r>
              <a:rPr lang="en-US" sz="3003"/>
              <a:t>Binary of plain text: 010111101 (hypothetical) </a:t>
            </a:r>
            <a:endParaRPr/>
          </a:p>
          <a:p>
            <a:pPr marL="0" lvl="0" indent="0" algn="l" rtl="0">
              <a:lnSpc>
                <a:spcPct val="120000"/>
              </a:lnSpc>
              <a:spcBef>
                <a:spcPts val="0"/>
              </a:spcBef>
              <a:spcAft>
                <a:spcPts val="0"/>
              </a:spcAft>
              <a:buClr>
                <a:srgbClr val="000000"/>
              </a:buClr>
              <a:buSzPts val="3003"/>
              <a:buFont typeface="Helvetica Neue"/>
              <a:buNone/>
            </a:pPr>
            <a:r>
              <a:rPr lang="en-US" sz="3003"/>
              <a:t>                        Key: 100101011 ----- Perform XOR </a:t>
            </a:r>
            <a:endParaRPr/>
          </a:p>
          <a:p>
            <a:pPr marL="0" lvl="0" indent="0" algn="l" rtl="0">
              <a:lnSpc>
                <a:spcPct val="120000"/>
              </a:lnSpc>
              <a:spcBef>
                <a:spcPts val="0"/>
              </a:spcBef>
              <a:spcAft>
                <a:spcPts val="0"/>
              </a:spcAft>
              <a:buClr>
                <a:srgbClr val="000000"/>
              </a:buClr>
              <a:buSzPts val="3003"/>
              <a:buFont typeface="Helvetica Neue"/>
              <a:buNone/>
            </a:pPr>
            <a:r>
              <a:rPr lang="en-US" sz="3003"/>
              <a:t>                     ____________________ </a:t>
            </a:r>
            <a:endParaRPr/>
          </a:p>
          <a:p>
            <a:pPr marL="0" lvl="0" indent="0" algn="l" rtl="0">
              <a:lnSpc>
                <a:spcPct val="120000"/>
              </a:lnSpc>
              <a:spcBef>
                <a:spcPts val="0"/>
              </a:spcBef>
              <a:spcAft>
                <a:spcPts val="0"/>
              </a:spcAft>
              <a:buClr>
                <a:srgbClr val="000000"/>
              </a:buClr>
              <a:buSzPts val="3003"/>
              <a:buFont typeface="Helvetica Neue"/>
              <a:buNone/>
            </a:pPr>
            <a:r>
              <a:rPr lang="en-US" sz="3003"/>
              <a:t>              Cipher text 110010110 ----- ZTU9^%D</a:t>
            </a:r>
            <a:br>
              <a:rPr lang="en-US" sz="3003"/>
            </a:br>
            <a:r>
              <a:rPr lang="en-US" sz="3003"/>
              <a:t>To decrypt make the XOR operation of the cipher text with the key . </a:t>
            </a:r>
            <a:endParaRPr/>
          </a:p>
        </p:txBody>
      </p:sp>
      <p:sp>
        <p:nvSpPr>
          <p:cNvPr id="162" name="Google Shape;162;p28"/>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7500"/>
              <a:buFont typeface="Helvetica Neue"/>
              <a:buNone/>
            </a:pPr>
            <a:r>
              <a:rPr lang="en-US" sz="7500"/>
              <a:t>Block cipher </a:t>
            </a:r>
            <a:endParaRPr/>
          </a:p>
        </p:txBody>
      </p:sp>
      <p:sp>
        <p:nvSpPr>
          <p:cNvPr id="168" name="Google Shape;168;p29"/>
          <p:cNvSpPr txBox="1">
            <a:spLocks noGrp="1"/>
          </p:cNvSpPr>
          <p:nvPr>
            <p:ph type="body" idx="2"/>
          </p:nvPr>
        </p:nvSpPr>
        <p:spPr>
          <a:xfrm>
            <a:off x="2394728" y="5874104"/>
            <a:ext cx="17761701" cy="5335773"/>
          </a:xfrm>
          <a:prstGeom prst="rect">
            <a:avLst/>
          </a:prstGeom>
          <a:noFill/>
          <a:ln>
            <a:noFill/>
          </a:ln>
        </p:spPr>
        <p:txBody>
          <a:bodyPr spcFirstLastPara="1" wrap="square" lIns="50800" tIns="50800" rIns="50800" bIns="50800" anchor="t" anchorCtr="0">
            <a:noAutofit/>
          </a:bodyPr>
          <a:lstStyle/>
          <a:p>
            <a:pPr marL="0" lvl="0" indent="0" algn="l" rtl="0">
              <a:lnSpc>
                <a:spcPct val="120000"/>
              </a:lnSpc>
              <a:spcBef>
                <a:spcPts val="0"/>
              </a:spcBef>
              <a:spcAft>
                <a:spcPts val="0"/>
              </a:spcAft>
              <a:buClr>
                <a:srgbClr val="000000"/>
              </a:buClr>
              <a:buSzPts val="3300"/>
              <a:buFont typeface="Helvetica Neue"/>
              <a:buNone/>
            </a:pPr>
            <a:r>
              <a:rPr lang="en-US" sz="3300"/>
              <a:t>Block cipher technique involves encryption of one block of text at a time .Decryption also takes one block of encrypted text at a time. Length of the block is usually 64 or 128 bits. </a:t>
            </a:r>
            <a:endParaRPr/>
          </a:p>
          <a:p>
            <a:pPr marL="0" lvl="0" indent="0" algn="l" rtl="0">
              <a:lnSpc>
                <a:spcPct val="120000"/>
              </a:lnSpc>
              <a:spcBef>
                <a:spcPts val="0"/>
              </a:spcBef>
              <a:spcAft>
                <a:spcPts val="0"/>
              </a:spcAft>
              <a:buClr>
                <a:srgbClr val="000000"/>
              </a:buClr>
              <a:buSzPts val="3300"/>
              <a:buFont typeface="Helvetica Neue"/>
              <a:buNone/>
            </a:pPr>
            <a:endParaRPr sz="3300"/>
          </a:p>
          <a:p>
            <a:pPr marL="0" lvl="0" indent="0" algn="l" rtl="0">
              <a:lnSpc>
                <a:spcPct val="120000"/>
              </a:lnSpc>
              <a:spcBef>
                <a:spcPts val="0"/>
              </a:spcBef>
              <a:spcAft>
                <a:spcPts val="0"/>
              </a:spcAft>
              <a:buClr>
                <a:srgbClr val="000000"/>
              </a:buClr>
              <a:buSzPts val="3300"/>
              <a:buFont typeface="Helvetica Neue"/>
              <a:buNone/>
            </a:pPr>
            <a:r>
              <a:rPr lang="en-US" sz="3300"/>
              <a:t>e.g. :</a:t>
            </a:r>
            <a:br>
              <a:rPr lang="en-US" sz="3300"/>
            </a:br>
            <a:r>
              <a:rPr lang="en-US" sz="3300"/>
              <a:t>Plain text: four and five </a:t>
            </a:r>
            <a:endParaRPr/>
          </a:p>
          <a:p>
            <a:pPr marL="0" lvl="0" indent="0" algn="l" rtl="0">
              <a:lnSpc>
                <a:spcPct val="120000"/>
              </a:lnSpc>
              <a:spcBef>
                <a:spcPts val="0"/>
              </a:spcBef>
              <a:spcAft>
                <a:spcPts val="0"/>
              </a:spcAft>
              <a:buClr>
                <a:srgbClr val="000000"/>
              </a:buClr>
              <a:buSzPts val="3300"/>
              <a:buFont typeface="Helvetica Neue"/>
              <a:buNone/>
            </a:pPr>
            <a:r>
              <a:rPr lang="en-US" sz="3300"/>
              <a:t>Four  and  five</a:t>
            </a:r>
            <a:endParaRPr/>
          </a:p>
          <a:p>
            <a:pPr marL="0" lvl="0" indent="0" algn="l" rtl="0">
              <a:lnSpc>
                <a:spcPct val="120000"/>
              </a:lnSpc>
              <a:spcBef>
                <a:spcPts val="0"/>
              </a:spcBef>
              <a:spcAft>
                <a:spcPts val="0"/>
              </a:spcAft>
              <a:buClr>
                <a:srgbClr val="000000"/>
              </a:buClr>
              <a:buSzPts val="3300"/>
              <a:buFont typeface="Helvetica Neue"/>
              <a:buNone/>
            </a:pPr>
            <a:r>
              <a:rPr lang="en-US" sz="3300"/>
              <a:t>Key   Key  Key </a:t>
            </a:r>
            <a:endParaRPr/>
          </a:p>
          <a:p>
            <a:pPr marL="0" lvl="0" indent="0" algn="l" rtl="0">
              <a:lnSpc>
                <a:spcPct val="120000"/>
              </a:lnSpc>
              <a:spcBef>
                <a:spcPts val="0"/>
              </a:spcBef>
              <a:spcAft>
                <a:spcPts val="0"/>
              </a:spcAft>
              <a:buClr>
                <a:srgbClr val="000000"/>
              </a:buClr>
              <a:buSzPts val="3300"/>
              <a:buFont typeface="Helvetica Neue"/>
              <a:buNone/>
            </a:pPr>
            <a:r>
              <a:rPr lang="en-US" sz="3300"/>
              <a:t>wvfa  ast   wvfa --- cipher text </a:t>
            </a:r>
            <a:endParaRPr/>
          </a:p>
        </p:txBody>
      </p:sp>
      <p:sp>
        <p:nvSpPr>
          <p:cNvPr id="169" name="Google Shape;169;p29"/>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7500"/>
              <a:buFont typeface="Helvetica Neue"/>
              <a:buNone/>
            </a:pPr>
            <a:r>
              <a:rPr lang="en-US" sz="7500"/>
              <a:t>Cryptographic Algorithm</a:t>
            </a:r>
            <a:endParaRPr/>
          </a:p>
        </p:txBody>
      </p:sp>
      <p:sp>
        <p:nvSpPr>
          <p:cNvPr id="175" name="Google Shape;175;p30"/>
          <p:cNvSpPr txBox="1">
            <a:spLocks noGrp="1"/>
          </p:cNvSpPr>
          <p:nvPr>
            <p:ph type="body" idx="2"/>
          </p:nvPr>
        </p:nvSpPr>
        <p:spPr>
          <a:xfrm>
            <a:off x="2394728" y="5874104"/>
            <a:ext cx="10081344" cy="1967792"/>
          </a:xfrm>
          <a:prstGeom prst="rect">
            <a:avLst/>
          </a:prstGeom>
          <a:noFill/>
          <a:ln>
            <a:noFill/>
          </a:ln>
        </p:spPr>
        <p:txBody>
          <a:bodyPr spcFirstLastPara="1" wrap="square" lIns="50800" tIns="50800" rIns="50800" bIns="50800" anchor="t" anchorCtr="0">
            <a:noAutofit/>
          </a:bodyPr>
          <a:lstStyle/>
          <a:p>
            <a:pPr marL="0" lvl="0" indent="0" algn="l" rtl="0">
              <a:lnSpc>
                <a:spcPct val="120000"/>
              </a:lnSpc>
              <a:spcBef>
                <a:spcPts val="0"/>
              </a:spcBef>
              <a:spcAft>
                <a:spcPts val="0"/>
              </a:spcAft>
              <a:buClr>
                <a:srgbClr val="000000"/>
              </a:buClr>
              <a:buSzPts val="2871"/>
              <a:buFont typeface="Helvetica Neue"/>
              <a:buNone/>
            </a:pPr>
            <a:r>
              <a:rPr lang="en-US" sz="2871" b="1"/>
              <a:t>Secret Key Cryptography (SKC) or Symmetric Encryption</a:t>
            </a:r>
            <a:endParaRPr/>
          </a:p>
          <a:p>
            <a:pPr marL="0" lvl="0" indent="0" algn="l" rtl="0">
              <a:lnSpc>
                <a:spcPct val="120000"/>
              </a:lnSpc>
              <a:spcBef>
                <a:spcPts val="800"/>
              </a:spcBef>
              <a:spcAft>
                <a:spcPts val="0"/>
              </a:spcAft>
              <a:buClr>
                <a:srgbClr val="222222"/>
              </a:buClr>
              <a:buSzPts val="2871"/>
              <a:buFont typeface="Helvetica Neue"/>
              <a:buNone/>
            </a:pPr>
            <a:r>
              <a:rPr lang="en-US" sz="2871">
                <a:solidFill>
                  <a:srgbClr val="222222"/>
                </a:solidFill>
              </a:rPr>
              <a:t>Enables encryption with a public key that can only be decrypted with a secret, private key and vice versa.</a:t>
            </a:r>
            <a:endParaRPr/>
          </a:p>
        </p:txBody>
      </p:sp>
      <p:sp>
        <p:nvSpPr>
          <p:cNvPr id="176" name="Google Shape;176;p30"/>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grpSp>
        <p:nvGrpSpPr>
          <p:cNvPr id="177" name="Google Shape;177;p30"/>
          <p:cNvGrpSpPr/>
          <p:nvPr/>
        </p:nvGrpSpPr>
        <p:grpSpPr>
          <a:xfrm>
            <a:off x="15012216" y="6198309"/>
            <a:ext cx="1439764" cy="843252"/>
            <a:chOff x="0" y="0"/>
            <a:chExt cx="1439762" cy="843250"/>
          </a:xfrm>
        </p:grpSpPr>
        <p:sp>
          <p:nvSpPr>
            <p:cNvPr id="178" name="Google Shape;178;p30"/>
            <p:cNvSpPr/>
            <p:nvPr/>
          </p:nvSpPr>
          <p:spPr>
            <a:xfrm>
              <a:off x="0" y="0"/>
              <a:ext cx="1439762" cy="843250"/>
            </a:xfrm>
            <a:prstGeom prst="rightArrow">
              <a:avLst>
                <a:gd name="adj1" fmla="val 50000"/>
                <a:gd name="adj2" fmla="val 50000"/>
              </a:avLst>
            </a:prstGeom>
            <a:noFill/>
            <a:ln w="28575" cap="flat" cmpd="sng">
              <a:solidFill>
                <a:srgbClr val="9C79E8"/>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9C79E8"/>
                </a:buClr>
                <a:buSzPts val="1000"/>
                <a:buFont typeface="Montserrat"/>
                <a:buNone/>
              </a:pPr>
              <a:endParaRPr sz="1000" b="1" i="0" u="none" strike="noStrike" cap="none">
                <a:solidFill>
                  <a:srgbClr val="9C79E8"/>
                </a:solidFill>
                <a:latin typeface="Montserrat"/>
                <a:ea typeface="Montserrat"/>
                <a:cs typeface="Montserrat"/>
                <a:sym typeface="Montserrat"/>
              </a:endParaRPr>
            </a:p>
          </p:txBody>
        </p:sp>
        <p:sp>
          <p:nvSpPr>
            <p:cNvPr id="179" name="Google Shape;179;p30"/>
            <p:cNvSpPr txBox="1"/>
            <p:nvPr/>
          </p:nvSpPr>
          <p:spPr>
            <a:xfrm>
              <a:off x="21521" y="169124"/>
              <a:ext cx="1185906" cy="505002"/>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KEY</a:t>
              </a:r>
              <a:endParaRPr/>
            </a:p>
          </p:txBody>
        </p:sp>
      </p:grpSp>
      <p:sp>
        <p:nvSpPr>
          <p:cNvPr id="180" name="Google Shape;180;p30"/>
          <p:cNvSpPr txBox="1"/>
          <p:nvPr/>
        </p:nvSpPr>
        <p:spPr>
          <a:xfrm>
            <a:off x="16736756" y="6198309"/>
            <a:ext cx="5830218" cy="843251"/>
          </a:xfrm>
          <a:prstGeom prst="rect">
            <a:avLst/>
          </a:prstGeom>
          <a:no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979D"/>
              </a:buClr>
              <a:buSzPts val="2200"/>
              <a:buFont typeface="Montserrat"/>
              <a:buNone/>
            </a:pPr>
            <a:r>
              <a:rPr lang="en-US" sz="2200" b="1" i="1" u="none" strike="noStrike" cap="none">
                <a:solidFill>
                  <a:srgbClr val="00979D"/>
                </a:solidFill>
                <a:latin typeface="Montserrat"/>
                <a:ea typeface="Montserrat"/>
                <a:cs typeface="Montserrat"/>
                <a:sym typeface="Montserrat"/>
              </a:rPr>
              <a:t>7b0f3bf1856ab4576595abc5f02c46cddcd259528191d9f6c78a89b0002816f2</a:t>
            </a:r>
            <a:endParaRPr/>
          </a:p>
        </p:txBody>
      </p:sp>
      <p:pic>
        <p:nvPicPr>
          <p:cNvPr id="181" name="Google Shape;181;p30" descr="Google Shape;405;p53"/>
          <p:cNvPicPr preferRelativeResize="0"/>
          <p:nvPr/>
        </p:nvPicPr>
        <p:blipFill rotWithShape="1">
          <a:blip r:embed="rId3">
            <a:alphaModFix/>
          </a:blip>
          <a:srcRect/>
          <a:stretch/>
        </p:blipFill>
        <p:spPr>
          <a:xfrm>
            <a:off x="13628852" y="6109806"/>
            <a:ext cx="1020136" cy="1020135"/>
          </a:xfrm>
          <a:prstGeom prst="rect">
            <a:avLst/>
          </a:prstGeom>
          <a:noFill/>
          <a:ln>
            <a:noFill/>
          </a:ln>
        </p:spPr>
      </p:pic>
      <p:sp>
        <p:nvSpPr>
          <p:cNvPr id="182" name="Google Shape;182;p30"/>
          <p:cNvSpPr txBox="1"/>
          <p:nvPr/>
        </p:nvSpPr>
        <p:spPr>
          <a:xfrm>
            <a:off x="2394728" y="9017640"/>
            <a:ext cx="10417004" cy="1967793"/>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000000"/>
              </a:buClr>
              <a:buSzPts val="2937"/>
              <a:buFont typeface="Montserrat"/>
              <a:buNone/>
            </a:pPr>
            <a:r>
              <a:rPr lang="en-US" sz="2937" b="1" i="0" u="none" strike="noStrike" cap="none">
                <a:solidFill>
                  <a:srgbClr val="000000"/>
                </a:solidFill>
                <a:latin typeface="Montserrat"/>
                <a:ea typeface="Montserrat"/>
                <a:cs typeface="Montserrat"/>
                <a:sym typeface="Montserrat"/>
              </a:rPr>
              <a:t>Public-key cryptography (PKC) or Asymmetric Encryption</a:t>
            </a:r>
            <a:endParaRPr/>
          </a:p>
          <a:p>
            <a:pPr marL="0" marR="0" lvl="0" indent="0" algn="l" rtl="0">
              <a:lnSpc>
                <a:spcPct val="120000"/>
              </a:lnSpc>
              <a:spcBef>
                <a:spcPts val="800"/>
              </a:spcBef>
              <a:spcAft>
                <a:spcPts val="0"/>
              </a:spcAft>
              <a:buClr>
                <a:srgbClr val="222222"/>
              </a:buClr>
              <a:buSzPts val="2937"/>
              <a:buFont typeface="Helvetica Neue"/>
              <a:buNone/>
            </a:pPr>
            <a:r>
              <a:rPr lang="en-US" sz="2937" b="0" i="0" u="none" strike="noStrike" cap="none">
                <a:solidFill>
                  <a:srgbClr val="222222"/>
                </a:solidFill>
                <a:latin typeface="Helvetica Neue"/>
                <a:ea typeface="Helvetica Neue"/>
                <a:cs typeface="Helvetica Neue"/>
                <a:sym typeface="Helvetica Neue"/>
              </a:rPr>
              <a:t>Uses one key for encryption (Public Key) and another for decryption (Private Key)</a:t>
            </a:r>
            <a:endParaRPr/>
          </a:p>
        </p:txBody>
      </p:sp>
      <p:grpSp>
        <p:nvGrpSpPr>
          <p:cNvPr id="183" name="Google Shape;183;p30"/>
          <p:cNvGrpSpPr/>
          <p:nvPr/>
        </p:nvGrpSpPr>
        <p:grpSpPr>
          <a:xfrm>
            <a:off x="13679675" y="9101513"/>
            <a:ext cx="7731883" cy="1283623"/>
            <a:chOff x="0" y="0"/>
            <a:chExt cx="7731881" cy="1283622"/>
          </a:xfrm>
        </p:grpSpPr>
        <p:pic>
          <p:nvPicPr>
            <p:cNvPr id="184" name="Google Shape;184;p30" descr="Google Shape;406;p53"/>
            <p:cNvPicPr preferRelativeResize="0"/>
            <p:nvPr/>
          </p:nvPicPr>
          <p:blipFill rotWithShape="1">
            <a:blip r:embed="rId3">
              <a:alphaModFix/>
            </a:blip>
            <a:srcRect/>
            <a:stretch/>
          </p:blipFill>
          <p:spPr>
            <a:xfrm>
              <a:off x="0" y="0"/>
              <a:ext cx="1015750" cy="1015750"/>
            </a:xfrm>
            <a:prstGeom prst="rect">
              <a:avLst/>
            </a:prstGeom>
            <a:noFill/>
            <a:ln>
              <a:noFill/>
            </a:ln>
          </p:spPr>
        </p:pic>
        <p:pic>
          <p:nvPicPr>
            <p:cNvPr id="185" name="Google Shape;185;p30" descr="Google Shape;407;p53"/>
            <p:cNvPicPr preferRelativeResize="0"/>
            <p:nvPr/>
          </p:nvPicPr>
          <p:blipFill rotWithShape="1">
            <a:blip r:embed="rId4">
              <a:alphaModFix/>
            </a:blip>
            <a:srcRect/>
            <a:stretch/>
          </p:blipFill>
          <p:spPr>
            <a:xfrm>
              <a:off x="5056954" y="699495"/>
              <a:ext cx="584127" cy="584127"/>
            </a:xfrm>
            <a:prstGeom prst="rect">
              <a:avLst/>
            </a:prstGeom>
            <a:noFill/>
            <a:ln>
              <a:noFill/>
            </a:ln>
          </p:spPr>
        </p:pic>
        <p:pic>
          <p:nvPicPr>
            <p:cNvPr id="186" name="Google Shape;186;p30" descr="Google Shape;408;p53"/>
            <p:cNvPicPr preferRelativeResize="0"/>
            <p:nvPr/>
          </p:nvPicPr>
          <p:blipFill rotWithShape="1">
            <a:blip r:embed="rId5">
              <a:alphaModFix/>
            </a:blip>
            <a:srcRect/>
            <a:stretch/>
          </p:blipFill>
          <p:spPr>
            <a:xfrm>
              <a:off x="2264794" y="699495"/>
              <a:ext cx="584127" cy="584127"/>
            </a:xfrm>
            <a:prstGeom prst="rect">
              <a:avLst/>
            </a:prstGeom>
            <a:noFill/>
            <a:ln>
              <a:noFill/>
            </a:ln>
          </p:spPr>
        </p:pic>
        <p:pic>
          <p:nvPicPr>
            <p:cNvPr id="187" name="Google Shape;187;p30" descr="Google Shape;409;p53"/>
            <p:cNvPicPr preferRelativeResize="0"/>
            <p:nvPr/>
          </p:nvPicPr>
          <p:blipFill rotWithShape="1">
            <a:blip r:embed="rId6">
              <a:alphaModFix/>
            </a:blip>
            <a:srcRect/>
            <a:stretch/>
          </p:blipFill>
          <p:spPr>
            <a:xfrm>
              <a:off x="1536100" y="0"/>
              <a:ext cx="1015750" cy="1015750"/>
            </a:xfrm>
            <a:prstGeom prst="rect">
              <a:avLst/>
            </a:prstGeom>
            <a:noFill/>
            <a:ln>
              <a:noFill/>
            </a:ln>
          </p:spPr>
        </p:pic>
        <p:pic>
          <p:nvPicPr>
            <p:cNvPr id="188" name="Google Shape;188;p30" descr="Google Shape;410;p53"/>
            <p:cNvPicPr preferRelativeResize="0"/>
            <p:nvPr/>
          </p:nvPicPr>
          <p:blipFill rotWithShape="1">
            <a:blip r:embed="rId3">
              <a:alphaModFix/>
            </a:blip>
            <a:srcRect/>
            <a:stretch/>
          </p:blipFill>
          <p:spPr>
            <a:xfrm>
              <a:off x="6716131" y="0"/>
              <a:ext cx="1015750" cy="1015750"/>
            </a:xfrm>
            <a:prstGeom prst="rect">
              <a:avLst/>
            </a:prstGeom>
            <a:noFill/>
            <a:ln>
              <a:noFill/>
            </a:ln>
          </p:spPr>
        </p:pic>
        <p:pic>
          <p:nvPicPr>
            <p:cNvPr id="189" name="Google Shape;189;p30" descr="Google Shape;411;p53"/>
            <p:cNvPicPr preferRelativeResize="0"/>
            <p:nvPr/>
          </p:nvPicPr>
          <p:blipFill rotWithShape="1">
            <a:blip r:embed="rId6">
              <a:alphaModFix/>
            </a:blip>
            <a:srcRect/>
            <a:stretch/>
          </p:blipFill>
          <p:spPr>
            <a:xfrm flipH="1">
              <a:off x="5209892" y="0"/>
              <a:ext cx="1015750" cy="1015750"/>
            </a:xfrm>
            <a:prstGeom prst="rect">
              <a:avLst/>
            </a:prstGeom>
            <a:noFill/>
            <a:ln>
              <a:noFill/>
            </a:ln>
          </p:spPr>
        </p:pic>
        <p:sp>
          <p:nvSpPr>
            <p:cNvPr id="190" name="Google Shape;190;p30"/>
            <p:cNvSpPr/>
            <p:nvPr/>
          </p:nvSpPr>
          <p:spPr>
            <a:xfrm>
              <a:off x="882771" y="504867"/>
              <a:ext cx="954412" cy="2473"/>
            </a:xfrm>
            <a:custGeom>
              <a:avLst/>
              <a:gdLst/>
              <a:ahLst/>
              <a:cxnLst/>
              <a:rect l="l" t="t" r="r" b="b"/>
              <a:pathLst>
                <a:path w="21600" h="21600" extrusionOk="0">
                  <a:moveTo>
                    <a:pt x="0" y="0"/>
                  </a:moveTo>
                  <a:lnTo>
                    <a:pt x="21600" y="21600"/>
                  </a:lnTo>
                </a:path>
              </a:pathLst>
            </a:custGeom>
            <a:noFill/>
            <a:ln w="28575" cap="flat" cmpd="sng">
              <a:solidFill>
                <a:srgbClr val="9C79E8"/>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191" name="Google Shape;191;p30" descr="Google Shape;413;p53"/>
            <p:cNvPicPr preferRelativeResize="0"/>
            <p:nvPr/>
          </p:nvPicPr>
          <p:blipFill rotWithShape="1">
            <a:blip r:embed="rId7">
              <a:alphaModFix/>
            </a:blip>
            <a:srcRect/>
            <a:stretch/>
          </p:blipFill>
          <p:spPr>
            <a:xfrm>
              <a:off x="3386387" y="0"/>
              <a:ext cx="1015751" cy="1015750"/>
            </a:xfrm>
            <a:prstGeom prst="rect">
              <a:avLst/>
            </a:prstGeom>
            <a:noFill/>
            <a:ln>
              <a:noFill/>
            </a:ln>
          </p:spPr>
        </p:pic>
        <p:sp>
          <p:nvSpPr>
            <p:cNvPr id="192" name="Google Shape;192;p30"/>
            <p:cNvSpPr/>
            <p:nvPr/>
          </p:nvSpPr>
          <p:spPr>
            <a:xfrm>
              <a:off x="2499906" y="504979"/>
              <a:ext cx="894418" cy="1918"/>
            </a:xfrm>
            <a:custGeom>
              <a:avLst/>
              <a:gdLst/>
              <a:ahLst/>
              <a:cxnLst/>
              <a:rect l="l" t="t" r="r" b="b"/>
              <a:pathLst>
                <a:path w="21600" h="21600" extrusionOk="0">
                  <a:moveTo>
                    <a:pt x="0" y="21600"/>
                  </a:moveTo>
                  <a:lnTo>
                    <a:pt x="21600" y="0"/>
                  </a:lnTo>
                </a:path>
              </a:pathLst>
            </a:custGeom>
            <a:noFill/>
            <a:ln w="28575" cap="flat" cmpd="sng">
              <a:solidFill>
                <a:srgbClr val="9C79E8"/>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3" name="Google Shape;193;p30"/>
            <p:cNvSpPr/>
            <p:nvPr/>
          </p:nvSpPr>
          <p:spPr>
            <a:xfrm>
              <a:off x="4394201" y="504994"/>
              <a:ext cx="867623" cy="1889"/>
            </a:xfrm>
            <a:custGeom>
              <a:avLst/>
              <a:gdLst/>
              <a:ahLst/>
              <a:cxnLst/>
              <a:rect l="l" t="t" r="r" b="b"/>
              <a:pathLst>
                <a:path w="21600" h="21600" extrusionOk="0">
                  <a:moveTo>
                    <a:pt x="21600" y="21600"/>
                  </a:moveTo>
                  <a:lnTo>
                    <a:pt x="0" y="0"/>
                  </a:lnTo>
                </a:path>
              </a:pathLst>
            </a:custGeom>
            <a:noFill/>
            <a:ln w="28575" cap="flat" cmpd="sng">
              <a:solidFill>
                <a:srgbClr val="9C79E8"/>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4" name="Google Shape;194;p30"/>
            <p:cNvSpPr/>
            <p:nvPr/>
          </p:nvSpPr>
          <p:spPr>
            <a:xfrm>
              <a:off x="5924551" y="504886"/>
              <a:ext cx="930445" cy="2446"/>
            </a:xfrm>
            <a:custGeom>
              <a:avLst/>
              <a:gdLst/>
              <a:ahLst/>
              <a:cxnLst/>
              <a:rect l="l" t="t" r="r" b="b"/>
              <a:pathLst>
                <a:path w="21600" h="21600" extrusionOk="0">
                  <a:moveTo>
                    <a:pt x="0" y="21600"/>
                  </a:moveTo>
                  <a:lnTo>
                    <a:pt x="21600" y="0"/>
                  </a:lnTo>
                </a:path>
              </a:pathLst>
            </a:custGeom>
            <a:noFill/>
            <a:ln w="28575" cap="flat" cmpd="sng">
              <a:solidFill>
                <a:srgbClr val="9C79E8"/>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sp>
        <p:nvSpPr>
          <p:cNvPr id="195" name="Google Shape;195;p30"/>
          <p:cNvSpPr txBox="1"/>
          <p:nvPr/>
        </p:nvSpPr>
        <p:spPr>
          <a:xfrm>
            <a:off x="18081359" y="10761633"/>
            <a:ext cx="3690981" cy="505002"/>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DECRYPT WITH PRIVATE KEY</a:t>
            </a:r>
            <a:endParaRPr/>
          </a:p>
        </p:txBody>
      </p:sp>
      <p:sp>
        <p:nvSpPr>
          <p:cNvPr id="196" name="Google Shape;196;p30"/>
          <p:cNvSpPr txBox="1"/>
          <p:nvPr/>
        </p:nvSpPr>
        <p:spPr>
          <a:xfrm>
            <a:off x="13886606" y="10761633"/>
            <a:ext cx="3690981" cy="505002"/>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ENCRYPT WITH PUBLIC KEY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31"/>
          <p:cNvGrpSpPr/>
          <p:nvPr/>
        </p:nvGrpSpPr>
        <p:grpSpPr>
          <a:xfrm>
            <a:off x="2325851" y="4306406"/>
            <a:ext cx="10759314" cy="1161954"/>
            <a:chOff x="0" y="0"/>
            <a:chExt cx="10759311" cy="1161953"/>
          </a:xfrm>
        </p:grpSpPr>
        <p:grpSp>
          <p:nvGrpSpPr>
            <p:cNvPr id="202" name="Google Shape;202;p31"/>
            <p:cNvGrpSpPr/>
            <p:nvPr/>
          </p:nvGrpSpPr>
          <p:grpSpPr>
            <a:xfrm>
              <a:off x="1575678" y="100806"/>
              <a:ext cx="2038306" cy="960480"/>
              <a:chOff x="0" y="0"/>
              <a:chExt cx="2038305" cy="960478"/>
            </a:xfrm>
          </p:grpSpPr>
          <p:sp>
            <p:nvSpPr>
              <p:cNvPr id="203" name="Google Shape;203;p31"/>
              <p:cNvSpPr/>
              <p:nvPr/>
            </p:nvSpPr>
            <p:spPr>
              <a:xfrm>
                <a:off x="0" y="0"/>
                <a:ext cx="2038305" cy="960478"/>
              </a:xfrm>
              <a:prstGeom prst="rightArrow">
                <a:avLst>
                  <a:gd name="adj1" fmla="val 50000"/>
                  <a:gd name="adj2" fmla="val 50000"/>
                </a:avLst>
              </a:prstGeom>
              <a:noFill/>
              <a:ln w="28575" cap="flat" cmpd="sng">
                <a:solidFill>
                  <a:srgbClr val="9C79E8"/>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9C79E8"/>
                  </a:buClr>
                  <a:buSzPts val="1000"/>
                  <a:buFont typeface="Montserrat"/>
                  <a:buNone/>
                </a:pPr>
                <a:endParaRPr sz="1000" b="1" i="0" u="none" strike="noStrike" cap="none">
                  <a:solidFill>
                    <a:srgbClr val="9C79E8"/>
                  </a:solidFill>
                  <a:latin typeface="Montserrat"/>
                  <a:ea typeface="Montserrat"/>
                  <a:cs typeface="Montserrat"/>
                  <a:sym typeface="Montserrat"/>
                </a:endParaRPr>
              </a:p>
            </p:txBody>
          </p:sp>
          <p:sp>
            <p:nvSpPr>
              <p:cNvPr id="204" name="Google Shape;204;p31"/>
              <p:cNvSpPr txBox="1"/>
              <p:nvPr/>
            </p:nvSpPr>
            <p:spPr>
              <a:xfrm>
                <a:off x="24513" y="192635"/>
                <a:ext cx="1776666" cy="575207"/>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HASHING</a:t>
                </a:r>
                <a:endParaRPr/>
              </a:p>
            </p:txBody>
          </p:sp>
        </p:grpSp>
        <p:sp>
          <p:nvSpPr>
            <p:cNvPr id="205" name="Google Shape;205;p31"/>
            <p:cNvSpPr txBox="1"/>
            <p:nvPr/>
          </p:nvSpPr>
          <p:spPr>
            <a:xfrm>
              <a:off x="4118583" y="100807"/>
              <a:ext cx="6640728" cy="960478"/>
            </a:xfrm>
            <a:prstGeom prst="rect">
              <a:avLst/>
            </a:prstGeom>
            <a:no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979D"/>
                </a:buClr>
                <a:buSzPts val="2200"/>
                <a:buFont typeface="Montserrat"/>
                <a:buNone/>
              </a:pPr>
              <a:r>
                <a:rPr lang="en-US" sz="2200" b="1" i="1" u="none" strike="noStrike" cap="none">
                  <a:solidFill>
                    <a:srgbClr val="00979D"/>
                  </a:solidFill>
                  <a:latin typeface="Montserrat"/>
                  <a:ea typeface="Montserrat"/>
                  <a:cs typeface="Montserrat"/>
                  <a:sym typeface="Montserrat"/>
                </a:rPr>
                <a:t>7b0f3bf1856ab4576595abc5f02c46cddcd259528191d9f6c78a89b0002816f2</a:t>
              </a:r>
              <a:endParaRPr/>
            </a:p>
          </p:txBody>
        </p:sp>
        <p:pic>
          <p:nvPicPr>
            <p:cNvPr id="206" name="Google Shape;206;p31" descr="Google Shape;405;p53"/>
            <p:cNvPicPr preferRelativeResize="0"/>
            <p:nvPr/>
          </p:nvPicPr>
          <p:blipFill rotWithShape="1">
            <a:blip r:embed="rId3">
              <a:alphaModFix/>
            </a:blip>
            <a:srcRect/>
            <a:stretch/>
          </p:blipFill>
          <p:spPr>
            <a:xfrm>
              <a:off x="0" y="0"/>
              <a:ext cx="1161953" cy="1161953"/>
            </a:xfrm>
            <a:prstGeom prst="rect">
              <a:avLst/>
            </a:prstGeom>
            <a:noFill/>
            <a:ln>
              <a:noFill/>
            </a:ln>
          </p:spPr>
        </p:pic>
      </p:grpSp>
      <p:sp>
        <p:nvSpPr>
          <p:cNvPr id="207" name="Google Shape;207;p31"/>
          <p:cNvSpPr txBox="1"/>
          <p:nvPr/>
        </p:nvSpPr>
        <p:spPr>
          <a:xfrm>
            <a:off x="2394728" y="6858641"/>
            <a:ext cx="17387953" cy="2303146"/>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000000"/>
              </a:buClr>
              <a:buSzPts val="3300"/>
              <a:buFont typeface="Montserrat"/>
              <a:buNone/>
            </a:pPr>
            <a:r>
              <a:rPr lang="en-US" sz="3300" b="1" i="0" u="none" strike="noStrike" cap="none">
                <a:solidFill>
                  <a:srgbClr val="000000"/>
                </a:solidFill>
                <a:latin typeface="Montserrat"/>
                <a:ea typeface="Montserrat"/>
                <a:cs typeface="Montserrat"/>
                <a:sym typeface="Montserrat"/>
              </a:rPr>
              <a:t>Digital Signature</a:t>
            </a:r>
            <a:endParaRPr/>
          </a:p>
          <a:p>
            <a:pPr marL="0" marR="0" lvl="0" indent="0" algn="l" rtl="0">
              <a:lnSpc>
                <a:spcPct val="120000"/>
              </a:lnSpc>
              <a:spcBef>
                <a:spcPts val="1000"/>
              </a:spcBef>
              <a:spcAft>
                <a:spcPts val="0"/>
              </a:spcAft>
              <a:buClr>
                <a:srgbClr val="222222"/>
              </a:buClr>
              <a:buSzPts val="3300"/>
              <a:buFont typeface="Helvetica Neue"/>
              <a:buNone/>
            </a:pPr>
            <a:r>
              <a:rPr lang="en-US" sz="3300" b="0" i="0" u="none" strike="noStrike" cap="none">
                <a:solidFill>
                  <a:srgbClr val="222222"/>
                </a:solidFill>
                <a:latin typeface="Helvetica Neue"/>
                <a:ea typeface="Helvetica Neue"/>
                <a:cs typeface="Helvetica Neue"/>
                <a:sym typeface="Helvetica Neue"/>
              </a:rPr>
              <a:t>Encrypts the hash of the message with the Private Key and this Encrypted Hash is the Signature and this can be verified by anyone using the Public Key and Same Data.</a:t>
            </a:r>
            <a:endParaRPr/>
          </a:p>
        </p:txBody>
      </p:sp>
      <p:sp>
        <p:nvSpPr>
          <p:cNvPr id="208" name="Google Shape;208;p31"/>
          <p:cNvSpPr txBox="1"/>
          <p:nvPr/>
        </p:nvSpPr>
        <p:spPr>
          <a:xfrm>
            <a:off x="2394728" y="1791573"/>
            <a:ext cx="19074235" cy="1967792"/>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000000"/>
              </a:buClr>
              <a:buSzPts val="3300"/>
              <a:buFont typeface="Helvetica Neue"/>
              <a:buNone/>
            </a:pPr>
            <a:r>
              <a:rPr lang="en-US" sz="3300" b="1" i="0" u="none" strike="noStrike" cap="none">
                <a:solidFill>
                  <a:srgbClr val="000000"/>
                </a:solidFill>
                <a:latin typeface="Helvetica Neue"/>
                <a:ea typeface="Helvetica Neue"/>
                <a:cs typeface="Helvetica Neue"/>
                <a:sym typeface="Helvetica Neue"/>
              </a:rPr>
              <a:t>Hashing</a:t>
            </a:r>
            <a:endParaRPr/>
          </a:p>
          <a:p>
            <a:pPr marL="0" marR="0" lvl="0" indent="0" algn="l" rtl="0">
              <a:lnSpc>
                <a:spcPct val="120000"/>
              </a:lnSpc>
              <a:spcBef>
                <a:spcPts val="1000"/>
              </a:spcBef>
              <a:spcAft>
                <a:spcPts val="0"/>
              </a:spcAft>
              <a:buClr>
                <a:srgbClr val="222222"/>
              </a:buClr>
              <a:buSzPts val="3300"/>
              <a:buFont typeface="Helvetica Neue"/>
              <a:buNone/>
            </a:pPr>
            <a:r>
              <a:rPr lang="en-US" sz="3300" b="0" i="0" u="none" strike="noStrike" cap="none">
                <a:solidFill>
                  <a:srgbClr val="222222"/>
                </a:solidFill>
                <a:latin typeface="Helvetica Neue"/>
                <a:ea typeface="Helvetica Neue"/>
                <a:cs typeface="Helvetica Neue"/>
                <a:sym typeface="Helvetica Neue"/>
              </a:rPr>
              <a:t>Uses a mathematical transformation to irreversibly "encrypt" information, providing a digital fingerprint. Primarily used for message integrity.</a:t>
            </a:r>
            <a:endParaRPr/>
          </a:p>
        </p:txBody>
      </p:sp>
      <p:grpSp>
        <p:nvGrpSpPr>
          <p:cNvPr id="209" name="Google Shape;209;p31"/>
          <p:cNvGrpSpPr/>
          <p:nvPr/>
        </p:nvGrpSpPr>
        <p:grpSpPr>
          <a:xfrm>
            <a:off x="2425640" y="9428724"/>
            <a:ext cx="16672331" cy="3338046"/>
            <a:chOff x="0" y="0"/>
            <a:chExt cx="16672329" cy="3338044"/>
          </a:xfrm>
        </p:grpSpPr>
        <p:pic>
          <p:nvPicPr>
            <p:cNvPr id="210" name="Google Shape;210;p31" descr="Google Shape;406;p53"/>
            <p:cNvPicPr preferRelativeResize="0"/>
            <p:nvPr/>
          </p:nvPicPr>
          <p:blipFill rotWithShape="1">
            <a:blip r:embed="rId3">
              <a:alphaModFix/>
            </a:blip>
            <a:srcRect/>
            <a:stretch/>
          </p:blipFill>
          <p:spPr>
            <a:xfrm>
              <a:off x="0" y="0"/>
              <a:ext cx="1227220" cy="1227220"/>
            </a:xfrm>
            <a:prstGeom prst="rect">
              <a:avLst/>
            </a:prstGeom>
            <a:noFill/>
            <a:ln>
              <a:noFill/>
            </a:ln>
          </p:spPr>
        </p:pic>
        <p:pic>
          <p:nvPicPr>
            <p:cNvPr id="211" name="Google Shape;211;p31" descr="Google Shape;409;p53"/>
            <p:cNvPicPr preferRelativeResize="0"/>
            <p:nvPr/>
          </p:nvPicPr>
          <p:blipFill rotWithShape="1">
            <a:blip r:embed="rId4">
              <a:alphaModFix/>
            </a:blip>
            <a:srcRect/>
            <a:stretch/>
          </p:blipFill>
          <p:spPr>
            <a:xfrm>
              <a:off x="4546095" y="17411"/>
              <a:ext cx="1227221" cy="1227221"/>
            </a:xfrm>
            <a:prstGeom prst="rect">
              <a:avLst/>
            </a:prstGeom>
            <a:noFill/>
            <a:ln>
              <a:noFill/>
            </a:ln>
          </p:spPr>
        </p:pic>
        <p:pic>
          <p:nvPicPr>
            <p:cNvPr id="212" name="Google Shape;212;p31" descr="Google Shape;410;p53"/>
            <p:cNvPicPr preferRelativeResize="0"/>
            <p:nvPr/>
          </p:nvPicPr>
          <p:blipFill rotWithShape="1">
            <a:blip r:embed="rId3">
              <a:alphaModFix/>
            </a:blip>
            <a:srcRect/>
            <a:stretch/>
          </p:blipFill>
          <p:spPr>
            <a:xfrm>
              <a:off x="10030766" y="2110823"/>
              <a:ext cx="1227221" cy="1227221"/>
            </a:xfrm>
            <a:prstGeom prst="rect">
              <a:avLst/>
            </a:prstGeom>
            <a:noFill/>
            <a:ln>
              <a:noFill/>
            </a:ln>
          </p:spPr>
        </p:pic>
        <p:pic>
          <p:nvPicPr>
            <p:cNvPr id="213" name="Google Shape;213;p31" descr="Google Shape;411;p53"/>
            <p:cNvPicPr preferRelativeResize="0"/>
            <p:nvPr/>
          </p:nvPicPr>
          <p:blipFill rotWithShape="1">
            <a:blip r:embed="rId4">
              <a:alphaModFix/>
            </a:blip>
            <a:srcRect/>
            <a:stretch/>
          </p:blipFill>
          <p:spPr>
            <a:xfrm flipH="1">
              <a:off x="12753085" y="0"/>
              <a:ext cx="1227221" cy="1227220"/>
            </a:xfrm>
            <a:prstGeom prst="rect">
              <a:avLst/>
            </a:prstGeom>
            <a:noFill/>
            <a:ln>
              <a:noFill/>
            </a:ln>
          </p:spPr>
        </p:pic>
        <p:cxnSp>
          <p:nvCxnSpPr>
            <p:cNvPr id="214" name="Google Shape;214;p31"/>
            <p:cNvCxnSpPr/>
            <p:nvPr/>
          </p:nvCxnSpPr>
          <p:spPr>
            <a:xfrm>
              <a:off x="1227219" y="631021"/>
              <a:ext cx="628686" cy="1"/>
            </a:xfrm>
            <a:prstGeom prst="straightConnector1">
              <a:avLst/>
            </a:prstGeom>
            <a:noFill/>
            <a:ln w="28575" cap="flat" cmpd="sng">
              <a:solidFill>
                <a:srgbClr val="9C79E8"/>
              </a:solidFill>
              <a:prstDash val="solid"/>
              <a:round/>
              <a:headEnd type="none" w="sm" len="sm"/>
              <a:tailEnd type="triangle" w="med" len="med"/>
            </a:ln>
          </p:spPr>
        </p:cxnSp>
        <p:pic>
          <p:nvPicPr>
            <p:cNvPr id="215" name="Google Shape;215;p31" descr="Google Shape;413;p53"/>
            <p:cNvPicPr preferRelativeResize="0"/>
            <p:nvPr/>
          </p:nvPicPr>
          <p:blipFill rotWithShape="1">
            <a:blip r:embed="rId5">
              <a:alphaModFix/>
            </a:blip>
            <a:srcRect/>
            <a:stretch/>
          </p:blipFill>
          <p:spPr>
            <a:xfrm>
              <a:off x="2018518" y="17411"/>
              <a:ext cx="1227221" cy="1227221"/>
            </a:xfrm>
            <a:prstGeom prst="rect">
              <a:avLst/>
            </a:prstGeom>
            <a:noFill/>
            <a:ln>
              <a:noFill/>
            </a:ln>
          </p:spPr>
        </p:pic>
        <p:cxnSp>
          <p:nvCxnSpPr>
            <p:cNvPr id="216" name="Google Shape;216;p31"/>
            <p:cNvCxnSpPr/>
            <p:nvPr/>
          </p:nvCxnSpPr>
          <p:spPr>
            <a:xfrm>
              <a:off x="3464720" y="631021"/>
              <a:ext cx="1008354" cy="1"/>
            </a:xfrm>
            <a:prstGeom prst="straightConnector1">
              <a:avLst/>
            </a:prstGeom>
            <a:noFill/>
            <a:ln w="28575" cap="flat" cmpd="sng">
              <a:solidFill>
                <a:srgbClr val="9C79E8"/>
              </a:solidFill>
              <a:prstDash val="solid"/>
              <a:round/>
              <a:headEnd type="none" w="sm" len="sm"/>
              <a:tailEnd type="triangle" w="med" len="med"/>
            </a:ln>
          </p:spPr>
        </p:cxnSp>
        <p:cxnSp>
          <p:nvCxnSpPr>
            <p:cNvPr id="217" name="Google Shape;217;p31"/>
            <p:cNvCxnSpPr/>
            <p:nvPr/>
          </p:nvCxnSpPr>
          <p:spPr>
            <a:xfrm>
              <a:off x="8778367" y="696089"/>
              <a:ext cx="592394" cy="1"/>
            </a:xfrm>
            <a:prstGeom prst="straightConnector1">
              <a:avLst/>
            </a:prstGeom>
            <a:noFill/>
            <a:ln w="28575" cap="flat" cmpd="sng">
              <a:solidFill>
                <a:srgbClr val="9C79E8"/>
              </a:solidFill>
              <a:prstDash val="solid"/>
              <a:round/>
              <a:headEnd type="none" w="sm" len="sm"/>
              <a:tailEnd type="triangle" w="med" len="med"/>
            </a:ln>
          </p:spPr>
        </p:cxnSp>
        <p:cxnSp>
          <p:nvCxnSpPr>
            <p:cNvPr id="218" name="Google Shape;218;p31"/>
            <p:cNvCxnSpPr/>
            <p:nvPr/>
          </p:nvCxnSpPr>
          <p:spPr>
            <a:xfrm>
              <a:off x="6081127" y="696089"/>
              <a:ext cx="1008354" cy="1"/>
            </a:xfrm>
            <a:prstGeom prst="straightConnector1">
              <a:avLst/>
            </a:prstGeom>
            <a:noFill/>
            <a:ln w="28575" cap="flat" cmpd="sng">
              <a:solidFill>
                <a:srgbClr val="9C79E8"/>
              </a:solidFill>
              <a:prstDash val="solid"/>
              <a:round/>
              <a:headEnd type="none" w="sm" len="sm"/>
              <a:tailEnd type="triangle" w="med" len="med"/>
            </a:ln>
          </p:spPr>
        </p:cxnSp>
        <p:pic>
          <p:nvPicPr>
            <p:cNvPr id="219" name="Google Shape;219;p31" descr="Google Shape;377;p52"/>
            <p:cNvPicPr preferRelativeResize="0"/>
            <p:nvPr/>
          </p:nvPicPr>
          <p:blipFill rotWithShape="1">
            <a:blip r:embed="rId6">
              <a:alphaModFix/>
            </a:blip>
            <a:srcRect/>
            <a:stretch/>
          </p:blipFill>
          <p:spPr>
            <a:xfrm>
              <a:off x="15378945" y="82479"/>
              <a:ext cx="1293384" cy="1293383"/>
            </a:xfrm>
            <a:prstGeom prst="rect">
              <a:avLst/>
            </a:prstGeom>
            <a:noFill/>
            <a:ln>
              <a:noFill/>
            </a:ln>
          </p:spPr>
        </p:pic>
        <p:pic>
          <p:nvPicPr>
            <p:cNvPr id="220" name="Google Shape;220;p31" descr="Google Shape;351;p51"/>
            <p:cNvPicPr preferRelativeResize="0"/>
            <p:nvPr/>
          </p:nvPicPr>
          <p:blipFill rotWithShape="1">
            <a:blip r:embed="rId7">
              <a:alphaModFix/>
            </a:blip>
            <a:srcRect/>
            <a:stretch/>
          </p:blipFill>
          <p:spPr>
            <a:xfrm>
              <a:off x="7319818" y="166190"/>
              <a:ext cx="1031803" cy="1031804"/>
            </a:xfrm>
            <a:prstGeom prst="rect">
              <a:avLst/>
            </a:prstGeom>
            <a:noFill/>
            <a:ln>
              <a:noFill/>
            </a:ln>
          </p:spPr>
        </p:pic>
        <p:cxnSp>
          <p:nvCxnSpPr>
            <p:cNvPr id="221" name="Google Shape;221;p31"/>
            <p:cNvCxnSpPr/>
            <p:nvPr/>
          </p:nvCxnSpPr>
          <p:spPr>
            <a:xfrm rot="10800000">
              <a:off x="10606784" y="1436557"/>
              <a:ext cx="1918" cy="483667"/>
            </a:xfrm>
            <a:prstGeom prst="straightConnector1">
              <a:avLst/>
            </a:prstGeom>
            <a:noFill/>
            <a:ln w="28575" cap="flat" cmpd="sng">
              <a:solidFill>
                <a:srgbClr val="9C79E8"/>
              </a:solidFill>
              <a:prstDash val="solid"/>
              <a:round/>
              <a:headEnd type="none" w="sm" len="sm"/>
              <a:tailEnd type="triangle" w="med" len="med"/>
            </a:ln>
          </p:spPr>
        </p:cxnSp>
        <p:pic>
          <p:nvPicPr>
            <p:cNvPr id="222" name="Google Shape;222;p31" descr="Google Shape;413;p53"/>
            <p:cNvPicPr preferRelativeResize="0"/>
            <p:nvPr/>
          </p:nvPicPr>
          <p:blipFill rotWithShape="1">
            <a:blip r:embed="rId5">
              <a:alphaModFix/>
            </a:blip>
            <a:srcRect/>
            <a:stretch/>
          </p:blipFill>
          <p:spPr>
            <a:xfrm>
              <a:off x="9900616" y="82479"/>
              <a:ext cx="1227221" cy="1227221"/>
            </a:xfrm>
            <a:prstGeom prst="rect">
              <a:avLst/>
            </a:prstGeom>
            <a:noFill/>
            <a:ln>
              <a:noFill/>
            </a:ln>
          </p:spPr>
        </p:pic>
        <p:cxnSp>
          <p:nvCxnSpPr>
            <p:cNvPr id="223" name="Google Shape;223;p31"/>
            <p:cNvCxnSpPr/>
            <p:nvPr/>
          </p:nvCxnSpPr>
          <p:spPr>
            <a:xfrm>
              <a:off x="11452735" y="696089"/>
              <a:ext cx="1008353" cy="1"/>
            </a:xfrm>
            <a:prstGeom prst="straightConnector1">
              <a:avLst/>
            </a:prstGeom>
            <a:noFill/>
            <a:ln w="28575" cap="flat" cmpd="sng">
              <a:solidFill>
                <a:srgbClr val="9C79E8"/>
              </a:solidFill>
              <a:prstDash val="solid"/>
              <a:round/>
              <a:headEnd type="none" w="sm" len="sm"/>
              <a:tailEnd type="triangle" w="med" len="med"/>
            </a:ln>
          </p:spPr>
        </p:cxnSp>
        <p:cxnSp>
          <p:nvCxnSpPr>
            <p:cNvPr id="224" name="Google Shape;224;p31"/>
            <p:cNvCxnSpPr/>
            <p:nvPr/>
          </p:nvCxnSpPr>
          <p:spPr>
            <a:xfrm>
              <a:off x="13974547" y="696089"/>
              <a:ext cx="1008354" cy="1"/>
            </a:xfrm>
            <a:prstGeom prst="straightConnector1">
              <a:avLst/>
            </a:prstGeom>
            <a:noFill/>
            <a:ln w="28575" cap="flat" cmpd="sng">
              <a:solidFill>
                <a:srgbClr val="9C79E8"/>
              </a:solidFill>
              <a:prstDash val="solid"/>
              <a:round/>
              <a:headEnd type="none" w="sm" len="sm"/>
              <a:tailEnd type="triangle" w="med" len="med"/>
            </a:ln>
          </p:spPr>
        </p:cxnSp>
      </p:grpSp>
      <p:sp>
        <p:nvSpPr>
          <p:cNvPr id="225" name="Google Shape;225;p31"/>
          <p:cNvSpPr txBox="1"/>
          <p:nvPr/>
        </p:nvSpPr>
        <p:spPr>
          <a:xfrm>
            <a:off x="14449159" y="11320433"/>
            <a:ext cx="6834529" cy="505002"/>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VERIFICATION WITH SIGNATURE, HASH AND PUBLIC KEY</a:t>
            </a:r>
            <a:endParaRPr/>
          </a:p>
        </p:txBody>
      </p:sp>
      <p:sp>
        <p:nvSpPr>
          <p:cNvPr id="226" name="Google Shape;226;p31"/>
          <p:cNvSpPr txBox="1"/>
          <p:nvPr/>
        </p:nvSpPr>
        <p:spPr>
          <a:xfrm>
            <a:off x="3879008" y="11320433"/>
            <a:ext cx="3690981" cy="505002"/>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9C79E8"/>
              </a:buClr>
              <a:buSzPts val="1800"/>
              <a:buFont typeface="Montserrat"/>
              <a:buNone/>
            </a:pPr>
            <a:r>
              <a:rPr lang="en-US" sz="1800" b="1" i="0" u="none" strike="noStrike" cap="none">
                <a:solidFill>
                  <a:srgbClr val="9C79E8"/>
                </a:solidFill>
                <a:latin typeface="Montserrat"/>
                <a:ea typeface="Montserrat"/>
                <a:cs typeface="Montserrat"/>
                <a:sym typeface="Montserrat"/>
              </a:rPr>
              <a:t>SIGNS WITH THE PRIVATE KEY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2"/>
          <p:cNvPicPr preferRelativeResize="0"/>
          <p:nvPr/>
        </p:nvPicPr>
        <p:blipFill>
          <a:blip r:embed="rId3">
            <a:alphaModFix/>
          </a:blip>
          <a:stretch>
            <a:fillRect/>
          </a:stretch>
        </p:blipFill>
        <p:spPr>
          <a:xfrm>
            <a:off x="3974875" y="2475875"/>
            <a:ext cx="16768750" cy="8279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394728" y="6182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7500"/>
              <a:buFont typeface="Helvetica Neue"/>
              <a:buNone/>
            </a:pPr>
            <a:r>
              <a:rPr lang="en-US" sz="7500"/>
              <a:t>Thank You</a:t>
            </a:r>
            <a:endParaRPr/>
          </a:p>
        </p:txBody>
      </p:sp>
      <p:sp>
        <p:nvSpPr>
          <p:cNvPr id="237" name="Google Shape;237;p33"/>
          <p:cNvSpPr/>
          <p:nvPr/>
        </p:nvSpPr>
        <p:spPr>
          <a:xfrm>
            <a:off x="2496328" y="7523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8"/>
          <p:cNvGrpSpPr/>
          <p:nvPr/>
        </p:nvGrpSpPr>
        <p:grpSpPr>
          <a:xfrm>
            <a:off x="4464615" y="3732002"/>
            <a:ext cx="15454771" cy="6251997"/>
            <a:chOff x="0" y="0"/>
            <a:chExt cx="15454770" cy="6251996"/>
          </a:xfrm>
        </p:grpSpPr>
        <p:sp>
          <p:nvSpPr>
            <p:cNvPr id="83" name="Google Shape;83;p18"/>
            <p:cNvSpPr/>
            <p:nvPr/>
          </p:nvSpPr>
          <p:spPr>
            <a:xfrm>
              <a:off x="0" y="0"/>
              <a:ext cx="15454770" cy="6251996"/>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pic>
          <p:nvPicPr>
            <p:cNvPr id="84" name="Google Shape;84;p18" descr="Screenshot 2020-08-28 at 9.54.06 PM.png"/>
            <p:cNvPicPr preferRelativeResize="0"/>
            <p:nvPr/>
          </p:nvPicPr>
          <p:blipFill rotWithShape="1">
            <a:blip r:embed="rId3">
              <a:alphaModFix/>
            </a:blip>
            <a:srcRect l="1041" t="9082" r="1042" b="9082"/>
            <a:stretch/>
          </p:blipFill>
          <p:spPr>
            <a:xfrm>
              <a:off x="793010" y="417446"/>
              <a:ext cx="13868750" cy="541708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7500"/>
              <a:buFont typeface="Helvetica Neue"/>
              <a:buNone/>
            </a:pPr>
            <a:r>
              <a:rPr lang="en-US" sz="7500"/>
              <a:t>What’s cryptography?</a:t>
            </a:r>
            <a:endParaRPr/>
          </a:p>
        </p:txBody>
      </p:sp>
      <p:sp>
        <p:nvSpPr>
          <p:cNvPr id="90" name="Google Shape;90;p19"/>
          <p:cNvSpPr txBox="1">
            <a:spLocks noGrp="1"/>
          </p:cNvSpPr>
          <p:nvPr>
            <p:ph type="body" idx="2"/>
          </p:nvPr>
        </p:nvSpPr>
        <p:spPr>
          <a:xfrm>
            <a:off x="2394728" y="5874104"/>
            <a:ext cx="17761701" cy="5335773"/>
          </a:xfrm>
          <a:prstGeom prst="rect">
            <a:avLst/>
          </a:prstGeom>
          <a:noFill/>
          <a:ln>
            <a:noFill/>
          </a:ln>
        </p:spPr>
        <p:txBody>
          <a:bodyPr spcFirstLastPara="1" wrap="square" lIns="50800" tIns="50800" rIns="50800" bIns="50800" anchor="t" anchorCtr="0">
            <a:noAutofit/>
          </a:bodyPr>
          <a:lstStyle/>
          <a:p>
            <a:pPr marL="0" lvl="0" indent="0" algn="l" rtl="0">
              <a:lnSpc>
                <a:spcPct val="120000"/>
              </a:lnSpc>
              <a:spcBef>
                <a:spcPts val="0"/>
              </a:spcBef>
              <a:spcAft>
                <a:spcPts val="0"/>
              </a:spcAft>
              <a:buClr>
                <a:srgbClr val="000000"/>
              </a:buClr>
              <a:buSzPts val="2904"/>
              <a:buFont typeface="Helvetica Neue"/>
              <a:buNone/>
            </a:pPr>
            <a:r>
              <a:rPr lang="en-US" sz="2904" b="1" i="1"/>
              <a:t>Cryptography involves creating written or generated codes that allow information to be kept secret. </a:t>
            </a:r>
            <a:endParaRPr/>
          </a:p>
          <a:p>
            <a:pPr marL="0" lvl="0" indent="0" algn="l" rtl="0">
              <a:lnSpc>
                <a:spcPct val="120000"/>
              </a:lnSpc>
              <a:spcBef>
                <a:spcPts val="0"/>
              </a:spcBef>
              <a:spcAft>
                <a:spcPts val="0"/>
              </a:spcAft>
              <a:buClr>
                <a:srgbClr val="000000"/>
              </a:buClr>
              <a:buSzPts val="2904"/>
              <a:buFont typeface="Helvetica Neue"/>
              <a:buNone/>
            </a:pPr>
            <a:endParaRPr sz="2904" b="1" i="1"/>
          </a:p>
          <a:p>
            <a:pPr marL="0" lvl="0" indent="0" algn="l" rtl="0">
              <a:lnSpc>
                <a:spcPct val="120000"/>
              </a:lnSpc>
              <a:spcBef>
                <a:spcPts val="0"/>
              </a:spcBef>
              <a:spcAft>
                <a:spcPts val="0"/>
              </a:spcAft>
              <a:buClr>
                <a:srgbClr val="000000"/>
              </a:buClr>
              <a:buSzPts val="2904"/>
              <a:buFont typeface="Helvetica Neue"/>
              <a:buNone/>
            </a:pPr>
            <a:r>
              <a:rPr lang="en-US" sz="2904" i="1"/>
              <a:t>Cryptography converts data into a format that is unreadable for an unauthorised user, allowing it to be transmitted without unauthorised entities decoding it back into a readable format, thus compromising the data.</a:t>
            </a:r>
            <a:endParaRPr/>
          </a:p>
          <a:p>
            <a:pPr marL="0" lvl="0" indent="0" algn="l" rtl="0">
              <a:lnSpc>
                <a:spcPct val="120000"/>
              </a:lnSpc>
              <a:spcBef>
                <a:spcPts val="0"/>
              </a:spcBef>
              <a:spcAft>
                <a:spcPts val="0"/>
              </a:spcAft>
              <a:buClr>
                <a:srgbClr val="000000"/>
              </a:buClr>
              <a:buSzPts val="2904"/>
              <a:buFont typeface="Helvetica Neue"/>
              <a:buNone/>
            </a:pPr>
            <a:endParaRPr sz="2904" i="1"/>
          </a:p>
          <a:p>
            <a:pPr marL="0" lvl="0" indent="0" algn="l" rtl="0">
              <a:lnSpc>
                <a:spcPct val="120000"/>
              </a:lnSpc>
              <a:spcBef>
                <a:spcPts val="0"/>
              </a:spcBef>
              <a:spcAft>
                <a:spcPts val="0"/>
              </a:spcAft>
              <a:buClr>
                <a:srgbClr val="000000"/>
              </a:buClr>
              <a:buSzPts val="2904"/>
              <a:buFont typeface="Helvetica Neue"/>
              <a:buNone/>
            </a:pPr>
            <a:r>
              <a:rPr lang="en-US" sz="2904" i="1"/>
              <a:t>In computer science, cryptography refers to secure information and communication techniques derived from mathematical concepts and a set of rule-based calculations called algorithms to transform messages in ways that are hard to decipher.</a:t>
            </a:r>
            <a:endParaRPr/>
          </a:p>
        </p:txBody>
      </p:sp>
      <p:sp>
        <p:nvSpPr>
          <p:cNvPr id="91" name="Google Shape;91;p19"/>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80000"/>
              </a:lnSpc>
              <a:spcBef>
                <a:spcPts val="0"/>
              </a:spcBef>
              <a:spcAft>
                <a:spcPts val="0"/>
              </a:spcAft>
              <a:buClr>
                <a:srgbClr val="000000"/>
              </a:buClr>
              <a:buSzPts val="6450"/>
              <a:buFont typeface="Helvetica Neue"/>
              <a:buNone/>
            </a:pPr>
            <a:r>
              <a:rPr lang="en-US" sz="6450"/>
              <a:t>Why do we need Cryptography?</a:t>
            </a:r>
            <a:endParaRPr sz="6450"/>
          </a:p>
          <a:p>
            <a:pPr marL="0" marR="0" lvl="0" indent="0" algn="l" rtl="0">
              <a:lnSpc>
                <a:spcPct val="80000"/>
              </a:lnSpc>
              <a:spcBef>
                <a:spcPts val="0"/>
              </a:spcBef>
              <a:spcAft>
                <a:spcPts val="0"/>
              </a:spcAft>
              <a:buClr>
                <a:srgbClr val="000000"/>
              </a:buClr>
              <a:buSzPts val="6450"/>
              <a:buFont typeface="Helvetica Neue"/>
              <a:buNone/>
            </a:pPr>
            <a:endParaRPr sz="6450"/>
          </a:p>
        </p:txBody>
      </p:sp>
      <p:sp>
        <p:nvSpPr>
          <p:cNvPr id="97" name="Google Shape;97;p20"/>
          <p:cNvSpPr txBox="1">
            <a:spLocks noGrp="1"/>
          </p:cNvSpPr>
          <p:nvPr>
            <p:ph type="body" idx="2"/>
          </p:nvPr>
        </p:nvSpPr>
        <p:spPr>
          <a:xfrm>
            <a:off x="2394728" y="5963004"/>
            <a:ext cx="17761701" cy="2902631"/>
          </a:xfrm>
          <a:prstGeom prst="rect">
            <a:avLst/>
          </a:prstGeom>
          <a:noFill/>
          <a:ln>
            <a:noFill/>
          </a:ln>
        </p:spPr>
        <p:txBody>
          <a:bodyPr spcFirstLastPara="1" wrap="square" lIns="50800" tIns="50800" rIns="50800" bIns="50800" anchor="t" anchorCtr="0">
            <a:noAutofit/>
          </a:bodyPr>
          <a:lstStyle/>
          <a:p>
            <a:pPr marL="342900" lvl="0" indent="-342900" algn="l" rtl="0">
              <a:lnSpc>
                <a:spcPct val="150000"/>
              </a:lnSpc>
              <a:spcBef>
                <a:spcPts val="0"/>
              </a:spcBef>
              <a:spcAft>
                <a:spcPts val="0"/>
              </a:spcAft>
              <a:buClr>
                <a:srgbClr val="000000"/>
              </a:buClr>
              <a:buSzPts val="3300"/>
              <a:buFont typeface="Arial"/>
              <a:buChar char="•"/>
            </a:pPr>
            <a:r>
              <a:rPr lang="en-US" sz="3300">
                <a:solidFill>
                  <a:srgbClr val="3F3F3F"/>
                </a:solidFill>
                <a:latin typeface="Montserrat"/>
                <a:ea typeface="Montserrat"/>
                <a:cs typeface="Montserrat"/>
                <a:sym typeface="Montserrat"/>
              </a:rPr>
              <a:t>Helps secure Financial Transactional </a:t>
            </a:r>
            <a:endParaRPr/>
          </a:p>
          <a:p>
            <a:pPr marL="342900" lvl="0" indent="-342900" algn="l" rtl="0">
              <a:lnSpc>
                <a:spcPct val="150000"/>
              </a:lnSpc>
              <a:spcBef>
                <a:spcPts val="0"/>
              </a:spcBef>
              <a:spcAft>
                <a:spcPts val="0"/>
              </a:spcAft>
              <a:buClr>
                <a:srgbClr val="000000"/>
              </a:buClr>
              <a:buSzPts val="3300"/>
              <a:buFont typeface="Arial"/>
              <a:buChar char="•"/>
            </a:pPr>
            <a:r>
              <a:rPr lang="en-US" sz="3300">
                <a:solidFill>
                  <a:srgbClr val="3F3F3F"/>
                </a:solidFill>
                <a:latin typeface="Montserrat"/>
                <a:ea typeface="Montserrat"/>
                <a:cs typeface="Montserrat"/>
                <a:sym typeface="Montserrat"/>
              </a:rPr>
              <a:t>Ensures Confidentiality of Data</a:t>
            </a:r>
            <a:endParaRPr/>
          </a:p>
          <a:p>
            <a:pPr marL="342900" lvl="0" indent="-342900" algn="l" rtl="0">
              <a:lnSpc>
                <a:spcPct val="150000"/>
              </a:lnSpc>
              <a:spcBef>
                <a:spcPts val="0"/>
              </a:spcBef>
              <a:spcAft>
                <a:spcPts val="0"/>
              </a:spcAft>
              <a:buClr>
                <a:srgbClr val="000000"/>
              </a:buClr>
              <a:buSzPts val="3300"/>
              <a:buFont typeface="Arial"/>
              <a:buChar char="•"/>
            </a:pPr>
            <a:r>
              <a:rPr lang="en-US" sz="3300">
                <a:solidFill>
                  <a:srgbClr val="3F3F3F"/>
                </a:solidFill>
                <a:latin typeface="Montserrat"/>
                <a:ea typeface="Montserrat"/>
                <a:cs typeface="Montserrat"/>
                <a:sym typeface="Montserrat"/>
              </a:rPr>
              <a:t>Ensures Integrity of Data</a:t>
            </a:r>
            <a:endParaRPr/>
          </a:p>
          <a:p>
            <a:pPr marL="342900" lvl="0" indent="-342900" algn="l" rtl="0">
              <a:lnSpc>
                <a:spcPct val="150000"/>
              </a:lnSpc>
              <a:spcBef>
                <a:spcPts val="0"/>
              </a:spcBef>
              <a:spcAft>
                <a:spcPts val="0"/>
              </a:spcAft>
              <a:buClr>
                <a:srgbClr val="000000"/>
              </a:buClr>
              <a:buSzPts val="3300"/>
              <a:buFont typeface="Arial"/>
              <a:buChar char="•"/>
            </a:pPr>
            <a:r>
              <a:rPr lang="en-US" sz="3300">
                <a:solidFill>
                  <a:srgbClr val="3F3F3F"/>
                </a:solidFill>
                <a:latin typeface="Montserrat"/>
                <a:ea typeface="Montserrat"/>
                <a:cs typeface="Montserrat"/>
                <a:sym typeface="Montserrat"/>
              </a:rPr>
              <a:t>Prevents Network Eavesdropping </a:t>
            </a:r>
            <a:endParaRPr/>
          </a:p>
        </p:txBody>
      </p:sp>
      <p:sp>
        <p:nvSpPr>
          <p:cNvPr id="98" name="Google Shape;98;p20"/>
          <p:cNvSpPr/>
          <p:nvPr/>
        </p:nvSpPr>
        <p:spPr>
          <a:xfrm>
            <a:off x="2394728" y="4888036"/>
            <a:ext cx="1566300" cy="222600"/>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pic>
        <p:nvPicPr>
          <p:cNvPr id="99" name="Google Shape;99;p20" descr="Google Shape;514;p56"/>
          <p:cNvPicPr preferRelativeResize="0"/>
          <p:nvPr/>
        </p:nvPicPr>
        <p:blipFill rotWithShape="1">
          <a:blip r:embed="rId3">
            <a:alphaModFix/>
          </a:blip>
          <a:srcRect/>
          <a:stretch/>
        </p:blipFill>
        <p:spPr>
          <a:xfrm>
            <a:off x="12777436" y="8142150"/>
            <a:ext cx="1416711" cy="1443447"/>
          </a:xfrm>
          <a:prstGeom prst="rect">
            <a:avLst/>
          </a:prstGeom>
          <a:noFill/>
          <a:ln>
            <a:noFill/>
          </a:ln>
        </p:spPr>
      </p:pic>
      <p:pic>
        <p:nvPicPr>
          <p:cNvPr id="100" name="Google Shape;100;p20" descr="Google Shape;518;p56"/>
          <p:cNvPicPr preferRelativeResize="0"/>
          <p:nvPr/>
        </p:nvPicPr>
        <p:blipFill rotWithShape="1">
          <a:blip r:embed="rId4">
            <a:alphaModFix/>
          </a:blip>
          <a:srcRect/>
          <a:stretch/>
        </p:blipFill>
        <p:spPr>
          <a:xfrm>
            <a:off x="16227842" y="8249097"/>
            <a:ext cx="1336500" cy="1336500"/>
          </a:xfrm>
          <a:prstGeom prst="rect">
            <a:avLst/>
          </a:prstGeom>
          <a:noFill/>
          <a:ln>
            <a:noFill/>
          </a:ln>
        </p:spPr>
      </p:pic>
      <p:pic>
        <p:nvPicPr>
          <p:cNvPr id="101" name="Google Shape;101;p20" descr="Google Shape;517;p56"/>
          <p:cNvPicPr preferRelativeResize="0"/>
          <p:nvPr/>
        </p:nvPicPr>
        <p:blipFill rotWithShape="1">
          <a:blip r:embed="rId5">
            <a:alphaModFix/>
          </a:blip>
          <a:srcRect/>
          <a:stretch/>
        </p:blipFill>
        <p:spPr>
          <a:xfrm>
            <a:off x="19372747" y="8145631"/>
            <a:ext cx="1543432" cy="1543432"/>
          </a:xfrm>
          <a:prstGeom prst="rect">
            <a:avLst/>
          </a:prstGeom>
          <a:noFill/>
          <a:ln>
            <a:noFill/>
          </a:ln>
        </p:spPr>
      </p:pic>
      <p:sp>
        <p:nvSpPr>
          <p:cNvPr id="102" name="Google Shape;102;p20"/>
          <p:cNvSpPr txBox="1"/>
          <p:nvPr/>
        </p:nvSpPr>
        <p:spPr>
          <a:xfrm>
            <a:off x="12754181" y="10070828"/>
            <a:ext cx="1543432" cy="597444"/>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300"/>
              <a:buFont typeface="Helvetica Neue"/>
              <a:buNone/>
            </a:pPr>
            <a:r>
              <a:rPr lang="en-US" sz="3300" b="0" i="0" u="none" strike="noStrike" cap="none">
                <a:solidFill>
                  <a:srgbClr val="000000"/>
                </a:solidFill>
                <a:latin typeface="Helvetica Neue"/>
                <a:ea typeface="Helvetica Neue"/>
                <a:cs typeface="Helvetica Neue"/>
                <a:sym typeface="Helvetica Neue"/>
              </a:rPr>
              <a:t>Privacy</a:t>
            </a:r>
            <a:endParaRPr/>
          </a:p>
        </p:txBody>
      </p:sp>
      <p:sp>
        <p:nvSpPr>
          <p:cNvPr id="103" name="Google Shape;103;p20"/>
          <p:cNvSpPr txBox="1"/>
          <p:nvPr/>
        </p:nvSpPr>
        <p:spPr>
          <a:xfrm>
            <a:off x="15978856" y="10070828"/>
            <a:ext cx="1698080" cy="597444"/>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300"/>
              <a:buFont typeface="Helvetica Neue"/>
              <a:buNone/>
            </a:pPr>
            <a:r>
              <a:rPr lang="en-US" sz="3300" b="0" i="0" u="none" strike="noStrike" cap="none">
                <a:solidFill>
                  <a:srgbClr val="000000"/>
                </a:solidFill>
                <a:latin typeface="Helvetica Neue"/>
                <a:ea typeface="Helvetica Neue"/>
                <a:cs typeface="Helvetica Neue"/>
                <a:sym typeface="Helvetica Neue"/>
              </a:rPr>
              <a:t>Integrity</a:t>
            </a:r>
            <a:endParaRPr/>
          </a:p>
        </p:txBody>
      </p:sp>
      <p:sp>
        <p:nvSpPr>
          <p:cNvPr id="104" name="Google Shape;104;p20"/>
          <p:cNvSpPr txBox="1"/>
          <p:nvPr/>
        </p:nvSpPr>
        <p:spPr>
          <a:xfrm>
            <a:off x="19506281" y="10070828"/>
            <a:ext cx="1069430" cy="597444"/>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300"/>
              <a:buFont typeface="Helvetica Neue"/>
              <a:buNone/>
            </a:pPr>
            <a:r>
              <a:rPr lang="en-US" sz="3300" b="0" i="0" u="none" strike="noStrike" cap="none">
                <a:solidFill>
                  <a:srgbClr val="000000"/>
                </a:solidFill>
                <a:latin typeface="Helvetica Neue"/>
                <a:ea typeface="Helvetica Neue"/>
                <a:cs typeface="Helvetica Neue"/>
                <a:sym typeface="Helvetica Neue"/>
              </a:rPr>
              <a:t>Trust</a:t>
            </a:r>
            <a:endParaRPr/>
          </a:p>
        </p:txBody>
      </p:sp>
      <p:pic>
        <p:nvPicPr>
          <p:cNvPr id="2" name="Picture 2" descr="A picture containing drawing&#10;&#10;Description automatically generated">
            <a:extLst>
              <a:ext uri="{FF2B5EF4-FFF2-40B4-BE49-F238E27FC236}">
                <a16:creationId xmlns:a16="http://schemas.microsoft.com/office/drawing/2014/main" id="{3E3EFE55-AEA6-4970-8C25-A53640194AB9}"/>
              </a:ext>
            </a:extLst>
          </p:cNvPr>
          <p:cNvPicPr>
            <a:picLocks noChangeAspect="1"/>
          </p:cNvPicPr>
          <p:nvPr/>
        </p:nvPicPr>
        <p:blipFill>
          <a:blip r:embed="rId6"/>
          <a:stretch>
            <a:fillRect/>
          </a:stretch>
        </p:blipFill>
        <p:spPr>
          <a:xfrm>
            <a:off x="19369898" y="8067371"/>
            <a:ext cx="1508792" cy="1722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6114537" y="3277697"/>
            <a:ext cx="11996952" cy="7099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000000"/>
              </a:buClr>
              <a:buSzPts val="7500"/>
              <a:buFont typeface="Helvetica Neue"/>
              <a:buNone/>
            </a:pPr>
            <a:r>
              <a:rPr lang="en-US" sz="7500"/>
              <a:t>History of Cryptography </a:t>
            </a:r>
            <a:endParaRPr/>
          </a:p>
        </p:txBody>
      </p:sp>
      <p:sp>
        <p:nvSpPr>
          <p:cNvPr id="115" name="Google Shape;115;p22"/>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6" name="Google Shape;116;p22"/>
          <p:cNvSpPr txBox="1">
            <a:spLocks noGrp="1"/>
          </p:cNvSpPr>
          <p:nvPr>
            <p:ph type="body" idx="2"/>
          </p:nvPr>
        </p:nvSpPr>
        <p:spPr>
          <a:xfrm>
            <a:off x="2394728" y="5874104"/>
            <a:ext cx="12168900" cy="5783868"/>
          </a:xfrm>
          <a:prstGeom prst="rect">
            <a:avLst/>
          </a:prstGeom>
          <a:noFill/>
          <a:ln>
            <a:noFill/>
          </a:ln>
        </p:spPr>
        <p:txBody>
          <a:bodyPr spcFirstLastPara="1" wrap="square" lIns="50800" tIns="50800" rIns="50800" bIns="50800" anchor="t" anchorCtr="0">
            <a:noAutofit/>
          </a:bodyPr>
          <a:lstStyle/>
          <a:p>
            <a:pPr marL="396849" lvl="0" indent="-396849" algn="l" rtl="0">
              <a:lnSpc>
                <a:spcPct val="120000"/>
              </a:lnSpc>
              <a:spcBef>
                <a:spcPts val="0"/>
              </a:spcBef>
              <a:spcAft>
                <a:spcPts val="0"/>
              </a:spcAft>
              <a:buClr>
                <a:srgbClr val="000000"/>
              </a:buClr>
              <a:buSzPts val="3775"/>
              <a:buFont typeface="Arial"/>
              <a:buChar char="•"/>
            </a:pPr>
            <a:r>
              <a:rPr lang="en-US" sz="3069"/>
              <a:t>The first known evidence of the use of cryptography (in some form) was found in an inscription carved around 1900 BC, in the main chamber of the tomb of the nobleman Khnumhotep II, in Egypt. </a:t>
            </a:r>
            <a:br>
              <a:rPr lang="en-US" sz="3069"/>
            </a:br>
            <a:endParaRPr/>
          </a:p>
          <a:p>
            <a:pPr marL="396849" lvl="0" indent="-396849" algn="l" rtl="0">
              <a:lnSpc>
                <a:spcPct val="120000"/>
              </a:lnSpc>
              <a:spcBef>
                <a:spcPts val="0"/>
              </a:spcBef>
              <a:spcAft>
                <a:spcPts val="0"/>
              </a:spcAft>
              <a:buClr>
                <a:srgbClr val="000000"/>
              </a:buClr>
              <a:buSzPts val="3775"/>
              <a:buFont typeface="Arial"/>
              <a:buChar char="•"/>
            </a:pPr>
            <a:r>
              <a:rPr lang="en-US" sz="3069"/>
              <a:t>Around 400 B.C., the Spartans used a system of encrypting information by writing a message on a sheet of papyrus. </a:t>
            </a:r>
            <a:br>
              <a:rPr lang="en-US" sz="3069"/>
            </a:br>
            <a:endParaRPr/>
          </a:p>
          <a:p>
            <a:pPr marL="396849" lvl="0" indent="-396849" algn="l" rtl="0">
              <a:lnSpc>
                <a:spcPct val="120000"/>
              </a:lnSpc>
              <a:spcBef>
                <a:spcPts val="0"/>
              </a:spcBef>
              <a:spcAft>
                <a:spcPts val="0"/>
              </a:spcAft>
              <a:buClr>
                <a:srgbClr val="000000"/>
              </a:buClr>
              <a:buSzPts val="3775"/>
              <a:buFont typeface="Arial"/>
              <a:buChar char="•"/>
            </a:pPr>
            <a:r>
              <a:rPr lang="en-US" sz="3069"/>
              <a:t>Around 100 B.C., Julius Caesar was known to use a form</a:t>
            </a:r>
            <a:br>
              <a:rPr lang="en-US" sz="3069"/>
            </a:br>
            <a:r>
              <a:rPr lang="en-US" sz="3069"/>
              <a:t>of encryption to convey secret messages to his army generals posted in the war front.</a:t>
            </a:r>
            <a:endParaRPr/>
          </a:p>
        </p:txBody>
      </p:sp>
      <p:pic>
        <p:nvPicPr>
          <p:cNvPr id="117" name="Google Shape;117;p22" descr="Screenshot 2020-08-28 at 11.18.10 PM.png"/>
          <p:cNvPicPr preferRelativeResize="0"/>
          <p:nvPr/>
        </p:nvPicPr>
        <p:blipFill rotWithShape="1">
          <a:blip r:embed="rId3">
            <a:alphaModFix/>
          </a:blip>
          <a:srcRect l="1362" t="3324" r="1362" b="6472"/>
          <a:stretch/>
        </p:blipFill>
        <p:spPr>
          <a:xfrm>
            <a:off x="16015123" y="5601493"/>
            <a:ext cx="5193648" cy="2030291"/>
          </a:xfrm>
          <a:prstGeom prst="rect">
            <a:avLst/>
          </a:prstGeom>
          <a:noFill/>
          <a:ln>
            <a:noFill/>
          </a:ln>
        </p:spPr>
      </p:pic>
      <p:pic>
        <p:nvPicPr>
          <p:cNvPr id="118" name="Google Shape;118;p22" descr="Screenshot 2020-08-28 at 11.18.17 PM.png"/>
          <p:cNvPicPr preferRelativeResize="0"/>
          <p:nvPr/>
        </p:nvPicPr>
        <p:blipFill rotWithShape="1">
          <a:blip r:embed="rId4">
            <a:alphaModFix/>
          </a:blip>
          <a:srcRect l="2406" t="8088" r="2406" b="8089"/>
          <a:stretch/>
        </p:blipFill>
        <p:spPr>
          <a:xfrm>
            <a:off x="16166134" y="9105449"/>
            <a:ext cx="5331533" cy="18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body" idx="2"/>
          </p:nvPr>
        </p:nvSpPr>
        <p:spPr>
          <a:xfrm>
            <a:off x="2394728" y="3677004"/>
            <a:ext cx="17258228" cy="3803180"/>
          </a:xfrm>
          <a:prstGeom prst="rect">
            <a:avLst/>
          </a:prstGeom>
          <a:noFill/>
          <a:ln>
            <a:noFill/>
          </a:ln>
        </p:spPr>
        <p:txBody>
          <a:bodyPr spcFirstLastPara="1" wrap="square" lIns="50800" tIns="50800" rIns="50800" bIns="50800" anchor="t" anchorCtr="0">
            <a:noAutofit/>
          </a:bodyPr>
          <a:lstStyle/>
          <a:p>
            <a:pPr marL="426719" lvl="0" indent="-426719" algn="l" rtl="0">
              <a:lnSpc>
                <a:spcPct val="120000"/>
              </a:lnSpc>
              <a:spcBef>
                <a:spcPts val="0"/>
              </a:spcBef>
              <a:spcAft>
                <a:spcPts val="0"/>
              </a:spcAft>
              <a:buClr>
                <a:srgbClr val="000000"/>
              </a:buClr>
              <a:buSzPts val="4059"/>
              <a:buFont typeface="Arial"/>
              <a:buChar char="•"/>
            </a:pPr>
            <a:r>
              <a:rPr lang="en-US" sz="3300"/>
              <a:t>During the 16th century, Vigenere designed a cipher that was supposedly the first cipher which used an encryption key. </a:t>
            </a:r>
            <a:br>
              <a:rPr lang="en-US" sz="3300"/>
            </a:br>
            <a:endParaRPr/>
          </a:p>
          <a:p>
            <a:pPr marL="426719" lvl="0" indent="-426719" algn="l" rtl="0">
              <a:lnSpc>
                <a:spcPct val="120000"/>
              </a:lnSpc>
              <a:spcBef>
                <a:spcPts val="0"/>
              </a:spcBef>
              <a:spcAft>
                <a:spcPts val="0"/>
              </a:spcAft>
              <a:buClr>
                <a:srgbClr val="000000"/>
              </a:buClr>
              <a:buSzPts val="4059"/>
              <a:buFont typeface="Arial"/>
              <a:buChar char="•"/>
            </a:pPr>
            <a:r>
              <a:rPr lang="en-US" sz="3300"/>
              <a:t>At the start of the 19th century when everything became electric, Hebern designed an electro-mechanical contraption which was called the Hebern rotor machine. </a:t>
            </a:r>
            <a:br>
              <a:rPr lang="en-US" sz="3300"/>
            </a:br>
            <a:endParaRPr/>
          </a:p>
        </p:txBody>
      </p:sp>
      <p:pic>
        <p:nvPicPr>
          <p:cNvPr id="124" name="Google Shape;124;p23" descr="Screenshot 2020-08-28 at 11.29.18 PM.png"/>
          <p:cNvPicPr preferRelativeResize="0"/>
          <p:nvPr/>
        </p:nvPicPr>
        <p:blipFill rotWithShape="1">
          <a:blip r:embed="rId3">
            <a:alphaModFix/>
          </a:blip>
          <a:srcRect l="820" r="820"/>
          <a:stretch/>
        </p:blipFill>
        <p:spPr>
          <a:xfrm>
            <a:off x="2858046" y="8769800"/>
            <a:ext cx="5346785" cy="1884482"/>
          </a:xfrm>
          <a:prstGeom prst="rect">
            <a:avLst/>
          </a:prstGeom>
          <a:noFill/>
          <a:ln>
            <a:noFill/>
          </a:ln>
        </p:spPr>
      </p:pic>
      <p:pic>
        <p:nvPicPr>
          <p:cNvPr id="125" name="Google Shape;125;p23" descr="Screenshot 2020-08-28 at 11.29.34 PM.png"/>
          <p:cNvPicPr preferRelativeResize="0"/>
          <p:nvPr/>
        </p:nvPicPr>
        <p:blipFill rotWithShape="1">
          <a:blip r:embed="rId4">
            <a:alphaModFix/>
          </a:blip>
          <a:srcRect t="996" r="1339" b="995"/>
          <a:stretch/>
        </p:blipFill>
        <p:spPr>
          <a:xfrm>
            <a:off x="9767566" y="8176306"/>
            <a:ext cx="4481093" cy="2563386"/>
          </a:xfrm>
          <a:prstGeom prst="rect">
            <a:avLst/>
          </a:prstGeom>
          <a:noFill/>
          <a:ln>
            <a:noFill/>
          </a:ln>
        </p:spPr>
      </p:pic>
      <p:pic>
        <p:nvPicPr>
          <p:cNvPr id="126" name="Google Shape;126;p23" descr="Screenshot 2020-08-28 at 11.29.49 PM.png"/>
          <p:cNvPicPr preferRelativeResize="0"/>
          <p:nvPr/>
        </p:nvPicPr>
        <p:blipFill rotWithShape="1">
          <a:blip r:embed="rId5">
            <a:alphaModFix/>
          </a:blip>
          <a:srcRect l="1826" t="3645" r="1826" b="3645"/>
          <a:stretch/>
        </p:blipFill>
        <p:spPr>
          <a:xfrm>
            <a:off x="16512575" y="8023112"/>
            <a:ext cx="3702866" cy="2869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body" idx="2"/>
          </p:nvPr>
        </p:nvSpPr>
        <p:spPr>
          <a:xfrm>
            <a:off x="2439531" y="3474709"/>
            <a:ext cx="11205682" cy="5278235"/>
          </a:xfrm>
          <a:prstGeom prst="rect">
            <a:avLst/>
          </a:prstGeom>
          <a:noFill/>
          <a:ln>
            <a:noFill/>
          </a:ln>
        </p:spPr>
        <p:txBody>
          <a:bodyPr spcFirstLastPara="1" wrap="square" lIns="50800" tIns="50800" rIns="50800" bIns="50800" anchor="t" anchorCtr="0">
            <a:noAutofit/>
          </a:bodyPr>
          <a:lstStyle/>
          <a:p>
            <a:pPr marL="332841" lvl="0" indent="-332841" algn="l" rtl="0">
              <a:lnSpc>
                <a:spcPct val="120000"/>
              </a:lnSpc>
              <a:spcBef>
                <a:spcPts val="0"/>
              </a:spcBef>
              <a:spcAft>
                <a:spcPts val="0"/>
              </a:spcAft>
              <a:buClr>
                <a:srgbClr val="000000"/>
              </a:buClr>
              <a:buSzPts val="3166"/>
              <a:buFont typeface="Arial"/>
              <a:buChar char="•"/>
            </a:pPr>
            <a:r>
              <a:rPr lang="en-US" sz="2574"/>
              <a:t>The Engima machine was invented by German engineer Arthur Scherbius at the end of World War I, and was heavily used by the German forces during the Second World War. </a:t>
            </a:r>
            <a:endParaRPr/>
          </a:p>
          <a:p>
            <a:pPr marL="332841" lvl="0" indent="-131798" algn="l" rtl="0">
              <a:lnSpc>
                <a:spcPct val="120000"/>
              </a:lnSpc>
              <a:spcBef>
                <a:spcPts val="0"/>
              </a:spcBef>
              <a:spcAft>
                <a:spcPts val="0"/>
              </a:spcAft>
              <a:buClr>
                <a:srgbClr val="000000"/>
              </a:buClr>
              <a:buSzPts val="3166"/>
              <a:buFont typeface="Arial"/>
              <a:buNone/>
            </a:pPr>
            <a:endParaRPr sz="2574"/>
          </a:p>
          <a:p>
            <a:pPr marL="332841" lvl="0" indent="-332841" algn="l" rtl="0">
              <a:lnSpc>
                <a:spcPct val="120000"/>
              </a:lnSpc>
              <a:spcBef>
                <a:spcPts val="0"/>
              </a:spcBef>
              <a:spcAft>
                <a:spcPts val="0"/>
              </a:spcAft>
              <a:buClr>
                <a:srgbClr val="000000"/>
              </a:buClr>
              <a:buSzPts val="3166"/>
              <a:buFont typeface="Arial"/>
              <a:buChar char="•"/>
            </a:pPr>
            <a:r>
              <a:rPr lang="en-US" sz="2574"/>
              <a:t>IBM in early 1970s designed a cipher called Lucifer. Lucifer was eventually accepted by NIST and was called DES or the Data Encryption Standard. </a:t>
            </a:r>
            <a:endParaRPr/>
          </a:p>
          <a:p>
            <a:pPr marL="332841" lvl="0" indent="-131798" algn="l" rtl="0">
              <a:lnSpc>
                <a:spcPct val="120000"/>
              </a:lnSpc>
              <a:spcBef>
                <a:spcPts val="0"/>
              </a:spcBef>
              <a:spcAft>
                <a:spcPts val="0"/>
              </a:spcAft>
              <a:buClr>
                <a:srgbClr val="000000"/>
              </a:buClr>
              <a:buSzPts val="3166"/>
              <a:buFont typeface="Arial"/>
              <a:buNone/>
            </a:pPr>
            <a:endParaRPr sz="2574"/>
          </a:p>
          <a:p>
            <a:pPr marL="332841" lvl="0" indent="-332841" algn="l" rtl="0">
              <a:lnSpc>
                <a:spcPct val="120000"/>
              </a:lnSpc>
              <a:spcBef>
                <a:spcPts val="0"/>
              </a:spcBef>
              <a:spcAft>
                <a:spcPts val="0"/>
              </a:spcAft>
              <a:buClr>
                <a:srgbClr val="000000"/>
              </a:buClr>
              <a:buSzPts val="3166"/>
              <a:buFont typeface="Arial"/>
              <a:buChar char="•"/>
            </a:pPr>
            <a:r>
              <a:rPr lang="en-US" sz="2574"/>
              <a:t>In 2000, NIST accepted Rijndael, and named it as AES or the Advanced Encryption Standard.</a:t>
            </a:r>
            <a:br>
              <a:rPr lang="en-US" sz="2574"/>
            </a:br>
            <a:endParaRPr/>
          </a:p>
        </p:txBody>
      </p:sp>
      <p:pic>
        <p:nvPicPr>
          <p:cNvPr id="132" name="Google Shape;132;p24" descr="Screenshot 2020-08-28 at 11.42.14 PM.png"/>
          <p:cNvPicPr preferRelativeResize="0"/>
          <p:nvPr/>
        </p:nvPicPr>
        <p:blipFill rotWithShape="1">
          <a:blip r:embed="rId3">
            <a:alphaModFix/>
          </a:blip>
          <a:srcRect l="3042" t="332" b="2197"/>
          <a:stretch/>
        </p:blipFill>
        <p:spPr>
          <a:xfrm>
            <a:off x="18737170" y="6346182"/>
            <a:ext cx="4438546" cy="4979036"/>
          </a:xfrm>
          <a:prstGeom prst="rect">
            <a:avLst/>
          </a:prstGeom>
          <a:noFill/>
          <a:ln>
            <a:noFill/>
          </a:ln>
        </p:spPr>
      </p:pic>
      <p:pic>
        <p:nvPicPr>
          <p:cNvPr id="133" name="Google Shape;133;p24" descr="Screenshot 2020-08-28 at 11.42.22 PM.png"/>
          <p:cNvPicPr preferRelativeResize="0"/>
          <p:nvPr/>
        </p:nvPicPr>
        <p:blipFill rotWithShape="1">
          <a:blip r:embed="rId4">
            <a:alphaModFix/>
          </a:blip>
          <a:srcRect/>
          <a:stretch/>
        </p:blipFill>
        <p:spPr>
          <a:xfrm>
            <a:off x="14531792" y="6893179"/>
            <a:ext cx="3655824" cy="4303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394728" y="3134693"/>
            <a:ext cx="12168900" cy="1433164"/>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000000"/>
              </a:buClr>
              <a:buSzPts val="7500"/>
              <a:buFont typeface="Helvetica Neue"/>
              <a:buNone/>
            </a:pPr>
            <a:r>
              <a:rPr lang="en-US" sz="7500"/>
              <a:t>Ciphers</a:t>
            </a:r>
            <a:endParaRPr/>
          </a:p>
        </p:txBody>
      </p:sp>
      <p:sp>
        <p:nvSpPr>
          <p:cNvPr id="139" name="Google Shape;139;p25"/>
          <p:cNvSpPr/>
          <p:nvPr/>
        </p:nvSpPr>
        <p:spPr>
          <a:xfrm>
            <a:off x="2496328" y="4475811"/>
            <a:ext cx="1566152" cy="222549"/>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40" name="Google Shape;140;p25"/>
          <p:cNvSpPr txBox="1">
            <a:spLocks noGrp="1"/>
          </p:cNvSpPr>
          <p:nvPr>
            <p:ph type="body" idx="2"/>
          </p:nvPr>
        </p:nvSpPr>
        <p:spPr>
          <a:xfrm>
            <a:off x="2394728" y="5874104"/>
            <a:ext cx="12168900" cy="5783868"/>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000000"/>
              </a:buClr>
              <a:buSzPts val="3300"/>
              <a:buFont typeface="Helvetica Neue"/>
              <a:buNone/>
            </a:pPr>
            <a:r>
              <a:rPr lang="en-US" sz="3300"/>
              <a:t>In cryptography, a cipher is an algorithm for performing encryption or decryption—a series of well-defined steps that can be followed as a procedure. An alternative, less common term is encipherment. </a:t>
            </a:r>
            <a:endParaRPr/>
          </a:p>
        </p:txBody>
      </p:sp>
      <p:pic>
        <p:nvPicPr>
          <p:cNvPr id="141" name="Google Shape;141;p25" descr="page10image18819648.png"/>
          <p:cNvPicPr preferRelativeResize="0"/>
          <p:nvPr/>
        </p:nvPicPr>
        <p:blipFill rotWithShape="1">
          <a:blip r:embed="rId3">
            <a:alphaModFix/>
          </a:blip>
          <a:srcRect/>
          <a:stretch/>
        </p:blipFill>
        <p:spPr>
          <a:xfrm>
            <a:off x="13311986" y="6349644"/>
            <a:ext cx="9339806" cy="5559812"/>
          </a:xfrm>
          <a:prstGeom prst="rect">
            <a:avLst/>
          </a:prstGeom>
          <a:noFill/>
          <a:ln>
            <a:noFill/>
          </a:ln>
        </p:spPr>
      </p:pic>
      <p:sp>
        <p:nvSpPr>
          <p:cNvPr id="142" name="Google Shape;142;p25"/>
          <p:cNvSpPr txBox="1"/>
          <p:nvPr/>
        </p:nvSpPr>
        <p:spPr>
          <a:xfrm>
            <a:off x="8693150" y="4660899"/>
            <a:ext cx="152400" cy="457201"/>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1200"/>
              <a:buFont typeface="Times"/>
              <a:buNone/>
            </a:pPr>
            <a:r>
              <a:rPr lang="en-US" sz="1200" b="0" i="0" u="none" strike="noStrike" cap="none">
                <a:solidFill>
                  <a:srgbClr val="000000"/>
                </a:solidFill>
                <a:latin typeface="Times"/>
                <a:ea typeface="Times"/>
                <a:cs typeface="Times"/>
                <a:sym typeface="Times"/>
              </a:rPr>
              <a:t> </a:t>
            </a:r>
            <a:endParaRPr/>
          </a:p>
        </p:txBody>
      </p:sp>
    </p:spTree>
  </p:cSld>
  <p:clrMapOvr>
    <a:masterClrMapping/>
  </p:clrMapOvr>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21_BasicWhite</vt:lpstr>
      <vt:lpstr>PowerPoint Presentation</vt:lpstr>
      <vt:lpstr>PowerPoint Presentation</vt:lpstr>
      <vt:lpstr>What’s cryptography?</vt:lpstr>
      <vt:lpstr>Why do we need Cryptography? </vt:lpstr>
      <vt:lpstr>PowerPoint Presentation</vt:lpstr>
      <vt:lpstr>History of Cryptography </vt:lpstr>
      <vt:lpstr>PowerPoint Presentation</vt:lpstr>
      <vt:lpstr>PowerPoint Presentation</vt:lpstr>
      <vt:lpstr>Ciphers</vt:lpstr>
      <vt:lpstr>PowerPoint Presentation</vt:lpstr>
      <vt:lpstr>PowerPoint Presentation</vt:lpstr>
      <vt:lpstr>Stream cipher </vt:lpstr>
      <vt:lpstr>Block cipher </vt:lpstr>
      <vt:lpstr>Cryptographic Algorithm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cp:revision>20</cp:revision>
  <dcterms:modified xsi:type="dcterms:W3CDTF">2020-08-29T16:58:25Z</dcterms:modified>
</cp:coreProperties>
</file>