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614A5-468F-4828-A4C8-D007F54D6C14}" v="1132" dt="2022-07-12T00:16:12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65ECD-E0ED-4520-A1C4-25EA6B176A2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B59C27-ECCB-449E-98A4-44F46CC3330D}">
      <dgm:prSet/>
      <dgm:spPr/>
      <dgm:t>
        <a:bodyPr/>
        <a:lstStyle/>
        <a:p>
          <a:r>
            <a:rPr lang="en-US"/>
            <a:t>Machine learning allows building models to quickly analyze data and deliver results, leveraging historical and real-time data. </a:t>
          </a:r>
        </a:p>
      </dgm:t>
    </dgm:pt>
    <dgm:pt modelId="{1FC2A2B8-BED4-49A5-9C76-719A6EB27332}" type="parTrans" cxnId="{BD8104EA-87EA-4422-BC5D-C96D6021E219}">
      <dgm:prSet/>
      <dgm:spPr/>
      <dgm:t>
        <a:bodyPr/>
        <a:lstStyle/>
        <a:p>
          <a:endParaRPr lang="en-US"/>
        </a:p>
      </dgm:t>
    </dgm:pt>
    <dgm:pt modelId="{173893C8-765D-4217-AF1D-CDECFD28F075}" type="sibTrans" cxnId="{BD8104EA-87EA-4422-BC5D-C96D6021E219}">
      <dgm:prSet/>
      <dgm:spPr/>
      <dgm:t>
        <a:bodyPr/>
        <a:lstStyle/>
        <a:p>
          <a:endParaRPr lang="en-US"/>
        </a:p>
      </dgm:t>
    </dgm:pt>
    <dgm:pt modelId="{44E1772C-975E-48C4-B266-971688EB5B8C}">
      <dgm:prSet/>
      <dgm:spPr/>
      <dgm:t>
        <a:bodyPr/>
        <a:lstStyle/>
        <a:p>
          <a:r>
            <a:rPr lang="en-US"/>
            <a:t>With machine learning healthcare service provider can make better decisions on patient's diagnosis and treatment options, which leads to an overall improvement healthcare services.</a:t>
          </a:r>
        </a:p>
      </dgm:t>
    </dgm:pt>
    <dgm:pt modelId="{61D2DD0F-64ED-491D-8DD0-CC49D22CDBD7}" type="parTrans" cxnId="{9C03B7BE-0882-4EA4-8C48-9D214AFB164C}">
      <dgm:prSet/>
      <dgm:spPr/>
      <dgm:t>
        <a:bodyPr/>
        <a:lstStyle/>
        <a:p>
          <a:endParaRPr lang="en-US"/>
        </a:p>
      </dgm:t>
    </dgm:pt>
    <dgm:pt modelId="{C79C05B7-5D7A-4E98-BD47-F8346199C736}" type="sibTrans" cxnId="{9C03B7BE-0882-4EA4-8C48-9D214AFB164C}">
      <dgm:prSet/>
      <dgm:spPr/>
      <dgm:t>
        <a:bodyPr/>
        <a:lstStyle/>
        <a:p>
          <a:endParaRPr lang="en-US"/>
        </a:p>
      </dgm:t>
    </dgm:pt>
    <dgm:pt modelId="{0D269837-A5CF-4FEB-A21A-EFBC7B955B22}" type="pres">
      <dgm:prSet presAssocID="{59665ECD-E0ED-4520-A1C4-25EA6B176A21}" presName="linear" presStyleCnt="0">
        <dgm:presLayoutVars>
          <dgm:animLvl val="lvl"/>
          <dgm:resizeHandles val="exact"/>
        </dgm:presLayoutVars>
      </dgm:prSet>
      <dgm:spPr/>
    </dgm:pt>
    <dgm:pt modelId="{F5AAC880-311D-4FFB-AFF3-6175F9247F55}" type="pres">
      <dgm:prSet presAssocID="{38B59C27-ECCB-449E-98A4-44F46CC333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8F7910-3EA7-42D2-BDCC-6FF5F6CC5E00}" type="pres">
      <dgm:prSet presAssocID="{173893C8-765D-4217-AF1D-CDECFD28F075}" presName="spacer" presStyleCnt="0"/>
      <dgm:spPr/>
    </dgm:pt>
    <dgm:pt modelId="{5789592F-0741-482A-9D21-D5AB0E480C1B}" type="pres">
      <dgm:prSet presAssocID="{44E1772C-975E-48C4-B266-971688EB5B8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2BFF927-719C-4D60-B767-A4636D4E101A}" type="presOf" srcId="{44E1772C-975E-48C4-B266-971688EB5B8C}" destId="{5789592F-0741-482A-9D21-D5AB0E480C1B}" srcOrd="0" destOrd="0" presId="urn:microsoft.com/office/officeart/2005/8/layout/vList2"/>
    <dgm:cxn modelId="{831D118F-1ACC-4DCD-B4E4-B321D05B091E}" type="presOf" srcId="{38B59C27-ECCB-449E-98A4-44F46CC3330D}" destId="{F5AAC880-311D-4FFB-AFF3-6175F9247F55}" srcOrd="0" destOrd="0" presId="urn:microsoft.com/office/officeart/2005/8/layout/vList2"/>
    <dgm:cxn modelId="{0A188491-6B13-4163-A155-996023005981}" type="presOf" srcId="{59665ECD-E0ED-4520-A1C4-25EA6B176A21}" destId="{0D269837-A5CF-4FEB-A21A-EFBC7B955B22}" srcOrd="0" destOrd="0" presId="urn:microsoft.com/office/officeart/2005/8/layout/vList2"/>
    <dgm:cxn modelId="{9C03B7BE-0882-4EA4-8C48-9D214AFB164C}" srcId="{59665ECD-E0ED-4520-A1C4-25EA6B176A21}" destId="{44E1772C-975E-48C4-B266-971688EB5B8C}" srcOrd="1" destOrd="0" parTransId="{61D2DD0F-64ED-491D-8DD0-CC49D22CDBD7}" sibTransId="{C79C05B7-5D7A-4E98-BD47-F8346199C736}"/>
    <dgm:cxn modelId="{BD8104EA-87EA-4422-BC5D-C96D6021E219}" srcId="{59665ECD-E0ED-4520-A1C4-25EA6B176A21}" destId="{38B59C27-ECCB-449E-98A4-44F46CC3330D}" srcOrd="0" destOrd="0" parTransId="{1FC2A2B8-BED4-49A5-9C76-719A6EB27332}" sibTransId="{173893C8-765D-4217-AF1D-CDECFD28F075}"/>
    <dgm:cxn modelId="{325480C4-8EBA-4054-A59E-0C7B0C0D9C7F}" type="presParOf" srcId="{0D269837-A5CF-4FEB-A21A-EFBC7B955B22}" destId="{F5AAC880-311D-4FFB-AFF3-6175F9247F55}" srcOrd="0" destOrd="0" presId="urn:microsoft.com/office/officeart/2005/8/layout/vList2"/>
    <dgm:cxn modelId="{4510382B-C014-472A-A215-79063C333837}" type="presParOf" srcId="{0D269837-A5CF-4FEB-A21A-EFBC7B955B22}" destId="{D88F7910-3EA7-42D2-BDCC-6FF5F6CC5E00}" srcOrd="1" destOrd="0" presId="urn:microsoft.com/office/officeart/2005/8/layout/vList2"/>
    <dgm:cxn modelId="{F37ABA0C-F172-450C-A400-6AE3E45197E3}" type="presParOf" srcId="{0D269837-A5CF-4FEB-A21A-EFBC7B955B22}" destId="{5789592F-0741-482A-9D21-D5AB0E480C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0169BA-0B33-49F8-84DB-FCB5BB3BFCF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86ED9A-994D-4B1E-ADC0-417DBF5D6F38}">
      <dgm:prSet/>
      <dgm:spPr/>
      <dgm:t>
        <a:bodyPr/>
        <a:lstStyle/>
        <a:p>
          <a:r>
            <a:rPr lang="en-US"/>
            <a:t>Collecting Data: As you know, machines initially learn from the data that you give them. ...</a:t>
          </a:r>
        </a:p>
      </dgm:t>
    </dgm:pt>
    <dgm:pt modelId="{1B4E2EDA-32B7-49CC-9705-B3BB2861BCC9}" type="parTrans" cxnId="{857610FC-CB31-4142-BC00-4044A8991252}">
      <dgm:prSet/>
      <dgm:spPr/>
      <dgm:t>
        <a:bodyPr/>
        <a:lstStyle/>
        <a:p>
          <a:endParaRPr lang="en-US"/>
        </a:p>
      </dgm:t>
    </dgm:pt>
    <dgm:pt modelId="{850B1CC9-221C-48DE-B9BA-254ED349E819}" type="sibTrans" cxnId="{857610FC-CB31-4142-BC00-4044A899125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FFC2D7C-36A3-4050-A24B-27B94DD4D77E}">
      <dgm:prSet/>
      <dgm:spPr/>
      <dgm:t>
        <a:bodyPr/>
        <a:lstStyle/>
        <a:p>
          <a:r>
            <a:rPr lang="en-US"/>
            <a:t>Preparing the Data: After you have your data, you have to prepare it. ...</a:t>
          </a:r>
        </a:p>
      </dgm:t>
    </dgm:pt>
    <dgm:pt modelId="{CF61B1A4-CB8A-4179-A7E2-9CED94C0CBA1}" type="parTrans" cxnId="{D9E4C2CE-EE31-4D0E-8D4B-E1F2AEBD2D8D}">
      <dgm:prSet/>
      <dgm:spPr/>
      <dgm:t>
        <a:bodyPr/>
        <a:lstStyle/>
        <a:p>
          <a:endParaRPr lang="en-US"/>
        </a:p>
      </dgm:t>
    </dgm:pt>
    <dgm:pt modelId="{63BA6B44-34ED-48EF-986E-C02AB39E4EB9}" type="sibTrans" cxnId="{D9E4C2CE-EE31-4D0E-8D4B-E1F2AEBD2D8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9F7A1DA-6357-4579-A382-4EE050C31328}">
      <dgm:prSet/>
      <dgm:spPr/>
      <dgm:t>
        <a:bodyPr/>
        <a:lstStyle/>
        <a:p>
          <a:r>
            <a:rPr lang="en-US"/>
            <a:t>Choosing a Model: ...</a:t>
          </a:r>
        </a:p>
      </dgm:t>
    </dgm:pt>
    <dgm:pt modelId="{1BFFE56C-EFAD-4C2A-8688-B55D6B3AB25F}" type="parTrans" cxnId="{AE62BBAE-DC9C-440A-8183-798CA028BDE4}">
      <dgm:prSet/>
      <dgm:spPr/>
      <dgm:t>
        <a:bodyPr/>
        <a:lstStyle/>
        <a:p>
          <a:endParaRPr lang="en-US"/>
        </a:p>
      </dgm:t>
    </dgm:pt>
    <dgm:pt modelId="{1A5AB88A-E3A1-4A8A-AD82-FA81F8739DB9}" type="sibTrans" cxnId="{AE62BBAE-DC9C-440A-8183-798CA028BDE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D6B905F-9E2D-4DD6-B7AC-EC38302D30B6}">
      <dgm:prSet/>
      <dgm:spPr/>
      <dgm:t>
        <a:bodyPr/>
        <a:lstStyle/>
        <a:p>
          <a:r>
            <a:rPr lang="en-US"/>
            <a:t>Training the Model: ...</a:t>
          </a:r>
        </a:p>
      </dgm:t>
    </dgm:pt>
    <dgm:pt modelId="{549BD375-5837-484F-A306-DF8ACF1A7D7C}" type="parTrans" cxnId="{B7E60C69-FBEA-4CEA-8E74-30F84D35F363}">
      <dgm:prSet/>
      <dgm:spPr/>
      <dgm:t>
        <a:bodyPr/>
        <a:lstStyle/>
        <a:p>
          <a:endParaRPr lang="en-US"/>
        </a:p>
      </dgm:t>
    </dgm:pt>
    <dgm:pt modelId="{619D128C-1157-4AC3-9F50-A8F5613C2199}" type="sibTrans" cxnId="{B7E60C69-FBEA-4CEA-8E74-30F84D35F36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8D1353E-4AC8-4A89-8B79-C53428A1B22A}">
      <dgm:prSet/>
      <dgm:spPr/>
      <dgm:t>
        <a:bodyPr/>
        <a:lstStyle/>
        <a:p>
          <a:r>
            <a:rPr lang="en-US"/>
            <a:t>Evaluating the Model: ...</a:t>
          </a:r>
        </a:p>
      </dgm:t>
    </dgm:pt>
    <dgm:pt modelId="{2D029787-035E-4091-8DF8-CF576FA83ADF}" type="parTrans" cxnId="{0CB96BBF-D4A4-44FC-AF42-CB02F988120B}">
      <dgm:prSet/>
      <dgm:spPr/>
      <dgm:t>
        <a:bodyPr/>
        <a:lstStyle/>
        <a:p>
          <a:endParaRPr lang="en-US"/>
        </a:p>
      </dgm:t>
    </dgm:pt>
    <dgm:pt modelId="{8CD9D1D4-D36D-43C1-BA6C-CD369016E2CC}" type="sibTrans" cxnId="{0CB96BBF-D4A4-44FC-AF42-CB02F988120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D5190CBE-6449-42D9-89F7-628BDCA57A31}">
      <dgm:prSet/>
      <dgm:spPr/>
      <dgm:t>
        <a:bodyPr/>
        <a:lstStyle/>
        <a:p>
          <a:r>
            <a:rPr lang="en-US"/>
            <a:t>Parameter Tuning: ...</a:t>
          </a:r>
        </a:p>
      </dgm:t>
    </dgm:pt>
    <dgm:pt modelId="{C4567FA6-29BD-4232-BAD8-05B55496BDD2}" type="parTrans" cxnId="{5A0C3226-DE59-4271-8C47-170BBAB24A56}">
      <dgm:prSet/>
      <dgm:spPr/>
      <dgm:t>
        <a:bodyPr/>
        <a:lstStyle/>
        <a:p>
          <a:endParaRPr lang="en-US"/>
        </a:p>
      </dgm:t>
    </dgm:pt>
    <dgm:pt modelId="{F850D84E-E882-4C08-A78E-87F808B590A8}" type="sibTrans" cxnId="{5A0C3226-DE59-4271-8C47-170BBAB24A56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F9B7335D-D177-4480-B469-BAE27FDEBB9C}">
      <dgm:prSet/>
      <dgm:spPr/>
      <dgm:t>
        <a:bodyPr/>
        <a:lstStyle/>
        <a:p>
          <a:r>
            <a:rPr lang="en-US"/>
            <a:t>Making Predictions.</a:t>
          </a:r>
        </a:p>
      </dgm:t>
    </dgm:pt>
    <dgm:pt modelId="{5DD96C22-B481-49F2-BB1F-D5C58A804F6E}" type="parTrans" cxnId="{7773CCF4-552F-4B04-9003-EFF35A98BC92}">
      <dgm:prSet/>
      <dgm:spPr/>
      <dgm:t>
        <a:bodyPr/>
        <a:lstStyle/>
        <a:p>
          <a:endParaRPr lang="en-US"/>
        </a:p>
      </dgm:t>
    </dgm:pt>
    <dgm:pt modelId="{448CCD6C-0B2A-41A7-B931-73A5B66FE0B4}" type="sibTrans" cxnId="{7773CCF4-552F-4B04-9003-EFF35A98BC92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3B1B9F6D-198B-4B3E-BFCE-9CB78DA14626}" type="pres">
      <dgm:prSet presAssocID="{600169BA-0B33-49F8-84DB-FCB5BB3BFCFC}" presName="Name0" presStyleCnt="0">
        <dgm:presLayoutVars>
          <dgm:animLvl val="lvl"/>
          <dgm:resizeHandles val="exact"/>
        </dgm:presLayoutVars>
      </dgm:prSet>
      <dgm:spPr/>
    </dgm:pt>
    <dgm:pt modelId="{A09B2BB8-E6A0-488F-B921-7D2BDCC9A942}" type="pres">
      <dgm:prSet presAssocID="{1186ED9A-994D-4B1E-ADC0-417DBF5D6F38}" presName="compositeNode" presStyleCnt="0">
        <dgm:presLayoutVars>
          <dgm:bulletEnabled val="1"/>
        </dgm:presLayoutVars>
      </dgm:prSet>
      <dgm:spPr/>
    </dgm:pt>
    <dgm:pt modelId="{BD9249EE-A501-41DA-907C-46407BA88568}" type="pres">
      <dgm:prSet presAssocID="{1186ED9A-994D-4B1E-ADC0-417DBF5D6F38}" presName="bgRect" presStyleLbl="alignNode1" presStyleIdx="0" presStyleCnt="7"/>
      <dgm:spPr/>
    </dgm:pt>
    <dgm:pt modelId="{928410EE-7932-4185-9F53-A31FCF7E17CD}" type="pres">
      <dgm:prSet presAssocID="{850B1CC9-221C-48DE-B9BA-254ED349E819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D0C88147-DDC6-4E8E-A16B-609EE462272B}" type="pres">
      <dgm:prSet presAssocID="{1186ED9A-994D-4B1E-ADC0-417DBF5D6F38}" presName="nodeRect" presStyleLbl="alignNode1" presStyleIdx="0" presStyleCnt="7">
        <dgm:presLayoutVars>
          <dgm:bulletEnabled val="1"/>
        </dgm:presLayoutVars>
      </dgm:prSet>
      <dgm:spPr/>
    </dgm:pt>
    <dgm:pt modelId="{51E39EF8-F2AB-4B89-B2C3-22256644EFD2}" type="pres">
      <dgm:prSet presAssocID="{850B1CC9-221C-48DE-B9BA-254ED349E819}" presName="sibTrans" presStyleCnt="0"/>
      <dgm:spPr/>
    </dgm:pt>
    <dgm:pt modelId="{FAB0E947-6167-4BC3-8B15-30896005C8AD}" type="pres">
      <dgm:prSet presAssocID="{7FFC2D7C-36A3-4050-A24B-27B94DD4D77E}" presName="compositeNode" presStyleCnt="0">
        <dgm:presLayoutVars>
          <dgm:bulletEnabled val="1"/>
        </dgm:presLayoutVars>
      </dgm:prSet>
      <dgm:spPr/>
    </dgm:pt>
    <dgm:pt modelId="{E8F809CC-A03C-4610-888E-A234C2373F60}" type="pres">
      <dgm:prSet presAssocID="{7FFC2D7C-36A3-4050-A24B-27B94DD4D77E}" presName="bgRect" presStyleLbl="alignNode1" presStyleIdx="1" presStyleCnt="7"/>
      <dgm:spPr/>
    </dgm:pt>
    <dgm:pt modelId="{49707372-E0B0-4A2C-89E8-949A291DE9E7}" type="pres">
      <dgm:prSet presAssocID="{63BA6B44-34ED-48EF-986E-C02AB39E4EB9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DD5E01B9-DBE8-4484-9B60-F251B88A881E}" type="pres">
      <dgm:prSet presAssocID="{7FFC2D7C-36A3-4050-A24B-27B94DD4D77E}" presName="nodeRect" presStyleLbl="alignNode1" presStyleIdx="1" presStyleCnt="7">
        <dgm:presLayoutVars>
          <dgm:bulletEnabled val="1"/>
        </dgm:presLayoutVars>
      </dgm:prSet>
      <dgm:spPr/>
    </dgm:pt>
    <dgm:pt modelId="{A0F9BC64-2D73-458E-B5E5-109E46FB6DEB}" type="pres">
      <dgm:prSet presAssocID="{63BA6B44-34ED-48EF-986E-C02AB39E4EB9}" presName="sibTrans" presStyleCnt="0"/>
      <dgm:spPr/>
    </dgm:pt>
    <dgm:pt modelId="{CC7FEDD9-DAD3-41FA-B88E-2405F777E7F4}" type="pres">
      <dgm:prSet presAssocID="{D9F7A1DA-6357-4579-A382-4EE050C31328}" presName="compositeNode" presStyleCnt="0">
        <dgm:presLayoutVars>
          <dgm:bulletEnabled val="1"/>
        </dgm:presLayoutVars>
      </dgm:prSet>
      <dgm:spPr/>
    </dgm:pt>
    <dgm:pt modelId="{A5514766-8E93-4875-8AD1-94E72BA17990}" type="pres">
      <dgm:prSet presAssocID="{D9F7A1DA-6357-4579-A382-4EE050C31328}" presName="bgRect" presStyleLbl="alignNode1" presStyleIdx="2" presStyleCnt="7"/>
      <dgm:spPr/>
    </dgm:pt>
    <dgm:pt modelId="{E9249BB0-6182-4B9F-B20C-07E16F29E07C}" type="pres">
      <dgm:prSet presAssocID="{1A5AB88A-E3A1-4A8A-AD82-FA81F8739DB9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95CB494B-EA50-4B50-B9E8-18DC02CB0985}" type="pres">
      <dgm:prSet presAssocID="{D9F7A1DA-6357-4579-A382-4EE050C31328}" presName="nodeRect" presStyleLbl="alignNode1" presStyleIdx="2" presStyleCnt="7">
        <dgm:presLayoutVars>
          <dgm:bulletEnabled val="1"/>
        </dgm:presLayoutVars>
      </dgm:prSet>
      <dgm:spPr/>
    </dgm:pt>
    <dgm:pt modelId="{8D11AB58-510F-4E62-90FD-B7BA4461938A}" type="pres">
      <dgm:prSet presAssocID="{1A5AB88A-E3A1-4A8A-AD82-FA81F8739DB9}" presName="sibTrans" presStyleCnt="0"/>
      <dgm:spPr/>
    </dgm:pt>
    <dgm:pt modelId="{7F9DB8FB-7D93-4BAB-B8D9-A1B81E44951D}" type="pres">
      <dgm:prSet presAssocID="{1D6B905F-9E2D-4DD6-B7AC-EC38302D30B6}" presName="compositeNode" presStyleCnt="0">
        <dgm:presLayoutVars>
          <dgm:bulletEnabled val="1"/>
        </dgm:presLayoutVars>
      </dgm:prSet>
      <dgm:spPr/>
    </dgm:pt>
    <dgm:pt modelId="{FED812FF-07E6-42E5-A7AF-76CC711D2EB5}" type="pres">
      <dgm:prSet presAssocID="{1D6B905F-9E2D-4DD6-B7AC-EC38302D30B6}" presName="bgRect" presStyleLbl="alignNode1" presStyleIdx="3" presStyleCnt="7"/>
      <dgm:spPr/>
    </dgm:pt>
    <dgm:pt modelId="{C63A67A1-9F4B-4C56-8469-869FA1F81D53}" type="pres">
      <dgm:prSet presAssocID="{619D128C-1157-4AC3-9F50-A8F5613C2199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7C55A913-0089-4507-BE3C-BB345458A516}" type="pres">
      <dgm:prSet presAssocID="{1D6B905F-9E2D-4DD6-B7AC-EC38302D30B6}" presName="nodeRect" presStyleLbl="alignNode1" presStyleIdx="3" presStyleCnt="7">
        <dgm:presLayoutVars>
          <dgm:bulletEnabled val="1"/>
        </dgm:presLayoutVars>
      </dgm:prSet>
      <dgm:spPr/>
    </dgm:pt>
    <dgm:pt modelId="{7B31EB56-DFB8-4E67-825C-0D4F82D59BA1}" type="pres">
      <dgm:prSet presAssocID="{619D128C-1157-4AC3-9F50-A8F5613C2199}" presName="sibTrans" presStyleCnt="0"/>
      <dgm:spPr/>
    </dgm:pt>
    <dgm:pt modelId="{D162D8A7-3EA0-42F1-BB53-3FF51C7820F9}" type="pres">
      <dgm:prSet presAssocID="{88D1353E-4AC8-4A89-8B79-C53428A1B22A}" presName="compositeNode" presStyleCnt="0">
        <dgm:presLayoutVars>
          <dgm:bulletEnabled val="1"/>
        </dgm:presLayoutVars>
      </dgm:prSet>
      <dgm:spPr/>
    </dgm:pt>
    <dgm:pt modelId="{EF7A3E9B-9217-4486-A6E6-E9440CE22508}" type="pres">
      <dgm:prSet presAssocID="{88D1353E-4AC8-4A89-8B79-C53428A1B22A}" presName="bgRect" presStyleLbl="alignNode1" presStyleIdx="4" presStyleCnt="7"/>
      <dgm:spPr/>
    </dgm:pt>
    <dgm:pt modelId="{BA607C44-26B3-40ED-AAF2-3E1AA0C3A5F2}" type="pres">
      <dgm:prSet presAssocID="{8CD9D1D4-D36D-43C1-BA6C-CD369016E2CC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62E73703-BE76-44F2-B66F-81B1837CFD32}" type="pres">
      <dgm:prSet presAssocID="{88D1353E-4AC8-4A89-8B79-C53428A1B22A}" presName="nodeRect" presStyleLbl="alignNode1" presStyleIdx="4" presStyleCnt="7">
        <dgm:presLayoutVars>
          <dgm:bulletEnabled val="1"/>
        </dgm:presLayoutVars>
      </dgm:prSet>
      <dgm:spPr/>
    </dgm:pt>
    <dgm:pt modelId="{B89ADDA7-92D8-455F-A893-F7CA954C6C01}" type="pres">
      <dgm:prSet presAssocID="{8CD9D1D4-D36D-43C1-BA6C-CD369016E2CC}" presName="sibTrans" presStyleCnt="0"/>
      <dgm:spPr/>
    </dgm:pt>
    <dgm:pt modelId="{52096B25-906B-40E9-B6E5-4783E64F2E1D}" type="pres">
      <dgm:prSet presAssocID="{D5190CBE-6449-42D9-89F7-628BDCA57A31}" presName="compositeNode" presStyleCnt="0">
        <dgm:presLayoutVars>
          <dgm:bulletEnabled val="1"/>
        </dgm:presLayoutVars>
      </dgm:prSet>
      <dgm:spPr/>
    </dgm:pt>
    <dgm:pt modelId="{7C0A5933-69F4-4533-8EF0-1D914488EBA8}" type="pres">
      <dgm:prSet presAssocID="{D5190CBE-6449-42D9-89F7-628BDCA57A31}" presName="bgRect" presStyleLbl="alignNode1" presStyleIdx="5" presStyleCnt="7"/>
      <dgm:spPr/>
    </dgm:pt>
    <dgm:pt modelId="{ED341243-C45D-4F50-ACEF-2D337E12F100}" type="pres">
      <dgm:prSet presAssocID="{F850D84E-E882-4C08-A78E-87F808B590A8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4F087D47-4BF5-45BD-9B74-844A0B1D803C}" type="pres">
      <dgm:prSet presAssocID="{D5190CBE-6449-42D9-89F7-628BDCA57A31}" presName="nodeRect" presStyleLbl="alignNode1" presStyleIdx="5" presStyleCnt="7">
        <dgm:presLayoutVars>
          <dgm:bulletEnabled val="1"/>
        </dgm:presLayoutVars>
      </dgm:prSet>
      <dgm:spPr/>
    </dgm:pt>
    <dgm:pt modelId="{2C1AD592-186F-4F42-9ECB-0C36E033AFF7}" type="pres">
      <dgm:prSet presAssocID="{F850D84E-E882-4C08-A78E-87F808B590A8}" presName="sibTrans" presStyleCnt="0"/>
      <dgm:spPr/>
    </dgm:pt>
    <dgm:pt modelId="{F4A3FFD5-060B-4CE5-B2F7-013444FFE0A4}" type="pres">
      <dgm:prSet presAssocID="{F9B7335D-D177-4480-B469-BAE27FDEBB9C}" presName="compositeNode" presStyleCnt="0">
        <dgm:presLayoutVars>
          <dgm:bulletEnabled val="1"/>
        </dgm:presLayoutVars>
      </dgm:prSet>
      <dgm:spPr/>
    </dgm:pt>
    <dgm:pt modelId="{11EC290B-182A-4E93-B8AF-C1C69AF25400}" type="pres">
      <dgm:prSet presAssocID="{F9B7335D-D177-4480-B469-BAE27FDEBB9C}" presName="bgRect" presStyleLbl="alignNode1" presStyleIdx="6" presStyleCnt="7"/>
      <dgm:spPr/>
    </dgm:pt>
    <dgm:pt modelId="{4948ED99-A792-47E9-A6C7-6A179CB49F38}" type="pres">
      <dgm:prSet presAssocID="{448CCD6C-0B2A-41A7-B931-73A5B66FE0B4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9E453BA4-1B59-499F-8084-7803E458D9C0}" type="pres">
      <dgm:prSet presAssocID="{F9B7335D-D177-4480-B469-BAE27FDEBB9C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42D14D01-6835-4088-B23B-B5DBC7EFA744}" type="presOf" srcId="{F850D84E-E882-4C08-A78E-87F808B590A8}" destId="{ED341243-C45D-4F50-ACEF-2D337E12F100}" srcOrd="0" destOrd="0" presId="urn:microsoft.com/office/officeart/2016/7/layout/LinearBlockProcessNumbered"/>
    <dgm:cxn modelId="{ACB8940C-E3C6-4A52-A500-C5C1E4DE5466}" type="presOf" srcId="{1186ED9A-994D-4B1E-ADC0-417DBF5D6F38}" destId="{BD9249EE-A501-41DA-907C-46407BA88568}" srcOrd="0" destOrd="0" presId="urn:microsoft.com/office/officeart/2016/7/layout/LinearBlockProcessNumbered"/>
    <dgm:cxn modelId="{5A0C3226-DE59-4271-8C47-170BBAB24A56}" srcId="{600169BA-0B33-49F8-84DB-FCB5BB3BFCFC}" destId="{D5190CBE-6449-42D9-89F7-628BDCA57A31}" srcOrd="5" destOrd="0" parTransId="{C4567FA6-29BD-4232-BAD8-05B55496BDD2}" sibTransId="{F850D84E-E882-4C08-A78E-87F808B590A8}"/>
    <dgm:cxn modelId="{74C0DA35-3380-43B1-8DAC-36FFAF34C744}" type="presOf" srcId="{D5190CBE-6449-42D9-89F7-628BDCA57A31}" destId="{4F087D47-4BF5-45BD-9B74-844A0B1D803C}" srcOrd="1" destOrd="0" presId="urn:microsoft.com/office/officeart/2016/7/layout/LinearBlockProcessNumbered"/>
    <dgm:cxn modelId="{49F54236-C473-4718-94BB-6E19ECE6F33C}" type="presOf" srcId="{1A5AB88A-E3A1-4A8A-AD82-FA81F8739DB9}" destId="{E9249BB0-6182-4B9F-B20C-07E16F29E07C}" srcOrd="0" destOrd="0" presId="urn:microsoft.com/office/officeart/2016/7/layout/LinearBlockProcessNumbered"/>
    <dgm:cxn modelId="{021D0040-92B0-423E-808D-77DE05FB40FD}" type="presOf" srcId="{88D1353E-4AC8-4A89-8B79-C53428A1B22A}" destId="{EF7A3E9B-9217-4486-A6E6-E9440CE22508}" srcOrd="0" destOrd="0" presId="urn:microsoft.com/office/officeart/2016/7/layout/LinearBlockProcessNumbered"/>
    <dgm:cxn modelId="{B7E60C69-FBEA-4CEA-8E74-30F84D35F363}" srcId="{600169BA-0B33-49F8-84DB-FCB5BB3BFCFC}" destId="{1D6B905F-9E2D-4DD6-B7AC-EC38302D30B6}" srcOrd="3" destOrd="0" parTransId="{549BD375-5837-484F-A306-DF8ACF1A7D7C}" sibTransId="{619D128C-1157-4AC3-9F50-A8F5613C2199}"/>
    <dgm:cxn modelId="{63CBE26B-7623-4A11-9230-67900954EF61}" type="presOf" srcId="{63BA6B44-34ED-48EF-986E-C02AB39E4EB9}" destId="{49707372-E0B0-4A2C-89E8-949A291DE9E7}" srcOrd="0" destOrd="0" presId="urn:microsoft.com/office/officeart/2016/7/layout/LinearBlockProcessNumbered"/>
    <dgm:cxn modelId="{7F311C4D-7DFB-473B-B8FB-DFB6889A0FDC}" type="presOf" srcId="{88D1353E-4AC8-4A89-8B79-C53428A1B22A}" destId="{62E73703-BE76-44F2-B66F-81B1837CFD32}" srcOrd="1" destOrd="0" presId="urn:microsoft.com/office/officeart/2016/7/layout/LinearBlockProcessNumbered"/>
    <dgm:cxn modelId="{F9B11470-3567-4DBC-B5CA-B82C37CBD273}" type="presOf" srcId="{8CD9D1D4-D36D-43C1-BA6C-CD369016E2CC}" destId="{BA607C44-26B3-40ED-AAF2-3E1AA0C3A5F2}" srcOrd="0" destOrd="0" presId="urn:microsoft.com/office/officeart/2016/7/layout/LinearBlockProcessNumbered"/>
    <dgm:cxn modelId="{0BD7BA51-77AB-4649-85A9-5572518EB142}" type="presOf" srcId="{F9B7335D-D177-4480-B469-BAE27FDEBB9C}" destId="{11EC290B-182A-4E93-B8AF-C1C69AF25400}" srcOrd="0" destOrd="0" presId="urn:microsoft.com/office/officeart/2016/7/layout/LinearBlockProcessNumbered"/>
    <dgm:cxn modelId="{89E38655-E8D8-436F-B30D-43D3F050CC78}" type="presOf" srcId="{7FFC2D7C-36A3-4050-A24B-27B94DD4D77E}" destId="{E8F809CC-A03C-4610-888E-A234C2373F60}" srcOrd="0" destOrd="0" presId="urn:microsoft.com/office/officeart/2016/7/layout/LinearBlockProcessNumbered"/>
    <dgm:cxn modelId="{C2196D56-78FF-4436-B6BD-08A1AA469E25}" type="presOf" srcId="{1D6B905F-9E2D-4DD6-B7AC-EC38302D30B6}" destId="{FED812FF-07E6-42E5-A7AF-76CC711D2EB5}" srcOrd="0" destOrd="0" presId="urn:microsoft.com/office/officeart/2016/7/layout/LinearBlockProcessNumbered"/>
    <dgm:cxn modelId="{E9C0168B-8888-410F-A5EA-F19B659F36B2}" type="presOf" srcId="{448CCD6C-0B2A-41A7-B931-73A5B66FE0B4}" destId="{4948ED99-A792-47E9-A6C7-6A179CB49F38}" srcOrd="0" destOrd="0" presId="urn:microsoft.com/office/officeart/2016/7/layout/LinearBlockProcessNumbered"/>
    <dgm:cxn modelId="{CD88CA9F-A078-4C8B-9262-D5BDD0E62FB0}" type="presOf" srcId="{600169BA-0B33-49F8-84DB-FCB5BB3BFCFC}" destId="{3B1B9F6D-198B-4B3E-BFCE-9CB78DA14626}" srcOrd="0" destOrd="0" presId="urn:microsoft.com/office/officeart/2016/7/layout/LinearBlockProcessNumbered"/>
    <dgm:cxn modelId="{DE169BA7-66E2-4BBD-8825-E7226922D3DA}" type="presOf" srcId="{1186ED9A-994D-4B1E-ADC0-417DBF5D6F38}" destId="{D0C88147-DDC6-4E8E-A16B-609EE462272B}" srcOrd="1" destOrd="0" presId="urn:microsoft.com/office/officeart/2016/7/layout/LinearBlockProcessNumbered"/>
    <dgm:cxn modelId="{AE62BBAE-DC9C-440A-8183-798CA028BDE4}" srcId="{600169BA-0B33-49F8-84DB-FCB5BB3BFCFC}" destId="{D9F7A1DA-6357-4579-A382-4EE050C31328}" srcOrd="2" destOrd="0" parTransId="{1BFFE56C-EFAD-4C2A-8688-B55D6B3AB25F}" sibTransId="{1A5AB88A-E3A1-4A8A-AD82-FA81F8739DB9}"/>
    <dgm:cxn modelId="{8DB04BB5-2819-4177-A9F4-F5E4AA99D6D1}" type="presOf" srcId="{D9F7A1DA-6357-4579-A382-4EE050C31328}" destId="{95CB494B-EA50-4B50-B9E8-18DC02CB0985}" srcOrd="1" destOrd="0" presId="urn:microsoft.com/office/officeart/2016/7/layout/LinearBlockProcessNumbered"/>
    <dgm:cxn modelId="{CA59ADB8-2444-4CC8-AF6B-2348084792F3}" type="presOf" srcId="{F9B7335D-D177-4480-B469-BAE27FDEBB9C}" destId="{9E453BA4-1B59-499F-8084-7803E458D9C0}" srcOrd="1" destOrd="0" presId="urn:microsoft.com/office/officeart/2016/7/layout/LinearBlockProcessNumbered"/>
    <dgm:cxn modelId="{F06888B9-5086-41BE-93F1-68DBED8B7A5E}" type="presOf" srcId="{D9F7A1DA-6357-4579-A382-4EE050C31328}" destId="{A5514766-8E93-4875-8AD1-94E72BA17990}" srcOrd="0" destOrd="0" presId="urn:microsoft.com/office/officeart/2016/7/layout/LinearBlockProcessNumbered"/>
    <dgm:cxn modelId="{0CB96BBF-D4A4-44FC-AF42-CB02F988120B}" srcId="{600169BA-0B33-49F8-84DB-FCB5BB3BFCFC}" destId="{88D1353E-4AC8-4A89-8B79-C53428A1B22A}" srcOrd="4" destOrd="0" parTransId="{2D029787-035E-4091-8DF8-CF576FA83ADF}" sibTransId="{8CD9D1D4-D36D-43C1-BA6C-CD369016E2CC}"/>
    <dgm:cxn modelId="{D9E4C2CE-EE31-4D0E-8D4B-E1F2AEBD2D8D}" srcId="{600169BA-0B33-49F8-84DB-FCB5BB3BFCFC}" destId="{7FFC2D7C-36A3-4050-A24B-27B94DD4D77E}" srcOrd="1" destOrd="0" parTransId="{CF61B1A4-CB8A-4179-A7E2-9CED94C0CBA1}" sibTransId="{63BA6B44-34ED-48EF-986E-C02AB39E4EB9}"/>
    <dgm:cxn modelId="{BEA24AD7-B640-422C-ACEE-E2A7A1109761}" type="presOf" srcId="{1D6B905F-9E2D-4DD6-B7AC-EC38302D30B6}" destId="{7C55A913-0089-4507-BE3C-BB345458A516}" srcOrd="1" destOrd="0" presId="urn:microsoft.com/office/officeart/2016/7/layout/LinearBlockProcessNumbered"/>
    <dgm:cxn modelId="{66661EEF-6577-40CB-8B6D-B1F1AD2FF1A6}" type="presOf" srcId="{7FFC2D7C-36A3-4050-A24B-27B94DD4D77E}" destId="{DD5E01B9-DBE8-4484-9B60-F251B88A881E}" srcOrd="1" destOrd="0" presId="urn:microsoft.com/office/officeart/2016/7/layout/LinearBlockProcessNumbered"/>
    <dgm:cxn modelId="{7773CCF4-552F-4B04-9003-EFF35A98BC92}" srcId="{600169BA-0B33-49F8-84DB-FCB5BB3BFCFC}" destId="{F9B7335D-D177-4480-B469-BAE27FDEBB9C}" srcOrd="6" destOrd="0" parTransId="{5DD96C22-B481-49F2-BB1F-D5C58A804F6E}" sibTransId="{448CCD6C-0B2A-41A7-B931-73A5B66FE0B4}"/>
    <dgm:cxn modelId="{B7B54CF7-5EC8-4F63-95D2-A95A624B26B2}" type="presOf" srcId="{850B1CC9-221C-48DE-B9BA-254ED349E819}" destId="{928410EE-7932-4185-9F53-A31FCF7E17CD}" srcOrd="0" destOrd="0" presId="urn:microsoft.com/office/officeart/2016/7/layout/LinearBlockProcessNumbered"/>
    <dgm:cxn modelId="{E8D39BFA-C6AA-4717-8032-83CCA4E09D90}" type="presOf" srcId="{619D128C-1157-4AC3-9F50-A8F5613C2199}" destId="{C63A67A1-9F4B-4C56-8469-869FA1F81D53}" srcOrd="0" destOrd="0" presId="urn:microsoft.com/office/officeart/2016/7/layout/LinearBlockProcessNumbered"/>
    <dgm:cxn modelId="{857610FC-CB31-4142-BC00-4044A8991252}" srcId="{600169BA-0B33-49F8-84DB-FCB5BB3BFCFC}" destId="{1186ED9A-994D-4B1E-ADC0-417DBF5D6F38}" srcOrd="0" destOrd="0" parTransId="{1B4E2EDA-32B7-49CC-9705-B3BB2861BCC9}" sibTransId="{850B1CC9-221C-48DE-B9BA-254ED349E819}"/>
    <dgm:cxn modelId="{BD21A5FF-2103-4CA5-97FF-2F9D806782C3}" type="presOf" srcId="{D5190CBE-6449-42D9-89F7-628BDCA57A31}" destId="{7C0A5933-69F4-4533-8EF0-1D914488EBA8}" srcOrd="0" destOrd="0" presId="urn:microsoft.com/office/officeart/2016/7/layout/LinearBlockProcessNumbered"/>
    <dgm:cxn modelId="{3077D2BF-8296-4FB5-8A8E-4846E0E0936C}" type="presParOf" srcId="{3B1B9F6D-198B-4B3E-BFCE-9CB78DA14626}" destId="{A09B2BB8-E6A0-488F-B921-7D2BDCC9A942}" srcOrd="0" destOrd="0" presId="urn:microsoft.com/office/officeart/2016/7/layout/LinearBlockProcessNumbered"/>
    <dgm:cxn modelId="{3A4B4631-EF73-460C-AE48-968791A8F053}" type="presParOf" srcId="{A09B2BB8-E6A0-488F-B921-7D2BDCC9A942}" destId="{BD9249EE-A501-41DA-907C-46407BA88568}" srcOrd="0" destOrd="0" presId="urn:microsoft.com/office/officeart/2016/7/layout/LinearBlockProcessNumbered"/>
    <dgm:cxn modelId="{DAC9D68B-1F00-428E-9B7F-A8FD5A244A5D}" type="presParOf" srcId="{A09B2BB8-E6A0-488F-B921-7D2BDCC9A942}" destId="{928410EE-7932-4185-9F53-A31FCF7E17CD}" srcOrd="1" destOrd="0" presId="urn:microsoft.com/office/officeart/2016/7/layout/LinearBlockProcessNumbered"/>
    <dgm:cxn modelId="{99071AC3-E240-4A36-9FFA-787D5BD4CB95}" type="presParOf" srcId="{A09B2BB8-E6A0-488F-B921-7D2BDCC9A942}" destId="{D0C88147-DDC6-4E8E-A16B-609EE462272B}" srcOrd="2" destOrd="0" presId="urn:microsoft.com/office/officeart/2016/7/layout/LinearBlockProcessNumbered"/>
    <dgm:cxn modelId="{7E277EC2-BAC5-4487-B03D-3E81047FE114}" type="presParOf" srcId="{3B1B9F6D-198B-4B3E-BFCE-9CB78DA14626}" destId="{51E39EF8-F2AB-4B89-B2C3-22256644EFD2}" srcOrd="1" destOrd="0" presId="urn:microsoft.com/office/officeart/2016/7/layout/LinearBlockProcessNumbered"/>
    <dgm:cxn modelId="{1D3367B7-4ABD-484A-B56F-E3C468DF7DC7}" type="presParOf" srcId="{3B1B9F6D-198B-4B3E-BFCE-9CB78DA14626}" destId="{FAB0E947-6167-4BC3-8B15-30896005C8AD}" srcOrd="2" destOrd="0" presId="urn:microsoft.com/office/officeart/2016/7/layout/LinearBlockProcessNumbered"/>
    <dgm:cxn modelId="{C746FB18-0A19-41AB-B22E-760717272B32}" type="presParOf" srcId="{FAB0E947-6167-4BC3-8B15-30896005C8AD}" destId="{E8F809CC-A03C-4610-888E-A234C2373F60}" srcOrd="0" destOrd="0" presId="urn:microsoft.com/office/officeart/2016/7/layout/LinearBlockProcessNumbered"/>
    <dgm:cxn modelId="{D0828D21-7A42-4812-8416-355BA5EC41F9}" type="presParOf" srcId="{FAB0E947-6167-4BC3-8B15-30896005C8AD}" destId="{49707372-E0B0-4A2C-89E8-949A291DE9E7}" srcOrd="1" destOrd="0" presId="urn:microsoft.com/office/officeart/2016/7/layout/LinearBlockProcessNumbered"/>
    <dgm:cxn modelId="{DFC46CE3-383D-4D49-8615-7EE3974D84D1}" type="presParOf" srcId="{FAB0E947-6167-4BC3-8B15-30896005C8AD}" destId="{DD5E01B9-DBE8-4484-9B60-F251B88A881E}" srcOrd="2" destOrd="0" presId="urn:microsoft.com/office/officeart/2016/7/layout/LinearBlockProcessNumbered"/>
    <dgm:cxn modelId="{72341754-4FF9-4DC7-9B22-FE9AA8F13BFD}" type="presParOf" srcId="{3B1B9F6D-198B-4B3E-BFCE-9CB78DA14626}" destId="{A0F9BC64-2D73-458E-B5E5-109E46FB6DEB}" srcOrd="3" destOrd="0" presId="urn:microsoft.com/office/officeart/2016/7/layout/LinearBlockProcessNumbered"/>
    <dgm:cxn modelId="{B6A1B294-689B-4E64-8F40-12BA927377B3}" type="presParOf" srcId="{3B1B9F6D-198B-4B3E-BFCE-9CB78DA14626}" destId="{CC7FEDD9-DAD3-41FA-B88E-2405F777E7F4}" srcOrd="4" destOrd="0" presId="urn:microsoft.com/office/officeart/2016/7/layout/LinearBlockProcessNumbered"/>
    <dgm:cxn modelId="{E1C14816-09E2-4278-B7D2-1979DCC1C865}" type="presParOf" srcId="{CC7FEDD9-DAD3-41FA-B88E-2405F777E7F4}" destId="{A5514766-8E93-4875-8AD1-94E72BA17990}" srcOrd="0" destOrd="0" presId="urn:microsoft.com/office/officeart/2016/7/layout/LinearBlockProcessNumbered"/>
    <dgm:cxn modelId="{BD78BC11-52F5-4723-B9C3-E4E5E02A72C2}" type="presParOf" srcId="{CC7FEDD9-DAD3-41FA-B88E-2405F777E7F4}" destId="{E9249BB0-6182-4B9F-B20C-07E16F29E07C}" srcOrd="1" destOrd="0" presId="urn:microsoft.com/office/officeart/2016/7/layout/LinearBlockProcessNumbered"/>
    <dgm:cxn modelId="{48840B87-4C25-41AC-975F-BFC6ED7B098B}" type="presParOf" srcId="{CC7FEDD9-DAD3-41FA-B88E-2405F777E7F4}" destId="{95CB494B-EA50-4B50-B9E8-18DC02CB0985}" srcOrd="2" destOrd="0" presId="urn:microsoft.com/office/officeart/2016/7/layout/LinearBlockProcessNumbered"/>
    <dgm:cxn modelId="{E393B27C-8FD4-4E9F-80AD-1F204B724580}" type="presParOf" srcId="{3B1B9F6D-198B-4B3E-BFCE-9CB78DA14626}" destId="{8D11AB58-510F-4E62-90FD-B7BA4461938A}" srcOrd="5" destOrd="0" presId="urn:microsoft.com/office/officeart/2016/7/layout/LinearBlockProcessNumbered"/>
    <dgm:cxn modelId="{2518B035-957F-42EC-AE91-BBA75EEB822B}" type="presParOf" srcId="{3B1B9F6D-198B-4B3E-BFCE-9CB78DA14626}" destId="{7F9DB8FB-7D93-4BAB-B8D9-A1B81E44951D}" srcOrd="6" destOrd="0" presId="urn:microsoft.com/office/officeart/2016/7/layout/LinearBlockProcessNumbered"/>
    <dgm:cxn modelId="{3B4FFFC0-7BF3-4DEE-A833-A2FE9F15E527}" type="presParOf" srcId="{7F9DB8FB-7D93-4BAB-B8D9-A1B81E44951D}" destId="{FED812FF-07E6-42E5-A7AF-76CC711D2EB5}" srcOrd="0" destOrd="0" presId="urn:microsoft.com/office/officeart/2016/7/layout/LinearBlockProcessNumbered"/>
    <dgm:cxn modelId="{FED9472F-4324-4836-BFCF-07CA1EA8CCB6}" type="presParOf" srcId="{7F9DB8FB-7D93-4BAB-B8D9-A1B81E44951D}" destId="{C63A67A1-9F4B-4C56-8469-869FA1F81D53}" srcOrd="1" destOrd="0" presId="urn:microsoft.com/office/officeart/2016/7/layout/LinearBlockProcessNumbered"/>
    <dgm:cxn modelId="{54016C09-81A1-4CD5-BC81-47BC4ADFD63B}" type="presParOf" srcId="{7F9DB8FB-7D93-4BAB-B8D9-A1B81E44951D}" destId="{7C55A913-0089-4507-BE3C-BB345458A516}" srcOrd="2" destOrd="0" presId="urn:microsoft.com/office/officeart/2016/7/layout/LinearBlockProcessNumbered"/>
    <dgm:cxn modelId="{B78A0B9D-5F67-4EC6-997B-9FFFEA73F8E6}" type="presParOf" srcId="{3B1B9F6D-198B-4B3E-BFCE-9CB78DA14626}" destId="{7B31EB56-DFB8-4E67-825C-0D4F82D59BA1}" srcOrd="7" destOrd="0" presId="urn:microsoft.com/office/officeart/2016/7/layout/LinearBlockProcessNumbered"/>
    <dgm:cxn modelId="{FE9A4DB1-4500-475F-B004-F62C5C361635}" type="presParOf" srcId="{3B1B9F6D-198B-4B3E-BFCE-9CB78DA14626}" destId="{D162D8A7-3EA0-42F1-BB53-3FF51C7820F9}" srcOrd="8" destOrd="0" presId="urn:microsoft.com/office/officeart/2016/7/layout/LinearBlockProcessNumbered"/>
    <dgm:cxn modelId="{4BBA9936-D2FB-443E-BF06-F335F2531DB3}" type="presParOf" srcId="{D162D8A7-3EA0-42F1-BB53-3FF51C7820F9}" destId="{EF7A3E9B-9217-4486-A6E6-E9440CE22508}" srcOrd="0" destOrd="0" presId="urn:microsoft.com/office/officeart/2016/7/layout/LinearBlockProcessNumbered"/>
    <dgm:cxn modelId="{F8F2CD4B-E6A6-41E1-BC37-41421778F406}" type="presParOf" srcId="{D162D8A7-3EA0-42F1-BB53-3FF51C7820F9}" destId="{BA607C44-26B3-40ED-AAF2-3E1AA0C3A5F2}" srcOrd="1" destOrd="0" presId="urn:microsoft.com/office/officeart/2016/7/layout/LinearBlockProcessNumbered"/>
    <dgm:cxn modelId="{CE13B366-EB43-4DD2-8F51-691E3078BC1B}" type="presParOf" srcId="{D162D8A7-3EA0-42F1-BB53-3FF51C7820F9}" destId="{62E73703-BE76-44F2-B66F-81B1837CFD32}" srcOrd="2" destOrd="0" presId="urn:microsoft.com/office/officeart/2016/7/layout/LinearBlockProcessNumbered"/>
    <dgm:cxn modelId="{14D1781D-B3A2-48A7-A876-0BAC3CECC055}" type="presParOf" srcId="{3B1B9F6D-198B-4B3E-BFCE-9CB78DA14626}" destId="{B89ADDA7-92D8-455F-A893-F7CA954C6C01}" srcOrd="9" destOrd="0" presId="urn:microsoft.com/office/officeart/2016/7/layout/LinearBlockProcessNumbered"/>
    <dgm:cxn modelId="{A460973A-70C9-49E7-9635-01D719417BF4}" type="presParOf" srcId="{3B1B9F6D-198B-4B3E-BFCE-9CB78DA14626}" destId="{52096B25-906B-40E9-B6E5-4783E64F2E1D}" srcOrd="10" destOrd="0" presId="urn:microsoft.com/office/officeart/2016/7/layout/LinearBlockProcessNumbered"/>
    <dgm:cxn modelId="{E2BF6026-33E5-48F3-9B45-5F208FE1EC72}" type="presParOf" srcId="{52096B25-906B-40E9-B6E5-4783E64F2E1D}" destId="{7C0A5933-69F4-4533-8EF0-1D914488EBA8}" srcOrd="0" destOrd="0" presId="urn:microsoft.com/office/officeart/2016/7/layout/LinearBlockProcessNumbered"/>
    <dgm:cxn modelId="{7ABEE083-239C-4408-B705-214198C9DE1E}" type="presParOf" srcId="{52096B25-906B-40E9-B6E5-4783E64F2E1D}" destId="{ED341243-C45D-4F50-ACEF-2D337E12F100}" srcOrd="1" destOrd="0" presId="urn:microsoft.com/office/officeart/2016/7/layout/LinearBlockProcessNumbered"/>
    <dgm:cxn modelId="{EF940B33-250F-4FDD-B534-E00E15BA868A}" type="presParOf" srcId="{52096B25-906B-40E9-B6E5-4783E64F2E1D}" destId="{4F087D47-4BF5-45BD-9B74-844A0B1D803C}" srcOrd="2" destOrd="0" presId="urn:microsoft.com/office/officeart/2016/7/layout/LinearBlockProcessNumbered"/>
    <dgm:cxn modelId="{D723A02B-89D4-4285-93D7-5CE2825D54F8}" type="presParOf" srcId="{3B1B9F6D-198B-4B3E-BFCE-9CB78DA14626}" destId="{2C1AD592-186F-4F42-9ECB-0C36E033AFF7}" srcOrd="11" destOrd="0" presId="urn:microsoft.com/office/officeart/2016/7/layout/LinearBlockProcessNumbered"/>
    <dgm:cxn modelId="{B31B0241-597F-440E-998C-0EFCF23C123E}" type="presParOf" srcId="{3B1B9F6D-198B-4B3E-BFCE-9CB78DA14626}" destId="{F4A3FFD5-060B-4CE5-B2F7-013444FFE0A4}" srcOrd="12" destOrd="0" presId="urn:microsoft.com/office/officeart/2016/7/layout/LinearBlockProcessNumbered"/>
    <dgm:cxn modelId="{6BF59BA9-51CC-44CD-A318-5A383A9C0619}" type="presParOf" srcId="{F4A3FFD5-060B-4CE5-B2F7-013444FFE0A4}" destId="{11EC290B-182A-4E93-B8AF-C1C69AF25400}" srcOrd="0" destOrd="0" presId="urn:microsoft.com/office/officeart/2016/7/layout/LinearBlockProcessNumbered"/>
    <dgm:cxn modelId="{DCC58ABD-D5B8-4156-AAFE-958FCA6E1EDA}" type="presParOf" srcId="{F4A3FFD5-060B-4CE5-B2F7-013444FFE0A4}" destId="{4948ED99-A792-47E9-A6C7-6A179CB49F38}" srcOrd="1" destOrd="0" presId="urn:microsoft.com/office/officeart/2016/7/layout/LinearBlockProcessNumbered"/>
    <dgm:cxn modelId="{BA748425-522B-4D13-96D1-7218EC7D08E1}" type="presParOf" srcId="{F4A3FFD5-060B-4CE5-B2F7-013444FFE0A4}" destId="{9E453BA4-1B59-499F-8084-7803E458D9C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AC880-311D-4FFB-AFF3-6175F9247F55}">
      <dsp:nvSpPr>
        <dsp:cNvPr id="0" name=""/>
        <dsp:cNvSpPr/>
      </dsp:nvSpPr>
      <dsp:spPr>
        <a:xfrm>
          <a:off x="0" y="304727"/>
          <a:ext cx="10982090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Machine learning allows building models to quickly analyze data and deliver results, leveraging historical and real-time data. </a:t>
          </a:r>
        </a:p>
      </dsp:txBody>
      <dsp:txXfrm>
        <a:off x="87385" y="392112"/>
        <a:ext cx="10807320" cy="1615330"/>
      </dsp:txXfrm>
    </dsp:sp>
    <dsp:sp modelId="{5789592F-0741-482A-9D21-D5AB0E480C1B}">
      <dsp:nvSpPr>
        <dsp:cNvPr id="0" name=""/>
        <dsp:cNvSpPr/>
      </dsp:nvSpPr>
      <dsp:spPr>
        <a:xfrm>
          <a:off x="0" y="2181227"/>
          <a:ext cx="10982090" cy="17901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With machine learning healthcare service provider can make better decisions on patient's diagnosis and treatment options, which leads to an overall improvement healthcare services.</a:t>
          </a:r>
        </a:p>
      </dsp:txBody>
      <dsp:txXfrm>
        <a:off x="87385" y="2268612"/>
        <a:ext cx="10807320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249EE-A501-41DA-907C-46407BA88568}">
      <dsp:nvSpPr>
        <dsp:cNvPr id="0" name=""/>
        <dsp:cNvSpPr/>
      </dsp:nvSpPr>
      <dsp:spPr>
        <a:xfrm>
          <a:off x="5952" y="1258066"/>
          <a:ext cx="1466602" cy="1759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0" rIns="144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Collecting Data: As you know, machines initially learn from the data that you give them. ...</a:t>
          </a:r>
        </a:p>
      </dsp:txBody>
      <dsp:txXfrm>
        <a:off x="5952" y="1962035"/>
        <a:ext cx="1466602" cy="1055953"/>
      </dsp:txXfrm>
    </dsp:sp>
    <dsp:sp modelId="{928410EE-7932-4185-9F53-A31FCF7E17CD}">
      <dsp:nvSpPr>
        <dsp:cNvPr id="0" name=""/>
        <dsp:cNvSpPr/>
      </dsp:nvSpPr>
      <dsp:spPr>
        <a:xfrm>
          <a:off x="5952" y="1258066"/>
          <a:ext cx="1466602" cy="7039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165100" rIns="144868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952" y="1258066"/>
        <a:ext cx="1466602" cy="703969"/>
      </dsp:txXfrm>
    </dsp:sp>
    <dsp:sp modelId="{E8F809CC-A03C-4610-888E-A234C2373F60}">
      <dsp:nvSpPr>
        <dsp:cNvPr id="0" name=""/>
        <dsp:cNvSpPr/>
      </dsp:nvSpPr>
      <dsp:spPr>
        <a:xfrm>
          <a:off x="1589882" y="1258066"/>
          <a:ext cx="1466602" cy="1759922"/>
        </a:xfrm>
        <a:prstGeom prst="rect">
          <a:avLst/>
        </a:prstGeom>
        <a:solidFill>
          <a:schemeClr val="accent2">
            <a:hueOff val="-66658"/>
            <a:satOff val="-8064"/>
            <a:lumOff val="-3856"/>
            <a:alphaOff val="0"/>
          </a:schemeClr>
        </a:solidFill>
        <a:ln w="12700" cap="flat" cmpd="sng" algn="ctr">
          <a:solidFill>
            <a:schemeClr val="accent2">
              <a:hueOff val="-66658"/>
              <a:satOff val="-8064"/>
              <a:lumOff val="-38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0" rIns="144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Preparing the Data: After you have your data, you have to prepare it. ...</a:t>
          </a:r>
        </a:p>
      </dsp:txBody>
      <dsp:txXfrm>
        <a:off x="1589882" y="1962035"/>
        <a:ext cx="1466602" cy="1055953"/>
      </dsp:txXfrm>
    </dsp:sp>
    <dsp:sp modelId="{49707372-E0B0-4A2C-89E8-949A291DE9E7}">
      <dsp:nvSpPr>
        <dsp:cNvPr id="0" name=""/>
        <dsp:cNvSpPr/>
      </dsp:nvSpPr>
      <dsp:spPr>
        <a:xfrm>
          <a:off x="1589882" y="1258066"/>
          <a:ext cx="1466602" cy="7039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165100" rIns="144868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89882" y="1258066"/>
        <a:ext cx="1466602" cy="703969"/>
      </dsp:txXfrm>
    </dsp:sp>
    <dsp:sp modelId="{A5514766-8E93-4875-8AD1-94E72BA17990}">
      <dsp:nvSpPr>
        <dsp:cNvPr id="0" name=""/>
        <dsp:cNvSpPr/>
      </dsp:nvSpPr>
      <dsp:spPr>
        <a:xfrm>
          <a:off x="3173813" y="1258066"/>
          <a:ext cx="1466602" cy="1759922"/>
        </a:xfrm>
        <a:prstGeom prst="rect">
          <a:avLst/>
        </a:prstGeom>
        <a:solidFill>
          <a:schemeClr val="accent2">
            <a:hueOff val="-133315"/>
            <a:satOff val="-16128"/>
            <a:lumOff val="-7712"/>
            <a:alphaOff val="0"/>
          </a:schemeClr>
        </a:solidFill>
        <a:ln w="12700" cap="flat" cmpd="sng" algn="ctr">
          <a:solidFill>
            <a:schemeClr val="accent2">
              <a:hueOff val="-133315"/>
              <a:satOff val="-16128"/>
              <a:lumOff val="-7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0" rIns="144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Choosing a Model: ...</a:t>
          </a:r>
        </a:p>
      </dsp:txBody>
      <dsp:txXfrm>
        <a:off x="3173813" y="1962035"/>
        <a:ext cx="1466602" cy="1055953"/>
      </dsp:txXfrm>
    </dsp:sp>
    <dsp:sp modelId="{E9249BB0-6182-4B9F-B20C-07E16F29E07C}">
      <dsp:nvSpPr>
        <dsp:cNvPr id="0" name=""/>
        <dsp:cNvSpPr/>
      </dsp:nvSpPr>
      <dsp:spPr>
        <a:xfrm>
          <a:off x="3173813" y="1258066"/>
          <a:ext cx="1466602" cy="7039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165100" rIns="144868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173813" y="1258066"/>
        <a:ext cx="1466602" cy="703969"/>
      </dsp:txXfrm>
    </dsp:sp>
    <dsp:sp modelId="{FED812FF-07E6-42E5-A7AF-76CC711D2EB5}">
      <dsp:nvSpPr>
        <dsp:cNvPr id="0" name=""/>
        <dsp:cNvSpPr/>
      </dsp:nvSpPr>
      <dsp:spPr>
        <a:xfrm>
          <a:off x="4757743" y="1258066"/>
          <a:ext cx="1466602" cy="1759922"/>
        </a:xfrm>
        <a:prstGeom prst="rect">
          <a:avLst/>
        </a:prstGeom>
        <a:solidFill>
          <a:schemeClr val="accent2">
            <a:hueOff val="-199973"/>
            <a:satOff val="-24193"/>
            <a:lumOff val="-11569"/>
            <a:alphaOff val="0"/>
          </a:schemeClr>
        </a:solidFill>
        <a:ln w="12700" cap="flat" cmpd="sng" algn="ctr">
          <a:solidFill>
            <a:schemeClr val="accent2">
              <a:hueOff val="-199973"/>
              <a:satOff val="-24193"/>
              <a:lumOff val="-1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0" rIns="144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Training the Model: ...</a:t>
          </a:r>
        </a:p>
      </dsp:txBody>
      <dsp:txXfrm>
        <a:off x="4757743" y="1962035"/>
        <a:ext cx="1466602" cy="1055953"/>
      </dsp:txXfrm>
    </dsp:sp>
    <dsp:sp modelId="{C63A67A1-9F4B-4C56-8469-869FA1F81D53}">
      <dsp:nvSpPr>
        <dsp:cNvPr id="0" name=""/>
        <dsp:cNvSpPr/>
      </dsp:nvSpPr>
      <dsp:spPr>
        <a:xfrm>
          <a:off x="4757743" y="1258066"/>
          <a:ext cx="1466602" cy="7039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165100" rIns="144868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757743" y="1258066"/>
        <a:ext cx="1466602" cy="703969"/>
      </dsp:txXfrm>
    </dsp:sp>
    <dsp:sp modelId="{EF7A3E9B-9217-4486-A6E6-E9440CE22508}">
      <dsp:nvSpPr>
        <dsp:cNvPr id="0" name=""/>
        <dsp:cNvSpPr/>
      </dsp:nvSpPr>
      <dsp:spPr>
        <a:xfrm>
          <a:off x="6341674" y="1258066"/>
          <a:ext cx="1466602" cy="1759922"/>
        </a:xfrm>
        <a:prstGeom prst="rect">
          <a:avLst/>
        </a:prstGeom>
        <a:solidFill>
          <a:schemeClr val="accent2">
            <a:hueOff val="-266630"/>
            <a:satOff val="-32257"/>
            <a:lumOff val="-15425"/>
            <a:alphaOff val="0"/>
          </a:schemeClr>
        </a:solidFill>
        <a:ln w="12700" cap="flat" cmpd="sng" algn="ctr">
          <a:solidFill>
            <a:schemeClr val="accent2">
              <a:hueOff val="-266630"/>
              <a:satOff val="-32257"/>
              <a:lumOff val="-15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0" rIns="144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Evaluating the Model: ...</a:t>
          </a:r>
        </a:p>
      </dsp:txBody>
      <dsp:txXfrm>
        <a:off x="6341674" y="1962035"/>
        <a:ext cx="1466602" cy="1055953"/>
      </dsp:txXfrm>
    </dsp:sp>
    <dsp:sp modelId="{BA607C44-26B3-40ED-AAF2-3E1AA0C3A5F2}">
      <dsp:nvSpPr>
        <dsp:cNvPr id="0" name=""/>
        <dsp:cNvSpPr/>
      </dsp:nvSpPr>
      <dsp:spPr>
        <a:xfrm>
          <a:off x="6341674" y="1258066"/>
          <a:ext cx="1466602" cy="7039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165100" rIns="144868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341674" y="1258066"/>
        <a:ext cx="1466602" cy="703969"/>
      </dsp:txXfrm>
    </dsp:sp>
    <dsp:sp modelId="{7C0A5933-69F4-4533-8EF0-1D914488EBA8}">
      <dsp:nvSpPr>
        <dsp:cNvPr id="0" name=""/>
        <dsp:cNvSpPr/>
      </dsp:nvSpPr>
      <dsp:spPr>
        <a:xfrm>
          <a:off x="7925604" y="1258066"/>
          <a:ext cx="1466602" cy="1759922"/>
        </a:xfrm>
        <a:prstGeom prst="rect">
          <a:avLst/>
        </a:prstGeom>
        <a:solidFill>
          <a:schemeClr val="accent2">
            <a:hueOff val="-333288"/>
            <a:satOff val="-40321"/>
            <a:lumOff val="-19281"/>
            <a:alphaOff val="0"/>
          </a:schemeClr>
        </a:solidFill>
        <a:ln w="12700" cap="flat" cmpd="sng" algn="ctr">
          <a:solidFill>
            <a:schemeClr val="accent2">
              <a:hueOff val="-333288"/>
              <a:satOff val="-40321"/>
              <a:lumOff val="-19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0" rIns="144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Parameter Tuning: ...</a:t>
          </a:r>
        </a:p>
      </dsp:txBody>
      <dsp:txXfrm>
        <a:off x="7925604" y="1962035"/>
        <a:ext cx="1466602" cy="1055953"/>
      </dsp:txXfrm>
    </dsp:sp>
    <dsp:sp modelId="{ED341243-C45D-4F50-ACEF-2D337E12F100}">
      <dsp:nvSpPr>
        <dsp:cNvPr id="0" name=""/>
        <dsp:cNvSpPr/>
      </dsp:nvSpPr>
      <dsp:spPr>
        <a:xfrm>
          <a:off x="7925604" y="1258066"/>
          <a:ext cx="1466602" cy="7039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165100" rIns="144868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925604" y="1258066"/>
        <a:ext cx="1466602" cy="703969"/>
      </dsp:txXfrm>
    </dsp:sp>
    <dsp:sp modelId="{11EC290B-182A-4E93-B8AF-C1C69AF25400}">
      <dsp:nvSpPr>
        <dsp:cNvPr id="0" name=""/>
        <dsp:cNvSpPr/>
      </dsp:nvSpPr>
      <dsp:spPr>
        <a:xfrm>
          <a:off x="9509535" y="1258066"/>
          <a:ext cx="1466602" cy="1759922"/>
        </a:xfrm>
        <a:prstGeom prst="rect">
          <a:avLst/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accent2">
              <a:hueOff val="-399945"/>
              <a:satOff val="-48385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0" rIns="144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Making Predictions.</a:t>
          </a:r>
        </a:p>
      </dsp:txBody>
      <dsp:txXfrm>
        <a:off x="9509535" y="1962035"/>
        <a:ext cx="1466602" cy="1055953"/>
      </dsp:txXfrm>
    </dsp:sp>
    <dsp:sp modelId="{4948ED99-A792-47E9-A6C7-6A179CB49F38}">
      <dsp:nvSpPr>
        <dsp:cNvPr id="0" name=""/>
        <dsp:cNvSpPr/>
      </dsp:nvSpPr>
      <dsp:spPr>
        <a:xfrm>
          <a:off x="9509535" y="1258066"/>
          <a:ext cx="1466602" cy="7039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68" tIns="165100" rIns="144868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509535" y="1258066"/>
        <a:ext cx="1466602" cy="70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2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3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1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7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24" r:id="rId6"/>
    <p:sldLayoutId id="2147484120" r:id="rId7"/>
    <p:sldLayoutId id="2147484121" r:id="rId8"/>
    <p:sldLayoutId id="2147484122" r:id="rId9"/>
    <p:sldLayoutId id="2147484123" r:id="rId10"/>
    <p:sldLayoutId id="214748412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65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1" name="Rectangle 67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2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79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9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6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98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600">
                <a:ea typeface="+mj-lt"/>
                <a:cs typeface="+mj-lt"/>
              </a:rPr>
              <a:t>Efficiency Of The Drug For The Asthma Treatment Using Machine Learning Algorithms.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0207" cy="12791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>
                <a:cs typeface="Segoe UI"/>
              </a:rPr>
              <a:t>Prepared By-</a:t>
            </a:r>
            <a:endParaRPr lang="en-US" sz="2200">
              <a:cs typeface="Segoe UI"/>
            </a:endParaRPr>
          </a:p>
          <a:p>
            <a:pPr algn="l"/>
            <a:r>
              <a:rPr lang="en-US" sz="2200" dirty="0">
                <a:cs typeface="Segoe UI"/>
              </a:rPr>
              <a:t>Aishwarya Kamble.</a:t>
            </a:r>
            <a:endParaRPr lang="en-US" sz="2200">
              <a:cs typeface="Segoe UI"/>
            </a:endParaRPr>
          </a:p>
        </p:txBody>
      </p:sp>
      <p:grpSp>
        <p:nvGrpSpPr>
          <p:cNvPr id="108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A86EAA-13B9-A496-310F-4E3C4FA1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4. Training the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652D-F537-7665-BA7D-1C5070FA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 Have passed the prepared data to my machine learning model to find patterns and make predictions. </a:t>
            </a:r>
            <a:endParaRPr lang="en-US"/>
          </a:p>
          <a:p>
            <a:pPr algn="ctr"/>
            <a:endParaRPr lang="en-US" sz="18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891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AE133D-3333-EE88-5D60-0BCD2D5E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5. Evaluating the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1D9A-9155-DF1C-5F79-DEDCB75D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>
                <a:ea typeface="+mn-lt"/>
                <a:cs typeface="+mn-lt"/>
              </a:rPr>
              <a:t>After training you have to check to see how your model is performing. </a:t>
            </a:r>
          </a:p>
          <a:p>
            <a:pPr marL="0" indent="0" algn="ctr">
              <a:buNone/>
            </a:pPr>
            <a:r>
              <a:rPr lang="en-US" sz="1800">
                <a:ea typeface="+mn-lt"/>
                <a:cs typeface="+mn-lt"/>
              </a:rPr>
              <a:t>This is done by testing the performance of the model on previously unseen data. The unseen data used is the testing set that you split our data into earlier</a:t>
            </a:r>
            <a:endParaRPr lang="en-US" sz="18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5320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23B2AB-82F8-5EBE-C5BB-F9F9EA5C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6. Parameter Tuning: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ED000-12A2-747E-3791-53727838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>
                <a:ea typeface="+mn-lt"/>
                <a:cs typeface="+mn-lt"/>
              </a:rPr>
              <a:t>Once you have created and evaluated your model, see if its accuracy can be improved in any way. This is done by tuning the parameters present in your model.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570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9711F2-8968-B39A-C440-14247809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7. Making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E9BC-AAFC-AECE-1F81-4115CB04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>
                <a:cs typeface="Segoe UI"/>
              </a:rPr>
              <a:t>My model has predicted that the </a:t>
            </a:r>
            <a:r>
              <a:rPr lang="en-US" sz="1800">
                <a:ea typeface="+mn-lt"/>
                <a:cs typeface="+mn-lt"/>
              </a:rPr>
              <a:t>previously taken drugs by the patient were less effective than the newly taken drugs by the patients.</a:t>
            </a:r>
          </a:p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Patients who has been taking </a:t>
            </a:r>
            <a:r>
              <a:rPr lang="en-US" sz="1800" dirty="0" err="1">
                <a:ea typeface="+mn-lt"/>
                <a:cs typeface="+mn-lt"/>
              </a:rPr>
              <a:t>drug_s</a:t>
            </a:r>
            <a:r>
              <a:rPr lang="en-US" sz="1800" dirty="0">
                <a:ea typeface="+mn-lt"/>
                <a:cs typeface="+mn-lt"/>
              </a:rPr>
              <a:t> or </a:t>
            </a:r>
            <a:r>
              <a:rPr lang="en-US" sz="1800" dirty="0" err="1">
                <a:ea typeface="+mn-lt"/>
                <a:cs typeface="+mn-lt"/>
              </a:rPr>
              <a:t>drug_d</a:t>
            </a:r>
            <a:r>
              <a:rPr lang="en-US" sz="1800" dirty="0">
                <a:ea typeface="+mn-lt"/>
                <a:cs typeface="+mn-lt"/>
              </a:rPr>
              <a:t> is greater than the Pre Drug Consumption </a:t>
            </a:r>
            <a:r>
              <a:rPr lang="en-US" sz="1800" dirty="0" err="1">
                <a:ea typeface="+mn-lt"/>
                <a:cs typeface="+mn-lt"/>
              </a:rPr>
              <a:t>I.e</a:t>
            </a:r>
            <a:r>
              <a:rPr lang="en-US" sz="1800" dirty="0">
                <a:ea typeface="+mn-lt"/>
                <a:cs typeface="+mn-lt"/>
              </a:rPr>
              <a:t> they were taking some other drugs before.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103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C23BAD38-30D1-4252-8149-903B66D8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EF8871A-7DF5-4751-8948-75984B0FB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6A6F3E3-6529-4B7E-8D31-317E141F1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C70AD52-D54F-41A3-91B9-9BC0DDAF8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7F2387-BA4B-46C5-ABBD-E9272097E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E1B2E0-5DD5-4599-BDEC-F26CEF9E9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A88C97C-1B3C-4A30-B1C0-D4AFEDC97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C4CC9D-7C49-41ED-8FE2-61EC66F0B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51EA8C3-05E0-4F68-9BA7-F3F6C669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E41AED-8480-3E57-706D-62D24A3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Comparison</a:t>
            </a:r>
            <a:r>
              <a:rPr lang="en-US" sz="4600" kern="1200" dirty="0">
                <a:latin typeface="+mj-lt"/>
                <a:ea typeface="+mj-ea"/>
                <a:cs typeface="+mj-cs"/>
              </a:rPr>
              <a:t> of Pre and Post Drug Accuracy</a:t>
            </a:r>
          </a:p>
        </p:txBody>
      </p:sp>
      <p:grpSp>
        <p:nvGrpSpPr>
          <p:cNvPr id="51" name="Cross">
            <a:extLst>
              <a:ext uri="{FF2B5EF4-FFF2-40B4-BE49-F238E27FC236}">
                <a16:creationId xmlns:a16="http://schemas.microsoft.com/office/drawing/2014/main" id="{4927067E-BE13-4DBB-AC1E-9847B890B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62F8BF3-36CC-4073-AE00-A422A57FD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95C5F4E-7F61-464E-B716-44F579755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F77D2E44-4656-EF20-9BCE-BA73873D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3853"/>
            <a:ext cx="5151489" cy="256342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FA62F9A-04FE-871D-B9D3-C0B7C85BA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8210" y="3130614"/>
            <a:ext cx="5151489" cy="2507389"/>
          </a:xfrm>
          <a:prstGeom prst="rect">
            <a:avLst/>
          </a:prstGeom>
        </p:spPr>
      </p:pic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D11A5264-0A9F-46A0-B3ED-9B336D97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1B8A55C-B130-4222-B98F-16CA78B9C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2D40CFF-E2DF-48E0-8896-5166887A3C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7A4DB32-F7AD-42D8-A125-6CFB9B252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6CA230A-C491-40F1-B028-898C23C8D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27DB684-4D1D-4152-8ECC-62EC93D71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0AD88BE-AE84-4CD6-A22A-26C3D9BD2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C9DC46C-EF52-4B9D-98C0-6225FB9D5F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C279F2D-8036-4201-8D63-8BE961F09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54FA09-485D-4EB3-9D6F-C19A292F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4FEF28-C84B-339D-2BAF-692EEE842FAC}"/>
              </a:ext>
            </a:extLst>
          </p:cNvPr>
          <p:cNvSpPr txBox="1"/>
          <p:nvPr/>
        </p:nvSpPr>
        <p:spPr>
          <a:xfrm>
            <a:off x="7073900" y="16975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3ABEB-CBC4-8552-F000-9EA068FE2C88}"/>
              </a:ext>
            </a:extLst>
          </p:cNvPr>
          <p:cNvSpPr txBox="1"/>
          <p:nvPr/>
        </p:nvSpPr>
        <p:spPr>
          <a:xfrm>
            <a:off x="1544108" y="25283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Post Drug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542F7-D039-2255-6D51-755EFCDA6579}"/>
              </a:ext>
            </a:extLst>
          </p:cNvPr>
          <p:cNvSpPr txBox="1"/>
          <p:nvPr/>
        </p:nvSpPr>
        <p:spPr>
          <a:xfrm>
            <a:off x="7730067" y="2523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Pre Drug Accuracy</a:t>
            </a:r>
          </a:p>
        </p:txBody>
      </p:sp>
    </p:spTree>
    <p:extLst>
      <p:ext uri="{BB962C8B-B14F-4D97-AF65-F5344CB8AC3E}">
        <p14:creationId xmlns:p14="http://schemas.microsoft.com/office/powerpoint/2010/main" val="378443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3761C-8F04-7D5C-97E9-FE05AA1A6BE6}"/>
              </a:ext>
            </a:extLst>
          </p:cNvPr>
          <p:cNvSpPr txBox="1"/>
          <p:nvPr/>
        </p:nvSpPr>
        <p:spPr>
          <a:xfrm>
            <a:off x="3867150" y="2713567"/>
            <a:ext cx="45847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/>
              <a:t>Thank You</a:t>
            </a:r>
            <a:endParaRPr lang="en-US" sz="60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172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4BE81D-B672-F5A0-FD88-F50598CB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What is Asthma?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18CF-FE76-4682-184C-D18DC471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1800">
                <a:latin typeface="Arial"/>
                <a:cs typeface="Arial"/>
              </a:rPr>
              <a:t>A condition in which your airways narrow and swell and may produce extra mucus.</a:t>
            </a:r>
          </a:p>
          <a:p>
            <a:pPr marL="0" indent="0">
              <a:spcBef>
                <a:spcPct val="20000"/>
              </a:spcBef>
              <a:spcAft>
                <a:spcPct val="0"/>
              </a:spcAft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1800">
                <a:latin typeface="Arial"/>
                <a:cs typeface="Arial"/>
              </a:rPr>
              <a:t>This can make breathing difficult and trigger coughing, a whistling sound when you breath out and shortness of breath </a:t>
            </a:r>
          </a:p>
          <a:p>
            <a:pPr>
              <a:spcBef>
                <a:spcPct val="20000"/>
              </a:spcBef>
              <a:spcAft>
                <a:spcPct val="0"/>
              </a:spcAft>
            </a:pPr>
            <a:endParaRPr lang="en-US" sz="1800">
              <a:latin typeface="Segoe UI"/>
              <a:cs typeface="Segoe UI"/>
            </a:endParaRPr>
          </a:p>
          <a:p>
            <a:endParaRPr lang="en-US" sz="1800">
              <a:latin typeface="Segoe UI"/>
              <a:ea typeface="+mn-lt"/>
              <a:cs typeface="Segoe U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1F13F23-641A-5DBB-D8A9-5DC6C006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826" y="567942"/>
            <a:ext cx="5541344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357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6F82A0-1B38-B512-523A-8D7F0A3F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machine learning related to Asthma?</a:t>
            </a:r>
            <a:endParaRPr lang="en-US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7A9B18-AE0C-A69B-5596-0AFC50442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902913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49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9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022861-7AB9-3C59-C2B2-148215CB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5132388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Statement: find the efficiency of the drugs which the patients has been taking lately and to find out the effectiveness of the new drug as compared to the old one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3F0C7F-BE39-00A8-2221-7DB398DEC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2" r="12759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49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1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1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0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05E14710-B20D-424F-9465-E0427970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857F0CF-E215-4235-B086-916830B9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06EA72-1DD7-4343-9768-D1089D183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465186-B0EF-4443-AA37-CD37F259E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5EA6BD-3484-4D72-8838-3DA17577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088E30-E17C-40A3-876F-C79A7BDFE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3A6DD2-FE8F-4861-81EA-E1A5BB6B5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9FFAA5-21C1-4B65-9DA9-24DFCC45C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FECE28E-7EEC-4B45-B573-BCAE111F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8BC292-FB64-AA88-AC02-E2C632CF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16645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Dataset:</a:t>
            </a:r>
            <a:endParaRPr lang="en-US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33E292A1-440C-41B6-AECE-499683C5C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36D22F2-5BE5-4299-B3C4-06B3823F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126EE8D-7318-40DC-AE0F-120FD040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BE7795C-A860-4C9B-BC23-1FBEDEBE5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569E8A3-064F-490D-A574-DE37DCF5DD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F5D334B-EA10-488A-ACEF-359FC7313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71E9F15-20FF-466A-8976-CB9AEDC36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F6396EF-4FA3-4C64-A4AB-AAFD6804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7498B4E-B548-4846-A943-8C077647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5E991F3-4EDE-4EF1-A611-12F3BCB02A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FCF0CC-5B63-496D-B9A8-AF0233757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C047-4C88-AB34-55D5-5403E14A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4" y="2384474"/>
            <a:ext cx="9987523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Segoe UI"/>
              </a:rPr>
              <a:t>Classification Algorithms: I</a:t>
            </a:r>
            <a:r>
              <a:rPr lang="en-US" sz="1800" dirty="0">
                <a:ea typeface="+mn-lt"/>
                <a:cs typeface="+mn-lt"/>
              </a:rPr>
              <a:t>n Classification, a program learns from the given dataset or observations and then classifies new observation into a number of classes or groups.</a:t>
            </a:r>
          </a:p>
          <a:p>
            <a:pPr marL="0" indent="0">
              <a:buNone/>
            </a:pPr>
            <a:r>
              <a:rPr lang="en-US" sz="1800" dirty="0">
                <a:cs typeface="Segoe UI"/>
              </a:rPr>
              <a:t>Non-Linear</a:t>
            </a:r>
          </a:p>
          <a:p>
            <a:pPr marL="0" indent="0">
              <a:buNone/>
            </a:pPr>
            <a:r>
              <a:rPr lang="en-US" sz="1800" dirty="0">
                <a:cs typeface="Segoe UI"/>
              </a:rPr>
              <a:t>Skewness Present in the dataset</a:t>
            </a:r>
          </a:p>
          <a:p>
            <a:pPr marL="0" indent="0">
              <a:buNone/>
            </a:pPr>
            <a:r>
              <a:rPr lang="en-US" sz="1800" dirty="0">
                <a:cs typeface="Segoe UI"/>
              </a:rPr>
              <a:t>No null values present</a:t>
            </a:r>
          </a:p>
          <a:p>
            <a:pPr marL="0" indent="0">
              <a:buNone/>
            </a:pPr>
            <a:r>
              <a:rPr lang="en-US" sz="1800" dirty="0">
                <a:cs typeface="Segoe UI"/>
              </a:rPr>
              <a:t>Imbalance </a:t>
            </a:r>
          </a:p>
        </p:txBody>
      </p:sp>
    </p:spTree>
    <p:extLst>
      <p:ext uri="{BB962C8B-B14F-4D97-AF65-F5344CB8AC3E}">
        <p14:creationId xmlns:p14="http://schemas.microsoft.com/office/powerpoint/2010/main" val="284180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2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89A25C-B60E-84E1-44E6-F3A5AD5A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Achieve Efficiency?</a:t>
            </a:r>
            <a:endParaRPr lang="en-US"/>
          </a:p>
        </p:txBody>
      </p:sp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43F44541-1461-2E3B-C1B0-8FBBF247E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098020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95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72558D-F74D-D63C-6A4F-1FAF2D46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1. Collecting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4307-27CD-DA49-C1FA-1195F711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The quality of the data that you feed to the machine will determine how accurate your model is.</a:t>
            </a:r>
            <a:endParaRPr lang="en-US" dirty="0"/>
          </a:p>
          <a:p>
            <a:pPr marL="0" indent="0" algn="ctr">
              <a:buNone/>
            </a:pPr>
            <a:r>
              <a:rPr lang="en-US" sz="1800" dirty="0">
                <a:cs typeface="Segoe UI"/>
              </a:rPr>
              <a:t>Our data has no null values present.</a:t>
            </a:r>
          </a:p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has a good representation of the various subcategories/classes present. </a:t>
            </a:r>
            <a:endParaRPr lang="en-US" sz="18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5291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CD68DD-68E8-029E-BABA-F8A90A95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2. Preparing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011E-294F-6AA8-CB01-6DCCFBC5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cs typeface="Segoe UI"/>
              </a:rPr>
              <a:t>Cleaned the data- Removed unwanted column I.e PID and conversion of datatype.</a:t>
            </a:r>
            <a:endParaRPr lang="en-US"/>
          </a:p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Visualized the data with the help of </a:t>
            </a:r>
            <a:r>
              <a:rPr lang="en-US" sz="1800" dirty="0" err="1">
                <a:ea typeface="+mn-lt"/>
                <a:cs typeface="+mn-lt"/>
              </a:rPr>
              <a:t>Pairplot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Distplot</a:t>
            </a:r>
            <a:r>
              <a:rPr lang="en-US" sz="1800" dirty="0">
                <a:ea typeface="+mn-lt"/>
                <a:cs typeface="+mn-lt"/>
              </a:rPr>
              <a:t>, Heatmap, </a:t>
            </a:r>
            <a:r>
              <a:rPr lang="en-US" sz="1800" dirty="0" err="1">
                <a:ea typeface="+mn-lt"/>
                <a:cs typeface="+mn-lt"/>
              </a:rPr>
              <a:t>Piechart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dirty="0" err="1">
                <a:ea typeface="+mn-lt"/>
                <a:cs typeface="+mn-lt"/>
              </a:rPr>
              <a:t>barplot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0" indent="0" algn="ctr">
              <a:buNone/>
            </a:pPr>
            <a:r>
              <a:rPr lang="en-US" sz="1800" dirty="0">
                <a:cs typeface="Segoe UI"/>
              </a:rPr>
              <a:t>Split the data </a:t>
            </a:r>
            <a:r>
              <a:rPr lang="en-US" sz="1800" dirty="0" err="1">
                <a:cs typeface="Segoe UI"/>
              </a:rPr>
              <a:t>I.e</a:t>
            </a:r>
            <a:r>
              <a:rPr lang="en-US" sz="1800" dirty="0">
                <a:cs typeface="Segoe UI"/>
              </a:rPr>
              <a:t> have sent 30% data for testing and 70% for training.</a:t>
            </a:r>
          </a:p>
        </p:txBody>
      </p:sp>
    </p:spTree>
    <p:extLst>
      <p:ext uri="{BB962C8B-B14F-4D97-AF65-F5344CB8AC3E}">
        <p14:creationId xmlns:p14="http://schemas.microsoft.com/office/powerpoint/2010/main" val="35434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001204-238A-CF45-CE0E-28D07E7C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Choosing a Model: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63BD-7DA6-D03D-ADD2-4F65FC65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cs typeface="Segoe UI"/>
              </a:rPr>
              <a:t>Have calculated the accuracy with the help of 3 models:</a:t>
            </a:r>
            <a:endParaRPr lang="en-US" dirty="0"/>
          </a:p>
          <a:p>
            <a:pPr marL="0" indent="0" algn="ctr">
              <a:buNone/>
            </a:pPr>
            <a:r>
              <a:rPr lang="en-US" sz="1800" dirty="0">
                <a:cs typeface="Segoe UI"/>
              </a:rPr>
              <a:t>    Random Forest</a:t>
            </a:r>
          </a:p>
          <a:p>
            <a:pPr marL="0" indent="0" algn="ctr">
              <a:buNone/>
            </a:pPr>
            <a:r>
              <a:rPr lang="en-US" sz="1800" dirty="0">
                <a:cs typeface="Segoe UI"/>
              </a:rPr>
              <a:t>    Decision Tree </a:t>
            </a:r>
          </a:p>
          <a:p>
            <a:pPr marL="0" indent="0" algn="ctr">
              <a:buNone/>
            </a:pPr>
            <a:r>
              <a:rPr lang="en-US" sz="1800" dirty="0">
                <a:cs typeface="Segoe UI"/>
              </a:rPr>
              <a:t>    Bagging(Ensemble technique)</a:t>
            </a:r>
          </a:p>
        </p:txBody>
      </p:sp>
    </p:spTree>
    <p:extLst>
      <p:ext uri="{BB962C8B-B14F-4D97-AF65-F5344CB8AC3E}">
        <p14:creationId xmlns:p14="http://schemas.microsoft.com/office/powerpoint/2010/main" val="271566991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ExploreVTI</vt:lpstr>
      <vt:lpstr>Efficiency Of The Drug For The Asthma Treatment Using Machine Learning Algorithms.</vt:lpstr>
      <vt:lpstr>What is Asthma? </vt:lpstr>
      <vt:lpstr>How is machine learning related to Asthma?</vt:lpstr>
      <vt:lpstr>Problem Statement: find the efficiency of the drugs which the patients has been taking lately and to find out the effectiveness of the new drug as compared to the old one</vt:lpstr>
      <vt:lpstr>Dataset:</vt:lpstr>
      <vt:lpstr>How To Achieve Efficiency?</vt:lpstr>
      <vt:lpstr>1. Collecting Data:</vt:lpstr>
      <vt:lpstr>2. Preparing the Data:</vt:lpstr>
      <vt:lpstr>Choosing a Model: </vt:lpstr>
      <vt:lpstr>4. Training the Model:</vt:lpstr>
      <vt:lpstr>5. Evaluating the Model:</vt:lpstr>
      <vt:lpstr>6. Parameter Tuning:</vt:lpstr>
      <vt:lpstr>7. Making Predictions</vt:lpstr>
      <vt:lpstr>Comparison of Pre and Post Drug 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382</cp:revision>
  <dcterms:created xsi:type="dcterms:W3CDTF">2022-07-11T22:48:29Z</dcterms:created>
  <dcterms:modified xsi:type="dcterms:W3CDTF">2022-07-12T00:16:31Z</dcterms:modified>
</cp:coreProperties>
</file>