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37536a35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37536a35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7536a35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37536a35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7536a35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7536a35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37536a35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37536a35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7536a35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7536a35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37536a35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37536a35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"/>
              <a:t>Learning Management System (LMS)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"/>
              <a:t>Large and Cloud based Software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Cloud Computing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is Cloud computing 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It refers to sharing resources , software and information through a network. In our case internet is the “cloud”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Informations and Datas are stored on a physical server or virtual servers, which are maintained and controlled by cloud computing provider such as Amazon  Web Service(AWS) , Google Cloud, Microsoft Azure, IBM Cloud and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In our project we are focusing on Google Cloud platform.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Examples of Cloud Computing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Dropbox , Gmail , Facebook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Cloud Computing in Education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SlideRocket : a platform that can be used to build presentations and submit them.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Amazon AWS Cloud : for school administration that features virtual desktop infrastructure (VDI solution).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Cloud Computing in Healthcare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Skype , Whatsapp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Cloud based Learning Management System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Smartphones , tablets and Laptops are increasingly popular among all ages of Student.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Many Educational Institutions and Universities are turning towards Cloud based LMS.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This platform could be useful for Teachers and Students all over the world.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Vision: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82502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Deliver Online courses to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Students can access courses and materials anywhere and anytime.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Teachers can create online courses and communicate with students.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Assess grades and give feedback to users.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2492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Benefits: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83050" y="3047250"/>
            <a:ext cx="80637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It brings training and education into one centralized location.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225" y="270950"/>
            <a:ext cx="6775950" cy="48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