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4518B-5FC2-4F76-AF00-7D509150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6BAAE-3B85-427F-96AC-B6C4B094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F4893-FC7A-4680-A809-BE8F4811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0F05E-DF68-4692-A7D6-A18C0A1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A0024-5740-49C8-9392-0A339E98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6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3DC4C-03B6-46B8-99C9-DB781D16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15613-99D8-4168-B756-A6CAB3CD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A8F50-6B5F-4468-9896-D2FBF5C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FB3B0-9639-4047-A85C-C56E96E3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4A420-DBBD-4235-9D1C-B42D2D1B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7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0C4771-C613-43B7-9CC5-C5EFC5381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5C26A9-989F-41A3-BF6B-83A7B277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96053-C88E-482F-A4CE-A231198A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8427F-FF64-4E5B-9C8A-B621002F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DC010-7C6D-42C6-821C-3214288A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4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03216-17CE-4D46-935C-0FEAB9D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1E4BE-99A0-454C-A117-1A7B9C97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87957-96D2-48F3-8F5F-104C1101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6487B-3713-44AD-BF78-9F25F89F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40C0B-68BF-4503-9D72-95E00137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4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FD989-4BDF-4DD0-BCE1-1FF2CB70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6CB981-19F8-42FE-9584-079A80E6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6AFC8-40AC-48CB-91E1-7C12E54A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7FF8E-408F-4770-9E78-4F4E4B31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08C05-1237-47C3-9BBB-E1F9FC5E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2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8467D-8666-44CF-97B9-24F0A83D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4CBEA-1353-480F-AB57-DCE6C1745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66ECA-EA18-4440-91C7-722F6F32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9124CD-61FE-4F5E-9ED3-735578C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251A1F-B9DC-41CA-8197-73F19EEC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BD068-F8C1-409D-8BB6-2F8FD9CD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E67EA-DD54-411D-AD9E-4C493C55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8BAC8-EE47-44D7-B8F5-5844F933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268F8-98A4-4617-BA0D-23686154C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057CF8-D6C9-4CD6-BE52-E1CFF0006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AB517C-5174-4B8F-84E8-4AC40DC38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129590-E046-4ED2-ABC6-4F49CF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71E123-2B24-40DE-8B0C-1A34D8A0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2F95F3-8A75-4E8A-A979-76A9E95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9D89B-2098-4249-8A6B-E1912406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108BBD-5A31-493F-A830-DFDB14ED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98F746-D33A-4519-88CC-88076780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6B8673-0728-4431-87E3-F10BF0E0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DB0175-DACE-4088-853D-A2CA218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881147-A321-490A-AB4F-9D82A281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AE01E-B9B9-4AC1-BA68-F58952D7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4B323-FA26-4B2F-A0F5-82A6001A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C9D9F-5CF9-4316-8DE1-2297B9A5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BCEE11-2FF7-4AE7-AEDA-3B6E9103F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270265-634B-42AF-99F1-6E60642D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6D0ADA-42A0-4929-826D-6076DCB3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B0DC62-F455-4D1D-9E01-E43DB607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9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8AC6-EA55-42F5-9332-CE32701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18C96A-0A88-408D-ABF4-5C3CAADA2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2A9D38-5B6D-4ACF-A05E-80512AE9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D54C3E-5D9B-4C8A-A963-F2881AB9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EB69AE-1FC3-4F02-A325-DA061018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8B5CE5-9FFC-4057-B31D-2057B7A7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61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5DC4B-321B-4108-A068-041414CB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984DFA-2F12-48AE-B876-D5A379EC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5D5C0-1078-4F64-A45E-9CEE65DF6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6860-17D9-4673-80D3-8266B23C6674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5CC3E6-E683-40D0-9F58-B77CBA601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EA771-E197-4313-8C8E-1A5E7DD0E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E219-12C7-4748-ABE3-581929D1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44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2D71-D219-4537-80EC-23B350996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7F9A6B-3585-499E-991B-6EFC1F332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27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56F3C-9DCB-4B77-BADB-CD513931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Цель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AE44A-19CC-4DA9-AD92-5494C006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/>
              <a:t>Изучить и понять что такое микросервисная архитектура</a:t>
            </a:r>
          </a:p>
          <a:p>
            <a:r>
              <a:rPr lang="kk-KZ" dirty="0"/>
              <a:t>Создать микросервисную архитектуру на примере электростанции</a:t>
            </a:r>
            <a:endParaRPr lang="en-US" dirty="0"/>
          </a:p>
          <a:p>
            <a:r>
              <a:rPr lang="ru-RU" dirty="0"/>
              <a:t>Применить технологии как </a:t>
            </a:r>
            <a:r>
              <a:rPr lang="en-US" dirty="0"/>
              <a:t>Spring Boot</a:t>
            </a:r>
            <a:r>
              <a:rPr lang="ru-RU" dirty="0"/>
              <a:t>, </a:t>
            </a:r>
            <a:r>
              <a:rPr lang="en-US" dirty="0"/>
              <a:t>Docker</a:t>
            </a:r>
            <a:r>
              <a:rPr lang="ru-RU" dirty="0"/>
              <a:t>, </a:t>
            </a:r>
            <a:r>
              <a:rPr lang="en-US" dirty="0"/>
              <a:t>Eureka</a:t>
            </a:r>
            <a:r>
              <a:rPr lang="ru-RU" dirty="0"/>
              <a:t>,</a:t>
            </a:r>
            <a:r>
              <a:rPr lang="en-US" dirty="0" err="1"/>
              <a:t>Zuul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kk-KZ" dirty="0"/>
          </a:p>
          <a:p>
            <a:endParaRPr lang="kk-KZ" dirty="0"/>
          </a:p>
          <a:p>
            <a:endParaRPr lang="kk-KZ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4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0F1BF-544B-4190-AAD1-0124DCDF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kk-KZ" dirty="0"/>
              <a:t>икросервисная архитектура на примере сервиса подсчета угля ТЭЦ для разных городов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6EBE5-C714-4E7D-8CC2-FC8DADB7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Требования </a:t>
            </a:r>
          </a:p>
          <a:p>
            <a:pPr marL="514350" indent="-514350">
              <a:buAutoNum type="arabicParenR"/>
            </a:pPr>
            <a:r>
              <a:rPr lang="ru-RU" dirty="0"/>
              <a:t>Список городов и употребляемая энергия кВт/час</a:t>
            </a:r>
          </a:p>
          <a:p>
            <a:pPr marL="514350" indent="-514350">
              <a:buAutoNum type="arabicParenR"/>
            </a:pPr>
            <a:r>
              <a:rPr lang="ru-RU" dirty="0"/>
              <a:t>ТЭЦ должен посчитать сколько угля нужно для создания энергии для конкретного города</a:t>
            </a:r>
          </a:p>
          <a:p>
            <a:pPr marL="514350" indent="-514350">
              <a:buAutoNum type="arabicParenR"/>
            </a:pPr>
            <a:r>
              <a:rPr lang="ru-RU" dirty="0"/>
              <a:t>Счетчик должен посчитать стоимость угля для этого города в этой стране и по этим денежным измерениям 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6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EFC3A-35EB-4CBA-B6D6-3BDE1120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681B395-E947-4FE2-A405-27635446D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1920081"/>
            <a:ext cx="9696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B45148-31D8-4748-A229-616BB9CBB740}"/>
              </a:ext>
            </a:extLst>
          </p:cNvPr>
          <p:cNvSpPr/>
          <p:nvPr/>
        </p:nvSpPr>
        <p:spPr>
          <a:xfrm>
            <a:off x="9644332" y="3051592"/>
            <a:ext cx="1302589" cy="724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DB-SERVICE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330163-47FB-4EF1-AFDF-0F5562CAA190}"/>
              </a:ext>
            </a:extLst>
          </p:cNvPr>
          <p:cNvSpPr/>
          <p:nvPr/>
        </p:nvSpPr>
        <p:spPr>
          <a:xfrm>
            <a:off x="7865312" y="3051591"/>
            <a:ext cx="1302589" cy="724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HES-SERVICE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CB7547-AA4A-4797-863D-5B4D3C025C08}"/>
              </a:ext>
            </a:extLst>
          </p:cNvPr>
          <p:cNvSpPr/>
          <p:nvPr/>
        </p:nvSpPr>
        <p:spPr>
          <a:xfrm>
            <a:off x="6155844" y="3047275"/>
            <a:ext cx="1302589" cy="724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ACCOUNT-SERVICE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61D165-AAA2-4F6B-B776-BF370E4CABB2}"/>
              </a:ext>
            </a:extLst>
          </p:cNvPr>
          <p:cNvSpPr/>
          <p:nvPr/>
        </p:nvSpPr>
        <p:spPr>
          <a:xfrm>
            <a:off x="4446376" y="3047274"/>
            <a:ext cx="1302589" cy="724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EUREKA-SERVICE</a:t>
            </a:r>
            <a:endParaRPr lang="ru-RU" dirty="0"/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15F3B265-1F4C-47DE-B9FB-FB3C5841D09A}"/>
              </a:ext>
            </a:extLst>
          </p:cNvPr>
          <p:cNvSpPr/>
          <p:nvPr/>
        </p:nvSpPr>
        <p:spPr>
          <a:xfrm>
            <a:off x="9862686" y="4345553"/>
            <a:ext cx="888521" cy="83676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343CAF5-F40F-4517-8C58-2E015D91CAF1}"/>
              </a:ext>
            </a:extLst>
          </p:cNvPr>
          <p:cNvSpPr/>
          <p:nvPr/>
        </p:nvSpPr>
        <p:spPr>
          <a:xfrm>
            <a:off x="2863248" y="2950225"/>
            <a:ext cx="1078302" cy="9187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7A40D9F-6220-4580-BF55-50AC5B592288}"/>
              </a:ext>
            </a:extLst>
          </p:cNvPr>
          <p:cNvSpPr/>
          <p:nvPr/>
        </p:nvSpPr>
        <p:spPr>
          <a:xfrm>
            <a:off x="1092501" y="2935130"/>
            <a:ext cx="1203382" cy="94890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F52F0F0-FFA1-4E4A-AD8F-4B60D6F4EE11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>
          <a:xfrm>
            <a:off x="2295883" y="3409583"/>
            <a:ext cx="567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A29A5FF-46DF-4A68-A3F2-41C65EEDC2DF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3941550" y="3409583"/>
            <a:ext cx="504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5BD3047-6414-4561-960C-EEC74717E882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748965" y="3409584"/>
            <a:ext cx="4068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351E7B3-2C15-47ED-B22C-42607EFE226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458433" y="3409585"/>
            <a:ext cx="406879" cy="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2E55C0-F338-4E39-B92A-6E62110F6F67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9167901" y="3413901"/>
            <a:ext cx="4764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A9926E4-5D15-4000-A65E-A948B41B70B8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10295627" y="3776211"/>
            <a:ext cx="11320" cy="56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блачко с текстом: овальное 41">
            <a:extLst>
              <a:ext uri="{FF2B5EF4-FFF2-40B4-BE49-F238E27FC236}">
                <a16:creationId xmlns:a16="http://schemas.microsoft.com/office/drawing/2014/main" id="{349BE27C-DA73-4B63-B57E-E74C2FE95B6B}"/>
              </a:ext>
            </a:extLst>
          </p:cNvPr>
          <p:cNvSpPr/>
          <p:nvPr/>
        </p:nvSpPr>
        <p:spPr>
          <a:xfrm>
            <a:off x="9799608" y="2104845"/>
            <a:ext cx="951599" cy="830285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Boot ,</a:t>
            </a:r>
            <a:r>
              <a:rPr lang="en-US" sz="1200" dirty="0" err="1"/>
              <a:t>Eureca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44" name="Облачко с текстом: овальное 43">
            <a:extLst>
              <a:ext uri="{FF2B5EF4-FFF2-40B4-BE49-F238E27FC236}">
                <a16:creationId xmlns:a16="http://schemas.microsoft.com/office/drawing/2014/main" id="{B0882D38-656C-4C4A-A900-ECFB43BC5A3F}"/>
              </a:ext>
            </a:extLst>
          </p:cNvPr>
          <p:cNvSpPr/>
          <p:nvPr/>
        </p:nvSpPr>
        <p:spPr>
          <a:xfrm>
            <a:off x="8040806" y="2086369"/>
            <a:ext cx="951599" cy="830285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Boot ,</a:t>
            </a:r>
            <a:r>
              <a:rPr lang="en-US" sz="1200" dirty="0" err="1"/>
              <a:t>Eureca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45" name="Облачко с текстом: овальное 44">
            <a:extLst>
              <a:ext uri="{FF2B5EF4-FFF2-40B4-BE49-F238E27FC236}">
                <a16:creationId xmlns:a16="http://schemas.microsoft.com/office/drawing/2014/main" id="{A0D40440-BB2C-41DA-93EF-BA5E127B1B4B}"/>
              </a:ext>
            </a:extLst>
          </p:cNvPr>
          <p:cNvSpPr/>
          <p:nvPr/>
        </p:nvSpPr>
        <p:spPr>
          <a:xfrm>
            <a:off x="6486614" y="2062937"/>
            <a:ext cx="951599" cy="830285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Spring Boot ,</a:t>
            </a:r>
            <a:r>
              <a:rPr lang="en-US" sz="1100" dirty="0" err="1"/>
              <a:t>Eureca</a:t>
            </a:r>
            <a:r>
              <a:rPr lang="en-US" sz="1100" dirty="0"/>
              <a:t> </a:t>
            </a:r>
            <a:endParaRPr lang="ru-RU" sz="1100" dirty="0"/>
          </a:p>
        </p:txBody>
      </p:sp>
      <p:sp>
        <p:nvSpPr>
          <p:cNvPr id="46" name="Облачко с текстом: овальное 45">
            <a:extLst>
              <a:ext uri="{FF2B5EF4-FFF2-40B4-BE49-F238E27FC236}">
                <a16:creationId xmlns:a16="http://schemas.microsoft.com/office/drawing/2014/main" id="{F18E03E9-C8AE-4E80-8F3D-613CF1EA23EF}"/>
              </a:ext>
            </a:extLst>
          </p:cNvPr>
          <p:cNvSpPr/>
          <p:nvPr/>
        </p:nvSpPr>
        <p:spPr>
          <a:xfrm>
            <a:off x="4753788" y="2021307"/>
            <a:ext cx="951599" cy="830285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Spring Boot ,</a:t>
            </a:r>
            <a:r>
              <a:rPr lang="en-US" sz="1100" dirty="0" err="1"/>
              <a:t>Eureca</a:t>
            </a:r>
            <a:r>
              <a:rPr lang="en-US" sz="1100" dirty="0"/>
              <a:t>, </a:t>
            </a:r>
            <a:r>
              <a:rPr lang="en-US" sz="1100" dirty="0" err="1"/>
              <a:t>Zuul</a:t>
            </a:r>
            <a:endParaRPr lang="ru-RU" sz="1100" dirty="0"/>
          </a:p>
        </p:txBody>
      </p:sp>
      <p:sp>
        <p:nvSpPr>
          <p:cNvPr id="56" name="Полилиния: фигура 55">
            <a:extLst>
              <a:ext uri="{FF2B5EF4-FFF2-40B4-BE49-F238E27FC236}">
                <a16:creationId xmlns:a16="http://schemas.microsoft.com/office/drawing/2014/main" id="{32C06C3B-3A91-4FFB-A78A-89D069E74A8B}"/>
              </a:ext>
            </a:extLst>
          </p:cNvPr>
          <p:cNvSpPr/>
          <p:nvPr/>
        </p:nvSpPr>
        <p:spPr>
          <a:xfrm>
            <a:off x="5106838" y="3761117"/>
            <a:ext cx="4917056" cy="760686"/>
          </a:xfrm>
          <a:custGeom>
            <a:avLst/>
            <a:gdLst>
              <a:gd name="connsiteX0" fmla="*/ 0 w 4917056"/>
              <a:gd name="connsiteY0" fmla="*/ 0 h 760686"/>
              <a:gd name="connsiteX1" fmla="*/ 1423358 w 4917056"/>
              <a:gd name="connsiteY1" fmla="*/ 690113 h 760686"/>
              <a:gd name="connsiteX2" fmla="*/ 1423358 w 4917056"/>
              <a:gd name="connsiteY2" fmla="*/ 690113 h 760686"/>
              <a:gd name="connsiteX3" fmla="*/ 3243532 w 4917056"/>
              <a:gd name="connsiteY3" fmla="*/ 715992 h 760686"/>
              <a:gd name="connsiteX4" fmla="*/ 4917056 w 4917056"/>
              <a:gd name="connsiteY4" fmla="*/ 17253 h 7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056" h="760686">
                <a:moveTo>
                  <a:pt x="0" y="0"/>
                </a:moveTo>
                <a:lnTo>
                  <a:pt x="1423358" y="690113"/>
                </a:lnTo>
                <a:lnTo>
                  <a:pt x="1423358" y="690113"/>
                </a:lnTo>
                <a:cubicBezTo>
                  <a:pt x="1726720" y="694426"/>
                  <a:pt x="2661249" y="828135"/>
                  <a:pt x="3243532" y="715992"/>
                </a:cubicBezTo>
                <a:cubicBezTo>
                  <a:pt x="3825815" y="603849"/>
                  <a:pt x="4371435" y="310551"/>
                  <a:pt x="4917056" y="17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: фигура 57">
            <a:extLst>
              <a:ext uri="{FF2B5EF4-FFF2-40B4-BE49-F238E27FC236}">
                <a16:creationId xmlns:a16="http://schemas.microsoft.com/office/drawing/2014/main" id="{C5EA9F3A-93C0-473A-BC48-B44FEABC937D}"/>
              </a:ext>
            </a:extLst>
          </p:cNvPr>
          <p:cNvSpPr/>
          <p:nvPr/>
        </p:nvSpPr>
        <p:spPr>
          <a:xfrm>
            <a:off x="4753788" y="3692111"/>
            <a:ext cx="4142412" cy="1443105"/>
          </a:xfrm>
          <a:custGeom>
            <a:avLst/>
            <a:gdLst>
              <a:gd name="connsiteX0" fmla="*/ 0 w 3768438"/>
              <a:gd name="connsiteY0" fmla="*/ 107258 h 1514187"/>
              <a:gd name="connsiteX1" fmla="*/ 1147313 w 3768438"/>
              <a:gd name="connsiteY1" fmla="*/ 1271824 h 1514187"/>
              <a:gd name="connsiteX2" fmla="*/ 3355676 w 3768438"/>
              <a:gd name="connsiteY2" fmla="*/ 1418473 h 1514187"/>
              <a:gd name="connsiteX3" fmla="*/ 3726611 w 3768438"/>
              <a:gd name="connsiteY3" fmla="*/ 124511 h 1514187"/>
              <a:gd name="connsiteX4" fmla="*/ 3743864 w 3768438"/>
              <a:gd name="connsiteY4" fmla="*/ 124511 h 151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8438" h="1514187">
                <a:moveTo>
                  <a:pt x="0" y="107258"/>
                </a:moveTo>
                <a:cubicBezTo>
                  <a:pt x="294017" y="580273"/>
                  <a:pt x="588034" y="1053288"/>
                  <a:pt x="1147313" y="1271824"/>
                </a:cubicBezTo>
                <a:cubicBezTo>
                  <a:pt x="1706592" y="1490360"/>
                  <a:pt x="2925793" y="1609692"/>
                  <a:pt x="3355676" y="1418473"/>
                </a:cubicBezTo>
                <a:cubicBezTo>
                  <a:pt x="3785559" y="1227254"/>
                  <a:pt x="3726611" y="124511"/>
                  <a:pt x="3726611" y="124511"/>
                </a:cubicBezTo>
                <a:cubicBezTo>
                  <a:pt x="3791309" y="-91149"/>
                  <a:pt x="3767586" y="16681"/>
                  <a:pt x="3743864" y="1245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олилиния: фигура 58">
            <a:extLst>
              <a:ext uri="{FF2B5EF4-FFF2-40B4-BE49-F238E27FC236}">
                <a16:creationId xmlns:a16="http://schemas.microsoft.com/office/drawing/2014/main" id="{714D4661-0DEE-4F02-84D2-A41720F81328}"/>
              </a:ext>
            </a:extLst>
          </p:cNvPr>
          <p:cNvSpPr/>
          <p:nvPr/>
        </p:nvSpPr>
        <p:spPr>
          <a:xfrm>
            <a:off x="7134045" y="3688570"/>
            <a:ext cx="2905486" cy="1247706"/>
          </a:xfrm>
          <a:custGeom>
            <a:avLst/>
            <a:gdLst>
              <a:gd name="connsiteX0" fmla="*/ 0 w 2905486"/>
              <a:gd name="connsiteY0" fmla="*/ 55294 h 1247706"/>
              <a:gd name="connsiteX1" fmla="*/ 992038 w 2905486"/>
              <a:gd name="connsiteY1" fmla="*/ 1099090 h 1247706"/>
              <a:gd name="connsiteX2" fmla="*/ 2432649 w 2905486"/>
              <a:gd name="connsiteY2" fmla="*/ 1133596 h 1247706"/>
              <a:gd name="connsiteX3" fmla="*/ 2855344 w 2905486"/>
              <a:gd name="connsiteY3" fmla="*/ 89800 h 1247706"/>
              <a:gd name="connsiteX4" fmla="*/ 2881223 w 2905486"/>
              <a:gd name="connsiteY4" fmla="*/ 124305 h 124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86" h="1247706">
                <a:moveTo>
                  <a:pt x="0" y="55294"/>
                </a:moveTo>
                <a:cubicBezTo>
                  <a:pt x="293298" y="487333"/>
                  <a:pt x="586597" y="919373"/>
                  <a:pt x="992038" y="1099090"/>
                </a:cubicBezTo>
                <a:cubicBezTo>
                  <a:pt x="1397479" y="1278807"/>
                  <a:pt x="2122098" y="1301811"/>
                  <a:pt x="2432649" y="1133596"/>
                </a:cubicBezTo>
                <a:cubicBezTo>
                  <a:pt x="2743200" y="965381"/>
                  <a:pt x="2780582" y="258015"/>
                  <a:pt x="2855344" y="89800"/>
                </a:cubicBezTo>
                <a:cubicBezTo>
                  <a:pt x="2930106" y="-78415"/>
                  <a:pt x="2905664" y="22945"/>
                  <a:pt x="2881223" y="1243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2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104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Микросервисная архитектура</vt:lpstr>
      <vt:lpstr>Цель </vt:lpstr>
      <vt:lpstr>Микросервисная архитектура на примере сервиса подсчета угля ТЭЦ для разных городов </vt:lpstr>
      <vt:lpstr>Mysql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Микросервисная архитектура</dc:title>
  <dc:creator>Абылгазы Айша</dc:creator>
  <cp:lastModifiedBy>Абылгазы Айша</cp:lastModifiedBy>
  <cp:revision>6</cp:revision>
  <dcterms:created xsi:type="dcterms:W3CDTF">2018-03-15T08:14:59Z</dcterms:created>
  <dcterms:modified xsi:type="dcterms:W3CDTF">2018-03-15T10:38:44Z</dcterms:modified>
</cp:coreProperties>
</file>