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4"/>
  </p:sldMasterIdLst>
  <p:notesMasterIdLst>
    <p:notesMasterId r:id="rId23"/>
  </p:notesMasterIdLst>
  <p:sldIdLst>
    <p:sldId id="256" r:id="rId5"/>
    <p:sldId id="258" r:id="rId6"/>
    <p:sldId id="260" r:id="rId7"/>
    <p:sldId id="261" r:id="rId8"/>
    <p:sldId id="312" r:id="rId9"/>
    <p:sldId id="313" r:id="rId10"/>
    <p:sldId id="314" r:id="rId11"/>
    <p:sldId id="322" r:id="rId12"/>
    <p:sldId id="315" r:id="rId13"/>
    <p:sldId id="318" r:id="rId14"/>
    <p:sldId id="265" r:id="rId15"/>
    <p:sldId id="321" r:id="rId16"/>
    <p:sldId id="316" r:id="rId17"/>
    <p:sldId id="263" r:id="rId18"/>
    <p:sldId id="319" r:id="rId19"/>
    <p:sldId id="320" r:id="rId20"/>
    <p:sldId id="317" r:id="rId21"/>
    <p:sldId id="279" r:id="rId22"/>
  </p:sldIdLst>
  <p:sldSz cx="9144000" cy="5143500" type="screen16x9"/>
  <p:notesSz cx="6858000" cy="9144000"/>
  <p:embeddedFontLst>
    <p:embeddedFont>
      <p:font typeface="Abadi MT Condensed Light" panose="020B0306030101010103" pitchFamily="34" charset="77"/>
      <p:regular r:id="rId24"/>
    </p:embeddedFont>
    <p:embeddedFont>
      <p:font typeface="Aharoni" panose="02010803020104030203" pitchFamily="2" charset="-79"/>
      <p:bold r:id="rId25"/>
    </p:embeddedFont>
    <p:embeddedFont>
      <p:font typeface="Anaheim" pitchFamily="2" charset="77"/>
      <p:regular r:id="rId26"/>
      <p:bold r:id="rId27"/>
    </p:embeddedFont>
    <p:embeddedFont>
      <p:font typeface="Barlow" pitchFamily="2" charset="77"/>
      <p:regular r:id="rId28"/>
      <p:bold r:id="rId29"/>
      <p:italic r:id="rId30"/>
      <p:boldItalic r:id="rId31"/>
    </p:embeddedFont>
    <p:embeddedFont>
      <p:font typeface="Cabin" pitchFamily="2" charset="77"/>
      <p:regular r:id="rId32"/>
      <p:bold r:id="rId33"/>
      <p:italic r:id="rId34"/>
      <p:boldItalic r:id="rId35"/>
    </p:embeddedFont>
    <p:embeddedFont>
      <p:font typeface="Sora" pitchFamily="2"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16F"/>
    <a:srgbClr val="7BBB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EBE85F-6D86-CF44-BAA5-8A33481F0795}" v="296" dt="2024-11-18T20:18:05.953"/>
    <p1510:client id="{5853C34C-C7D7-F142-BDC9-224651AD0D57}" v="201" dt="2024-11-18T21:33:50.919"/>
    <p1510:client id="{807A865E-9696-4612-92C7-A6C0426F78CC}" v="1384" dt="2024-11-19T05:53:17.466"/>
    <p1510:client id="{8477E84E-5F40-42AE-8036-8D6A28463735}" v="574" dt="2024-11-19T06:11:12.471"/>
  </p1510:revLst>
</p1510:revInfo>
</file>

<file path=ppt/tableStyles.xml><?xml version="1.0" encoding="utf-8"?>
<a:tblStyleLst xmlns:a="http://schemas.openxmlformats.org/drawingml/2006/main" def="{D8D41C78-EA94-4026-8067-776F4FA13318}">
  <a:tblStyle styleId="{D8D41C78-EA94-4026-8067-776F4FA133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11.fntdata"/><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a:extLst>
            <a:ext uri="{FF2B5EF4-FFF2-40B4-BE49-F238E27FC236}">
              <a16:creationId xmlns:a16="http://schemas.microsoft.com/office/drawing/2014/main" id="{D80435FA-B3FE-D859-8B0A-D5ADD48CFCEE}"/>
            </a:ext>
          </a:extLst>
        </p:cNvPr>
        <p:cNvGrpSpPr/>
        <p:nvPr/>
      </p:nvGrpSpPr>
      <p:grpSpPr>
        <a:xfrm>
          <a:off x="0" y="0"/>
          <a:ext cx="0" cy="0"/>
          <a:chOff x="0" y="0"/>
          <a:chExt cx="0" cy="0"/>
        </a:xfrm>
      </p:grpSpPr>
      <p:sp>
        <p:nvSpPr>
          <p:cNvPr id="797" name="Google Shape;797;gd5260bdd85_0_256:notes">
            <a:extLst>
              <a:ext uri="{FF2B5EF4-FFF2-40B4-BE49-F238E27FC236}">
                <a16:creationId xmlns:a16="http://schemas.microsoft.com/office/drawing/2014/main" id="{B4A3DC4B-3A20-C521-E295-8A97289517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d5260bdd85_0_256:notes">
            <a:extLst>
              <a:ext uri="{FF2B5EF4-FFF2-40B4-BE49-F238E27FC236}">
                <a16:creationId xmlns:a16="http://schemas.microsoft.com/office/drawing/2014/main" id="{1FF679AE-65D2-4E51-9BEC-357871E0EA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987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a:extLst>
            <a:ext uri="{FF2B5EF4-FFF2-40B4-BE49-F238E27FC236}">
              <a16:creationId xmlns:a16="http://schemas.microsoft.com/office/drawing/2014/main" id="{14D58A32-DE09-E79B-5A40-0DF2879F450D}"/>
            </a:ext>
          </a:extLst>
        </p:cNvPr>
        <p:cNvGrpSpPr/>
        <p:nvPr/>
      </p:nvGrpSpPr>
      <p:grpSpPr>
        <a:xfrm>
          <a:off x="0" y="0"/>
          <a:ext cx="0" cy="0"/>
          <a:chOff x="0" y="0"/>
          <a:chExt cx="0" cy="0"/>
        </a:xfrm>
      </p:grpSpPr>
      <p:sp>
        <p:nvSpPr>
          <p:cNvPr id="706" name="Google Shape;706;g2747095ee26_2_2:notes">
            <a:extLst>
              <a:ext uri="{FF2B5EF4-FFF2-40B4-BE49-F238E27FC236}">
                <a16:creationId xmlns:a16="http://schemas.microsoft.com/office/drawing/2014/main" id="{32057733-E436-641E-4FA5-36804FA358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2747095ee26_2_2:notes">
            <a:extLst>
              <a:ext uri="{FF2B5EF4-FFF2-40B4-BE49-F238E27FC236}">
                <a16:creationId xmlns:a16="http://schemas.microsoft.com/office/drawing/2014/main" id="{D5EC1269-80EF-6D01-8850-6C0166B74B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261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a:extLst>
            <a:ext uri="{FF2B5EF4-FFF2-40B4-BE49-F238E27FC236}">
              <a16:creationId xmlns:a16="http://schemas.microsoft.com/office/drawing/2014/main" id="{97EC32EF-A704-2F14-8DB4-FD795F7050C8}"/>
            </a:ext>
          </a:extLst>
        </p:cNvPr>
        <p:cNvGrpSpPr/>
        <p:nvPr/>
      </p:nvGrpSpPr>
      <p:grpSpPr>
        <a:xfrm>
          <a:off x="0" y="0"/>
          <a:ext cx="0" cy="0"/>
          <a:chOff x="0" y="0"/>
          <a:chExt cx="0" cy="0"/>
        </a:xfrm>
      </p:grpSpPr>
      <p:sp>
        <p:nvSpPr>
          <p:cNvPr id="729" name="Google Shape;729;g54dda1946d_6_332:notes">
            <a:extLst>
              <a:ext uri="{FF2B5EF4-FFF2-40B4-BE49-F238E27FC236}">
                <a16:creationId xmlns:a16="http://schemas.microsoft.com/office/drawing/2014/main" id="{AA805E81-64C9-F4C9-AE81-4A60D15194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4dda1946d_6_332:notes">
            <a:extLst>
              <a:ext uri="{FF2B5EF4-FFF2-40B4-BE49-F238E27FC236}">
                <a16:creationId xmlns:a16="http://schemas.microsoft.com/office/drawing/2014/main" id="{6C892827-4C95-076F-FA4B-919688AA0E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195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a:extLst>
            <a:ext uri="{FF2B5EF4-FFF2-40B4-BE49-F238E27FC236}">
              <a16:creationId xmlns:a16="http://schemas.microsoft.com/office/drawing/2014/main" id="{A2C87B69-80F5-5F44-7793-F791D58D1C9F}"/>
            </a:ext>
          </a:extLst>
        </p:cNvPr>
        <p:cNvGrpSpPr/>
        <p:nvPr/>
      </p:nvGrpSpPr>
      <p:grpSpPr>
        <a:xfrm>
          <a:off x="0" y="0"/>
          <a:ext cx="0" cy="0"/>
          <a:chOff x="0" y="0"/>
          <a:chExt cx="0" cy="0"/>
        </a:xfrm>
      </p:grpSpPr>
      <p:sp>
        <p:nvSpPr>
          <p:cNvPr id="969" name="Google Shape;969;g26de651939d_1_142:notes">
            <a:extLst>
              <a:ext uri="{FF2B5EF4-FFF2-40B4-BE49-F238E27FC236}">
                <a16:creationId xmlns:a16="http://schemas.microsoft.com/office/drawing/2014/main" id="{86032E6A-BA72-46A4-5E86-9521B5F93E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26de651939d_1_142:notes">
            <a:extLst>
              <a:ext uri="{FF2B5EF4-FFF2-40B4-BE49-F238E27FC236}">
                <a16:creationId xmlns:a16="http://schemas.microsoft.com/office/drawing/2014/main" id="{DC11C6AC-1EFD-B5CC-F2D4-2476CBDDF0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250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a:extLst>
            <a:ext uri="{FF2B5EF4-FFF2-40B4-BE49-F238E27FC236}">
              <a16:creationId xmlns:a16="http://schemas.microsoft.com/office/drawing/2014/main" id="{10124EFF-AAF5-2F1F-F954-04C86EBF10FA}"/>
            </a:ext>
          </a:extLst>
        </p:cNvPr>
        <p:cNvGrpSpPr/>
        <p:nvPr/>
      </p:nvGrpSpPr>
      <p:grpSpPr>
        <a:xfrm>
          <a:off x="0" y="0"/>
          <a:ext cx="0" cy="0"/>
          <a:chOff x="0" y="0"/>
          <a:chExt cx="0" cy="0"/>
        </a:xfrm>
      </p:grpSpPr>
      <p:sp>
        <p:nvSpPr>
          <p:cNvPr id="706" name="Google Shape;706;g2747095ee26_2_2:notes">
            <a:extLst>
              <a:ext uri="{FF2B5EF4-FFF2-40B4-BE49-F238E27FC236}">
                <a16:creationId xmlns:a16="http://schemas.microsoft.com/office/drawing/2014/main" id="{72DA5791-B488-4D76-0441-F021C9323B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2747095ee26_2_2:notes">
            <a:extLst>
              <a:ext uri="{FF2B5EF4-FFF2-40B4-BE49-F238E27FC236}">
                <a16:creationId xmlns:a16="http://schemas.microsoft.com/office/drawing/2014/main" id="{7EF60779-E957-6EE9-5FA7-72E2FD18D4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396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2747095ee26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2747095ee26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a:extLst>
            <a:ext uri="{FF2B5EF4-FFF2-40B4-BE49-F238E27FC236}">
              <a16:creationId xmlns:a16="http://schemas.microsoft.com/office/drawing/2014/main" id="{9051095E-BD5E-5DAD-C00B-7D1C7FC7B355}"/>
            </a:ext>
          </a:extLst>
        </p:cNvPr>
        <p:cNvGrpSpPr/>
        <p:nvPr/>
      </p:nvGrpSpPr>
      <p:grpSpPr>
        <a:xfrm>
          <a:off x="0" y="0"/>
          <a:ext cx="0" cy="0"/>
          <a:chOff x="0" y="0"/>
          <a:chExt cx="0" cy="0"/>
        </a:xfrm>
      </p:grpSpPr>
      <p:sp>
        <p:nvSpPr>
          <p:cNvPr id="715" name="Google Shape;715;g14072739ea5_12_0:notes">
            <a:extLst>
              <a:ext uri="{FF2B5EF4-FFF2-40B4-BE49-F238E27FC236}">
                <a16:creationId xmlns:a16="http://schemas.microsoft.com/office/drawing/2014/main" id="{1528CF2D-F7EE-2600-A682-049D7CF6A0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14072739ea5_12_0:notes">
            <a:extLst>
              <a:ext uri="{FF2B5EF4-FFF2-40B4-BE49-F238E27FC236}">
                <a16:creationId xmlns:a16="http://schemas.microsoft.com/office/drawing/2014/main" id="{C4C74781-D285-2B70-25DE-583A908829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460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a:extLst>
            <a:ext uri="{FF2B5EF4-FFF2-40B4-BE49-F238E27FC236}">
              <a16:creationId xmlns:a16="http://schemas.microsoft.com/office/drawing/2014/main" id="{6D565623-423F-0BFF-0112-F4705D12CB23}"/>
            </a:ext>
          </a:extLst>
        </p:cNvPr>
        <p:cNvGrpSpPr/>
        <p:nvPr/>
      </p:nvGrpSpPr>
      <p:grpSpPr>
        <a:xfrm>
          <a:off x="0" y="0"/>
          <a:ext cx="0" cy="0"/>
          <a:chOff x="0" y="0"/>
          <a:chExt cx="0" cy="0"/>
        </a:xfrm>
      </p:grpSpPr>
      <p:sp>
        <p:nvSpPr>
          <p:cNvPr id="715" name="Google Shape;715;g14072739ea5_12_0:notes">
            <a:extLst>
              <a:ext uri="{FF2B5EF4-FFF2-40B4-BE49-F238E27FC236}">
                <a16:creationId xmlns:a16="http://schemas.microsoft.com/office/drawing/2014/main" id="{122672CC-B4EE-7DF0-311D-B799CFA921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14072739ea5_12_0:notes">
            <a:extLst>
              <a:ext uri="{FF2B5EF4-FFF2-40B4-BE49-F238E27FC236}">
                <a16:creationId xmlns:a16="http://schemas.microsoft.com/office/drawing/2014/main" id="{E0225BC0-30AD-3D76-02CB-1B97616E17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315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a:extLst>
            <a:ext uri="{FF2B5EF4-FFF2-40B4-BE49-F238E27FC236}">
              <a16:creationId xmlns:a16="http://schemas.microsoft.com/office/drawing/2014/main" id="{D59000A1-1A84-F294-0C66-77DC7671984A}"/>
            </a:ext>
          </a:extLst>
        </p:cNvPr>
        <p:cNvGrpSpPr/>
        <p:nvPr/>
      </p:nvGrpSpPr>
      <p:grpSpPr>
        <a:xfrm>
          <a:off x="0" y="0"/>
          <a:ext cx="0" cy="0"/>
          <a:chOff x="0" y="0"/>
          <a:chExt cx="0" cy="0"/>
        </a:xfrm>
      </p:grpSpPr>
      <p:sp>
        <p:nvSpPr>
          <p:cNvPr id="706" name="Google Shape;706;g2747095ee26_2_2:notes">
            <a:extLst>
              <a:ext uri="{FF2B5EF4-FFF2-40B4-BE49-F238E27FC236}">
                <a16:creationId xmlns:a16="http://schemas.microsoft.com/office/drawing/2014/main" id="{9E8E9F2C-2908-2668-AD25-557E7B3366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2747095ee26_2_2:notes">
            <a:extLst>
              <a:ext uri="{FF2B5EF4-FFF2-40B4-BE49-F238E27FC236}">
                <a16:creationId xmlns:a16="http://schemas.microsoft.com/office/drawing/2014/main" id="{B8DCFE3D-B3A5-301C-2CB2-20DDA7D7CE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335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a:extLst>
            <a:ext uri="{FF2B5EF4-FFF2-40B4-BE49-F238E27FC236}">
              <a16:creationId xmlns:a16="http://schemas.microsoft.com/office/drawing/2014/main" id="{CDD70010-797F-4313-BEEB-DE24BF1F8609}"/>
            </a:ext>
          </a:extLst>
        </p:cNvPr>
        <p:cNvGrpSpPr/>
        <p:nvPr/>
      </p:nvGrpSpPr>
      <p:grpSpPr>
        <a:xfrm>
          <a:off x="0" y="0"/>
          <a:ext cx="0" cy="0"/>
          <a:chOff x="0" y="0"/>
          <a:chExt cx="0" cy="0"/>
        </a:xfrm>
      </p:grpSpPr>
      <p:sp>
        <p:nvSpPr>
          <p:cNvPr id="706" name="Google Shape;706;g2747095ee26_2_2:notes">
            <a:extLst>
              <a:ext uri="{FF2B5EF4-FFF2-40B4-BE49-F238E27FC236}">
                <a16:creationId xmlns:a16="http://schemas.microsoft.com/office/drawing/2014/main" id="{0D9148E9-DE71-EDD0-C9CE-AE245951C3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2747095ee26_2_2:notes">
            <a:extLst>
              <a:ext uri="{FF2B5EF4-FFF2-40B4-BE49-F238E27FC236}">
                <a16:creationId xmlns:a16="http://schemas.microsoft.com/office/drawing/2014/main" id="{C79039F0-B747-6330-C5DC-A2C0DAC0A6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766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0000"/>
          </a:blip>
          <a:stretch>
            <a:fillRect/>
          </a:stretch>
        </p:blipFill>
        <p:spPr>
          <a:xfrm>
            <a:off x="0" y="-50"/>
            <a:ext cx="9144003" cy="5143501"/>
          </a:xfrm>
          <a:prstGeom prst="rect">
            <a:avLst/>
          </a:prstGeom>
          <a:noFill/>
          <a:ln>
            <a:noFill/>
          </a:ln>
        </p:spPr>
      </p:pic>
      <p:sp>
        <p:nvSpPr>
          <p:cNvPr id="10" name="Google Shape;10;p2"/>
          <p:cNvSpPr txBox="1">
            <a:spLocks noGrp="1"/>
          </p:cNvSpPr>
          <p:nvPr>
            <p:ph type="ctrTitle"/>
          </p:nvPr>
        </p:nvSpPr>
        <p:spPr>
          <a:xfrm>
            <a:off x="713225" y="1306463"/>
            <a:ext cx="4955700" cy="1497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361250"/>
            <a:ext cx="4955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a:spLocks noGrp="1"/>
          </p:cNvSpPr>
          <p:nvPr>
            <p:ph type="pic" idx="2"/>
          </p:nvPr>
        </p:nvSpPr>
        <p:spPr>
          <a:xfrm>
            <a:off x="5816100" y="988525"/>
            <a:ext cx="2614800" cy="3166500"/>
          </a:xfrm>
          <a:prstGeom prst="rect">
            <a:avLst/>
          </a:prstGeom>
          <a:noFill/>
          <a:ln>
            <a:noFill/>
          </a:ln>
          <a:effectLst>
            <a:outerShdw blurRad="200025" algn="bl" rotWithShape="0">
              <a:schemeClr val="accent1">
                <a:alpha val="70000"/>
              </a:schemeClr>
            </a:outerShdw>
          </a:effectLst>
        </p:spPr>
      </p:sp>
      <p:grpSp>
        <p:nvGrpSpPr>
          <p:cNvPr id="13" name="Google Shape;13;p2"/>
          <p:cNvGrpSpPr/>
          <p:nvPr/>
        </p:nvGrpSpPr>
        <p:grpSpPr>
          <a:xfrm>
            <a:off x="140632" y="-156769"/>
            <a:ext cx="9317589" cy="5305966"/>
            <a:chOff x="140632" y="-156769"/>
            <a:chExt cx="9317589" cy="5305966"/>
          </a:xfrm>
        </p:grpSpPr>
        <p:grpSp>
          <p:nvGrpSpPr>
            <p:cNvPr id="14" name="Google Shape;14;p2"/>
            <p:cNvGrpSpPr/>
            <p:nvPr/>
          </p:nvGrpSpPr>
          <p:grpSpPr>
            <a:xfrm>
              <a:off x="140632" y="4058790"/>
              <a:ext cx="940596" cy="1090406"/>
              <a:chOff x="2715175" y="2312475"/>
              <a:chExt cx="595050" cy="689825"/>
            </a:xfrm>
          </p:grpSpPr>
          <p:sp>
            <p:nvSpPr>
              <p:cNvPr id="15" name="Google Shape;15;p2"/>
              <p:cNvSpPr/>
              <p:nvPr/>
            </p:nvSpPr>
            <p:spPr>
              <a:xfrm>
                <a:off x="2715175" y="2312475"/>
                <a:ext cx="301775" cy="297975"/>
              </a:xfrm>
              <a:custGeom>
                <a:avLst/>
                <a:gdLst/>
                <a:ahLst/>
                <a:cxnLst/>
                <a:rect l="l" t="t" r="r" b="b"/>
                <a:pathLst>
                  <a:path w="12071" h="11919" extrusionOk="0">
                    <a:moveTo>
                      <a:pt x="116" y="0"/>
                    </a:moveTo>
                    <a:lnTo>
                      <a:pt x="116" y="0"/>
                    </a:lnTo>
                    <a:cubicBezTo>
                      <a:pt x="116" y="0"/>
                      <a:pt x="0" y="6477"/>
                      <a:pt x="2623" y="9849"/>
                    </a:cubicBezTo>
                    <a:cubicBezTo>
                      <a:pt x="3463" y="10932"/>
                      <a:pt x="5455" y="11918"/>
                      <a:pt x="7145" y="11918"/>
                    </a:cubicBezTo>
                    <a:cubicBezTo>
                      <a:pt x="8128" y="11918"/>
                      <a:pt x="9009" y="11584"/>
                      <a:pt x="9501" y="10741"/>
                    </a:cubicBezTo>
                    <a:cubicBezTo>
                      <a:pt x="11767" y="9813"/>
                      <a:pt x="12070" y="6102"/>
                      <a:pt x="10322" y="3854"/>
                    </a:cubicBezTo>
                    <a:cubicBezTo>
                      <a:pt x="7699" y="482"/>
                      <a:pt x="117"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038550" y="2411525"/>
                <a:ext cx="271675" cy="209575"/>
              </a:xfrm>
              <a:custGeom>
                <a:avLst/>
                <a:gdLst/>
                <a:ahLst/>
                <a:cxnLst/>
                <a:rect l="l" t="t" r="r" b="b"/>
                <a:pathLst>
                  <a:path w="10867" h="8383" extrusionOk="0">
                    <a:moveTo>
                      <a:pt x="7799" y="1"/>
                    </a:moveTo>
                    <a:cubicBezTo>
                      <a:pt x="5910" y="1"/>
                      <a:pt x="3591" y="271"/>
                      <a:pt x="2195" y="1409"/>
                    </a:cubicBezTo>
                    <a:cubicBezTo>
                      <a:pt x="420" y="2854"/>
                      <a:pt x="1" y="5807"/>
                      <a:pt x="1606" y="6940"/>
                    </a:cubicBezTo>
                    <a:cubicBezTo>
                      <a:pt x="1930" y="7978"/>
                      <a:pt x="3014" y="8382"/>
                      <a:pt x="4179" y="8382"/>
                    </a:cubicBezTo>
                    <a:cubicBezTo>
                      <a:pt x="5294" y="8382"/>
                      <a:pt x="6483" y="8012"/>
                      <a:pt x="7146" y="7475"/>
                    </a:cubicBezTo>
                    <a:cubicBezTo>
                      <a:pt x="9796" y="5307"/>
                      <a:pt x="10867" y="222"/>
                      <a:pt x="10867" y="222"/>
                    </a:cubicBezTo>
                    <a:cubicBezTo>
                      <a:pt x="10867" y="222"/>
                      <a:pt x="9509" y="1"/>
                      <a:pt x="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07775" y="2468150"/>
                <a:ext cx="217700" cy="427050"/>
              </a:xfrm>
              <a:custGeom>
                <a:avLst/>
                <a:gdLst/>
                <a:ahLst/>
                <a:cxnLst/>
                <a:rect l="l" t="t" r="r" b="b"/>
                <a:pathLst>
                  <a:path w="8708" h="17082" extrusionOk="0">
                    <a:moveTo>
                      <a:pt x="8708" y="0"/>
                    </a:moveTo>
                    <a:cubicBezTo>
                      <a:pt x="447" y="2783"/>
                      <a:pt x="1" y="13828"/>
                      <a:pt x="134" y="16718"/>
                    </a:cubicBezTo>
                    <a:cubicBezTo>
                      <a:pt x="145" y="17018"/>
                      <a:pt x="305" y="17081"/>
                      <a:pt x="438" y="17081"/>
                    </a:cubicBezTo>
                    <a:cubicBezTo>
                      <a:pt x="534" y="17081"/>
                      <a:pt x="616" y="17048"/>
                      <a:pt x="616" y="17048"/>
                    </a:cubicBezTo>
                    <a:cubicBezTo>
                      <a:pt x="910" y="2856"/>
                      <a:pt x="8706" y="1"/>
                      <a:pt x="8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08625" y="2448950"/>
                <a:ext cx="217475" cy="427050"/>
              </a:xfrm>
              <a:custGeom>
                <a:avLst/>
                <a:gdLst/>
                <a:ahLst/>
                <a:cxnLst/>
                <a:rect l="l" t="t" r="r" b="b"/>
                <a:pathLst>
                  <a:path w="8699" h="17082" extrusionOk="0">
                    <a:moveTo>
                      <a:pt x="0" y="1"/>
                    </a:moveTo>
                    <a:cubicBezTo>
                      <a:pt x="1" y="1"/>
                      <a:pt x="7788" y="2866"/>
                      <a:pt x="8083" y="17049"/>
                    </a:cubicBezTo>
                    <a:cubicBezTo>
                      <a:pt x="8083" y="17049"/>
                      <a:pt x="8164" y="17082"/>
                      <a:pt x="8261" y="17082"/>
                    </a:cubicBezTo>
                    <a:cubicBezTo>
                      <a:pt x="8395" y="17082"/>
                      <a:pt x="8558" y="17019"/>
                      <a:pt x="8573" y="16719"/>
                    </a:cubicBezTo>
                    <a:cubicBezTo>
                      <a:pt x="8698" y="13837"/>
                      <a:pt x="8252" y="279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871050" y="2862450"/>
                <a:ext cx="279925" cy="139850"/>
              </a:xfrm>
              <a:custGeom>
                <a:avLst/>
                <a:gdLst/>
                <a:ahLst/>
                <a:cxnLst/>
                <a:rect l="l" t="t" r="r" b="b"/>
                <a:pathLst>
                  <a:path w="11197" h="5594" extrusionOk="0">
                    <a:moveTo>
                      <a:pt x="5603" y="0"/>
                    </a:moveTo>
                    <a:cubicBezTo>
                      <a:pt x="2508" y="0"/>
                      <a:pt x="1" y="2507"/>
                      <a:pt x="1" y="5594"/>
                    </a:cubicBezTo>
                    <a:lnTo>
                      <a:pt x="11197" y="5594"/>
                    </a:lnTo>
                    <a:cubicBezTo>
                      <a:pt x="11197" y="2507"/>
                      <a:pt x="8690" y="0"/>
                      <a:pt x="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476216" y="-156769"/>
              <a:ext cx="982005" cy="1211257"/>
              <a:chOff x="8317012" y="-156769"/>
              <a:chExt cx="982005" cy="1211257"/>
            </a:xfrm>
          </p:grpSpPr>
          <p:grpSp>
            <p:nvGrpSpPr>
              <p:cNvPr id="21" name="Google Shape;21;p2"/>
              <p:cNvGrpSpPr/>
              <p:nvPr/>
            </p:nvGrpSpPr>
            <p:grpSpPr>
              <a:xfrm rot="-6727455">
                <a:off x="8569478" y="237576"/>
                <a:ext cx="477513" cy="865472"/>
                <a:chOff x="1683475" y="2251738"/>
                <a:chExt cx="310925" cy="563525"/>
              </a:xfrm>
            </p:grpSpPr>
            <p:sp>
              <p:nvSpPr>
                <p:cNvPr id="22" name="Google Shape;22;p2"/>
                <p:cNvSpPr/>
                <p:nvPr/>
              </p:nvSpPr>
              <p:spPr>
                <a:xfrm>
                  <a:off x="1683475" y="2251738"/>
                  <a:ext cx="301775" cy="297975"/>
                </a:xfrm>
                <a:custGeom>
                  <a:avLst/>
                  <a:gdLst/>
                  <a:ahLst/>
                  <a:cxnLst/>
                  <a:rect l="l" t="t" r="r" b="b"/>
                  <a:pathLst>
                    <a:path w="12071" h="11919" extrusionOk="0">
                      <a:moveTo>
                        <a:pt x="116" y="0"/>
                      </a:moveTo>
                      <a:lnTo>
                        <a:pt x="116" y="0"/>
                      </a:lnTo>
                      <a:cubicBezTo>
                        <a:pt x="116" y="0"/>
                        <a:pt x="0" y="6477"/>
                        <a:pt x="2623" y="9849"/>
                      </a:cubicBezTo>
                      <a:cubicBezTo>
                        <a:pt x="3463" y="10932"/>
                        <a:pt x="5455" y="11918"/>
                        <a:pt x="7145" y="11918"/>
                      </a:cubicBezTo>
                      <a:cubicBezTo>
                        <a:pt x="8128" y="11918"/>
                        <a:pt x="9009" y="11584"/>
                        <a:pt x="9501" y="10741"/>
                      </a:cubicBezTo>
                      <a:cubicBezTo>
                        <a:pt x="11767" y="9813"/>
                        <a:pt x="12070" y="6102"/>
                        <a:pt x="10322" y="3854"/>
                      </a:cubicBezTo>
                      <a:cubicBezTo>
                        <a:pt x="7699" y="482"/>
                        <a:pt x="117"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76925" y="2388213"/>
                  <a:ext cx="217475" cy="427050"/>
                </a:xfrm>
                <a:custGeom>
                  <a:avLst/>
                  <a:gdLst/>
                  <a:ahLst/>
                  <a:cxnLst/>
                  <a:rect l="l" t="t" r="r" b="b"/>
                  <a:pathLst>
                    <a:path w="8699" h="17082" extrusionOk="0">
                      <a:moveTo>
                        <a:pt x="0" y="1"/>
                      </a:moveTo>
                      <a:cubicBezTo>
                        <a:pt x="1" y="1"/>
                        <a:pt x="7788" y="2866"/>
                        <a:pt x="8083" y="17049"/>
                      </a:cubicBezTo>
                      <a:cubicBezTo>
                        <a:pt x="8083" y="17049"/>
                        <a:pt x="8164" y="17082"/>
                        <a:pt x="8261" y="17082"/>
                      </a:cubicBezTo>
                      <a:cubicBezTo>
                        <a:pt x="8395" y="17082"/>
                        <a:pt x="8558" y="17019"/>
                        <a:pt x="8573" y="16719"/>
                      </a:cubicBezTo>
                      <a:cubicBezTo>
                        <a:pt x="8698" y="13837"/>
                        <a:pt x="8252" y="279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rot="-6571294">
                <a:off x="8512407" y="-185131"/>
                <a:ext cx="464498" cy="742791"/>
                <a:chOff x="1976075" y="2350788"/>
                <a:chExt cx="302450" cy="483675"/>
              </a:xfrm>
            </p:grpSpPr>
            <p:sp>
              <p:nvSpPr>
                <p:cNvPr id="25" name="Google Shape;25;p2"/>
                <p:cNvSpPr/>
                <p:nvPr/>
              </p:nvSpPr>
              <p:spPr>
                <a:xfrm>
                  <a:off x="2006850" y="2350788"/>
                  <a:ext cx="271675" cy="209575"/>
                </a:xfrm>
                <a:custGeom>
                  <a:avLst/>
                  <a:gdLst/>
                  <a:ahLst/>
                  <a:cxnLst/>
                  <a:rect l="l" t="t" r="r" b="b"/>
                  <a:pathLst>
                    <a:path w="10867" h="8383" extrusionOk="0">
                      <a:moveTo>
                        <a:pt x="7799" y="1"/>
                      </a:moveTo>
                      <a:cubicBezTo>
                        <a:pt x="5910" y="1"/>
                        <a:pt x="3591" y="271"/>
                        <a:pt x="2195" y="1409"/>
                      </a:cubicBezTo>
                      <a:cubicBezTo>
                        <a:pt x="420" y="2854"/>
                        <a:pt x="1" y="5807"/>
                        <a:pt x="1606" y="6940"/>
                      </a:cubicBezTo>
                      <a:cubicBezTo>
                        <a:pt x="1930" y="7978"/>
                        <a:pt x="3014" y="8382"/>
                        <a:pt x="4179" y="8382"/>
                      </a:cubicBezTo>
                      <a:cubicBezTo>
                        <a:pt x="5294" y="8382"/>
                        <a:pt x="6483" y="8012"/>
                        <a:pt x="7146" y="7475"/>
                      </a:cubicBezTo>
                      <a:cubicBezTo>
                        <a:pt x="9796" y="5307"/>
                        <a:pt x="10867" y="222"/>
                        <a:pt x="10867" y="222"/>
                      </a:cubicBezTo>
                      <a:cubicBezTo>
                        <a:pt x="10867" y="222"/>
                        <a:pt x="9509" y="1"/>
                        <a:pt x="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976075" y="2407413"/>
                  <a:ext cx="217700" cy="427050"/>
                </a:xfrm>
                <a:custGeom>
                  <a:avLst/>
                  <a:gdLst/>
                  <a:ahLst/>
                  <a:cxnLst/>
                  <a:rect l="l" t="t" r="r" b="b"/>
                  <a:pathLst>
                    <a:path w="8708" h="17082" extrusionOk="0">
                      <a:moveTo>
                        <a:pt x="8708" y="0"/>
                      </a:moveTo>
                      <a:cubicBezTo>
                        <a:pt x="447" y="2783"/>
                        <a:pt x="1" y="13828"/>
                        <a:pt x="134" y="16718"/>
                      </a:cubicBezTo>
                      <a:cubicBezTo>
                        <a:pt x="145" y="17018"/>
                        <a:pt x="305" y="17081"/>
                        <a:pt x="438" y="17081"/>
                      </a:cubicBezTo>
                      <a:cubicBezTo>
                        <a:pt x="534" y="17081"/>
                        <a:pt x="616" y="17048"/>
                        <a:pt x="616" y="17048"/>
                      </a:cubicBezTo>
                      <a:cubicBezTo>
                        <a:pt x="910" y="2856"/>
                        <a:pt x="8706" y="1"/>
                        <a:pt x="8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52"/>
        <p:cNvGrpSpPr/>
        <p:nvPr/>
      </p:nvGrpSpPr>
      <p:grpSpPr>
        <a:xfrm>
          <a:off x="0" y="0"/>
          <a:ext cx="0" cy="0"/>
          <a:chOff x="0" y="0"/>
          <a:chExt cx="0" cy="0"/>
        </a:xfrm>
      </p:grpSpPr>
      <p:pic>
        <p:nvPicPr>
          <p:cNvPr id="553" name="Google Shape;553;p30"/>
          <p:cNvPicPr preferRelativeResize="0"/>
          <p:nvPr/>
        </p:nvPicPr>
        <p:blipFill>
          <a:blip r:embed="rId2">
            <a:alphaModFix amt="70000"/>
          </a:blip>
          <a:stretch>
            <a:fillRect/>
          </a:stretch>
        </p:blipFill>
        <p:spPr>
          <a:xfrm>
            <a:off x="0" y="-50"/>
            <a:ext cx="9144003" cy="5143501"/>
          </a:xfrm>
          <a:prstGeom prst="rect">
            <a:avLst/>
          </a:prstGeom>
          <a:noFill/>
          <a:ln>
            <a:noFill/>
          </a:ln>
        </p:spPr>
      </p:pic>
      <p:sp>
        <p:nvSpPr>
          <p:cNvPr id="554" name="Google Shape;554;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55" name="Google Shape;555;p30"/>
          <p:cNvGrpSpPr/>
          <p:nvPr/>
        </p:nvGrpSpPr>
        <p:grpSpPr>
          <a:xfrm>
            <a:off x="-149787" y="-84629"/>
            <a:ext cx="9110085" cy="5304007"/>
            <a:chOff x="-149787" y="-84629"/>
            <a:chExt cx="9110085" cy="5304007"/>
          </a:xfrm>
        </p:grpSpPr>
        <p:grpSp>
          <p:nvGrpSpPr>
            <p:cNvPr id="556" name="Google Shape;556;p30"/>
            <p:cNvGrpSpPr/>
            <p:nvPr/>
          </p:nvGrpSpPr>
          <p:grpSpPr>
            <a:xfrm>
              <a:off x="7884988" y="4530097"/>
              <a:ext cx="1075310" cy="689281"/>
              <a:chOff x="7884988" y="4530097"/>
              <a:chExt cx="1075310" cy="689281"/>
            </a:xfrm>
          </p:grpSpPr>
          <p:grpSp>
            <p:nvGrpSpPr>
              <p:cNvPr id="557" name="Google Shape;557;p30"/>
              <p:cNvGrpSpPr/>
              <p:nvPr/>
            </p:nvGrpSpPr>
            <p:grpSpPr>
              <a:xfrm>
                <a:off x="8355846" y="4530097"/>
                <a:ext cx="604452" cy="689281"/>
                <a:chOff x="3806875" y="2468975"/>
                <a:chExt cx="314950" cy="359150"/>
              </a:xfrm>
            </p:grpSpPr>
            <p:sp>
              <p:nvSpPr>
                <p:cNvPr id="558" name="Google Shape;558;p30"/>
                <p:cNvSpPr/>
                <p:nvPr/>
              </p:nvSpPr>
              <p:spPr>
                <a:xfrm>
                  <a:off x="3806875" y="2468975"/>
                  <a:ext cx="314950" cy="306575"/>
                </a:xfrm>
                <a:custGeom>
                  <a:avLst/>
                  <a:gdLst/>
                  <a:ahLst/>
                  <a:cxnLst/>
                  <a:rect l="l" t="t" r="r" b="b"/>
                  <a:pathLst>
                    <a:path w="12598" h="12263" extrusionOk="0">
                      <a:moveTo>
                        <a:pt x="10257" y="1"/>
                      </a:moveTo>
                      <a:cubicBezTo>
                        <a:pt x="7167" y="1"/>
                        <a:pt x="4115" y="1426"/>
                        <a:pt x="2160" y="4124"/>
                      </a:cubicBezTo>
                      <a:cubicBezTo>
                        <a:pt x="1" y="7104"/>
                        <a:pt x="1187" y="8843"/>
                        <a:pt x="2561" y="11984"/>
                      </a:cubicBezTo>
                      <a:cubicBezTo>
                        <a:pt x="3818" y="12105"/>
                        <a:pt x="4887" y="12262"/>
                        <a:pt x="5845" y="12262"/>
                      </a:cubicBezTo>
                      <a:cubicBezTo>
                        <a:pt x="7481" y="12262"/>
                        <a:pt x="8790" y="11803"/>
                        <a:pt x="10153" y="9923"/>
                      </a:cubicBezTo>
                      <a:cubicBezTo>
                        <a:pt x="12312" y="6952"/>
                        <a:pt x="12597" y="3188"/>
                        <a:pt x="11223" y="47"/>
                      </a:cubicBezTo>
                      <a:cubicBezTo>
                        <a:pt x="10902" y="16"/>
                        <a:pt x="10579" y="1"/>
                        <a:pt x="10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3822050" y="2542275"/>
                  <a:ext cx="239775" cy="285850"/>
                </a:xfrm>
                <a:custGeom>
                  <a:avLst/>
                  <a:gdLst/>
                  <a:ahLst/>
                  <a:cxnLst/>
                  <a:rect l="l" t="t" r="r" b="b"/>
                  <a:pathLst>
                    <a:path w="9591" h="11434" extrusionOk="0">
                      <a:moveTo>
                        <a:pt x="5317" y="1"/>
                      </a:moveTo>
                      <a:cubicBezTo>
                        <a:pt x="5235" y="1"/>
                        <a:pt x="5152" y="55"/>
                        <a:pt x="5148" y="157"/>
                      </a:cubicBezTo>
                      <a:lnTo>
                        <a:pt x="4889" y="3993"/>
                      </a:lnTo>
                      <a:lnTo>
                        <a:pt x="3337" y="6126"/>
                      </a:lnTo>
                      <a:cubicBezTo>
                        <a:pt x="3301" y="6175"/>
                        <a:pt x="3250" y="6198"/>
                        <a:pt x="3200" y="6198"/>
                      </a:cubicBezTo>
                      <a:cubicBezTo>
                        <a:pt x="3124" y="6198"/>
                        <a:pt x="3050" y="6146"/>
                        <a:pt x="3033" y="6054"/>
                      </a:cubicBezTo>
                      <a:lnTo>
                        <a:pt x="2703" y="3967"/>
                      </a:lnTo>
                      <a:cubicBezTo>
                        <a:pt x="2691" y="3873"/>
                        <a:pt x="2617" y="3828"/>
                        <a:pt x="2542" y="3828"/>
                      </a:cubicBezTo>
                      <a:cubicBezTo>
                        <a:pt x="2461" y="3828"/>
                        <a:pt x="2378" y="3882"/>
                        <a:pt x="2373" y="3984"/>
                      </a:cubicBezTo>
                      <a:lnTo>
                        <a:pt x="2115" y="7821"/>
                      </a:lnTo>
                      <a:lnTo>
                        <a:pt x="0" y="10729"/>
                      </a:lnTo>
                      <a:lnTo>
                        <a:pt x="964" y="11434"/>
                      </a:lnTo>
                      <a:lnTo>
                        <a:pt x="3078" y="8516"/>
                      </a:lnTo>
                      <a:lnTo>
                        <a:pt x="6638" y="7080"/>
                      </a:lnTo>
                      <a:cubicBezTo>
                        <a:pt x="6816" y="7012"/>
                        <a:pt x="6751" y="6757"/>
                        <a:pt x="6575" y="6757"/>
                      </a:cubicBezTo>
                      <a:cubicBezTo>
                        <a:pt x="6566" y="6757"/>
                        <a:pt x="6557" y="6758"/>
                        <a:pt x="6548" y="6759"/>
                      </a:cubicBezTo>
                      <a:lnTo>
                        <a:pt x="4461" y="7089"/>
                      </a:lnTo>
                      <a:cubicBezTo>
                        <a:pt x="4451" y="7091"/>
                        <a:pt x="4441" y="7092"/>
                        <a:pt x="4431" y="7092"/>
                      </a:cubicBezTo>
                      <a:cubicBezTo>
                        <a:pt x="4304" y="7092"/>
                        <a:pt x="4217" y="6937"/>
                        <a:pt x="4300" y="6821"/>
                      </a:cubicBezTo>
                      <a:lnTo>
                        <a:pt x="5853" y="4689"/>
                      </a:lnTo>
                      <a:lnTo>
                        <a:pt x="9412" y="3253"/>
                      </a:lnTo>
                      <a:cubicBezTo>
                        <a:pt x="9591" y="3185"/>
                        <a:pt x="9534" y="2930"/>
                        <a:pt x="9350" y="2930"/>
                      </a:cubicBezTo>
                      <a:cubicBezTo>
                        <a:pt x="9341" y="2930"/>
                        <a:pt x="9332" y="2931"/>
                        <a:pt x="9323" y="2932"/>
                      </a:cubicBezTo>
                      <a:lnTo>
                        <a:pt x="7173" y="3271"/>
                      </a:lnTo>
                      <a:cubicBezTo>
                        <a:pt x="7162" y="3273"/>
                        <a:pt x="7151" y="3274"/>
                        <a:pt x="7140" y="3274"/>
                      </a:cubicBezTo>
                      <a:cubicBezTo>
                        <a:pt x="7022" y="3274"/>
                        <a:pt x="6937" y="3144"/>
                        <a:pt x="6994" y="3030"/>
                      </a:cubicBezTo>
                      <a:lnTo>
                        <a:pt x="8261" y="648"/>
                      </a:lnTo>
                      <a:cubicBezTo>
                        <a:pt x="8326" y="518"/>
                        <a:pt x="8225" y="397"/>
                        <a:pt x="8110" y="397"/>
                      </a:cubicBezTo>
                      <a:cubicBezTo>
                        <a:pt x="8067" y="397"/>
                        <a:pt x="8023" y="413"/>
                        <a:pt x="7985" y="452"/>
                      </a:cubicBezTo>
                      <a:lnTo>
                        <a:pt x="6111" y="2388"/>
                      </a:lnTo>
                      <a:cubicBezTo>
                        <a:pt x="6077" y="2422"/>
                        <a:pt x="6033" y="2438"/>
                        <a:pt x="5991" y="2438"/>
                      </a:cubicBezTo>
                      <a:cubicBezTo>
                        <a:pt x="5912" y="2438"/>
                        <a:pt x="5837" y="2385"/>
                        <a:pt x="5826" y="2298"/>
                      </a:cubicBezTo>
                      <a:lnTo>
                        <a:pt x="5478" y="140"/>
                      </a:lnTo>
                      <a:cubicBezTo>
                        <a:pt x="5465" y="46"/>
                        <a:pt x="5391" y="1"/>
                        <a:pt x="5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0"/>
              <p:cNvGrpSpPr/>
              <p:nvPr/>
            </p:nvGrpSpPr>
            <p:grpSpPr>
              <a:xfrm rot="-4695396">
                <a:off x="7816540" y="4697450"/>
                <a:ext cx="607745" cy="354578"/>
                <a:chOff x="3847025" y="3304850"/>
                <a:chExt cx="402125" cy="234613"/>
              </a:xfrm>
            </p:grpSpPr>
            <p:sp>
              <p:nvSpPr>
                <p:cNvPr id="561" name="Google Shape;561;p30"/>
                <p:cNvSpPr/>
                <p:nvPr/>
              </p:nvSpPr>
              <p:spPr>
                <a:xfrm>
                  <a:off x="3907505" y="3304850"/>
                  <a:ext cx="341645" cy="234613"/>
                </a:xfrm>
                <a:custGeom>
                  <a:avLst/>
                  <a:gdLst/>
                  <a:ahLst/>
                  <a:cxnLst/>
                  <a:rect l="l" t="t" r="r" b="b"/>
                  <a:pathLst>
                    <a:path w="6451" h="4430" extrusionOk="0">
                      <a:moveTo>
                        <a:pt x="3053" y="0"/>
                      </a:moveTo>
                      <a:cubicBezTo>
                        <a:pt x="2811" y="0"/>
                        <a:pt x="2566" y="20"/>
                        <a:pt x="2320" y="61"/>
                      </a:cubicBezTo>
                      <a:cubicBezTo>
                        <a:pt x="714" y="329"/>
                        <a:pt x="545" y="1248"/>
                        <a:pt x="1" y="2666"/>
                      </a:cubicBezTo>
                      <a:cubicBezTo>
                        <a:pt x="847" y="3683"/>
                        <a:pt x="1308" y="4430"/>
                        <a:pt x="2472" y="4430"/>
                      </a:cubicBezTo>
                      <a:cubicBezTo>
                        <a:pt x="2646" y="4430"/>
                        <a:pt x="2835" y="4413"/>
                        <a:pt x="3043" y="4379"/>
                      </a:cubicBezTo>
                      <a:cubicBezTo>
                        <a:pt x="4648" y="4111"/>
                        <a:pt x="5906" y="3005"/>
                        <a:pt x="6450" y="1586"/>
                      </a:cubicBezTo>
                      <a:cubicBezTo>
                        <a:pt x="5627" y="605"/>
                        <a:pt x="4388"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3847025" y="3348701"/>
                  <a:ext cx="309022" cy="142145"/>
                </a:xfrm>
                <a:custGeom>
                  <a:avLst/>
                  <a:gdLst/>
                  <a:ahLst/>
                  <a:cxnLst/>
                  <a:rect l="l" t="t" r="r" b="b"/>
                  <a:pathLst>
                    <a:path w="5835" h="2684" extrusionOk="0">
                      <a:moveTo>
                        <a:pt x="4967" y="1"/>
                      </a:moveTo>
                      <a:cubicBezTo>
                        <a:pt x="4950" y="1"/>
                        <a:pt x="4932" y="6"/>
                        <a:pt x="4916" y="18"/>
                      </a:cubicBezTo>
                      <a:lnTo>
                        <a:pt x="3649" y="1151"/>
                      </a:lnTo>
                      <a:lnTo>
                        <a:pt x="2490" y="1347"/>
                      </a:lnTo>
                      <a:cubicBezTo>
                        <a:pt x="2486" y="1348"/>
                        <a:pt x="2482" y="1348"/>
                        <a:pt x="2479" y="1348"/>
                      </a:cubicBezTo>
                      <a:cubicBezTo>
                        <a:pt x="2422" y="1348"/>
                        <a:pt x="2385" y="1282"/>
                        <a:pt x="2418" y="1231"/>
                      </a:cubicBezTo>
                      <a:lnTo>
                        <a:pt x="2962" y="464"/>
                      </a:lnTo>
                      <a:cubicBezTo>
                        <a:pt x="3003" y="410"/>
                        <a:pt x="2956" y="345"/>
                        <a:pt x="2903" y="345"/>
                      </a:cubicBezTo>
                      <a:cubicBezTo>
                        <a:pt x="2887" y="345"/>
                        <a:pt x="2870" y="351"/>
                        <a:pt x="2855" y="366"/>
                      </a:cubicBezTo>
                      <a:lnTo>
                        <a:pt x="1580" y="1499"/>
                      </a:lnTo>
                      <a:lnTo>
                        <a:pt x="1" y="1758"/>
                      </a:lnTo>
                      <a:lnTo>
                        <a:pt x="90" y="2284"/>
                      </a:lnTo>
                      <a:lnTo>
                        <a:pt x="1669" y="2016"/>
                      </a:lnTo>
                      <a:lnTo>
                        <a:pt x="3239" y="2677"/>
                      </a:lnTo>
                      <a:cubicBezTo>
                        <a:pt x="3249" y="2681"/>
                        <a:pt x="3259" y="2683"/>
                        <a:pt x="3269" y="2683"/>
                      </a:cubicBezTo>
                      <a:cubicBezTo>
                        <a:pt x="3333" y="2683"/>
                        <a:pt x="3372" y="2589"/>
                        <a:pt x="3310" y="2543"/>
                      </a:cubicBezTo>
                      <a:lnTo>
                        <a:pt x="2543" y="1999"/>
                      </a:lnTo>
                      <a:cubicBezTo>
                        <a:pt x="2490" y="1963"/>
                        <a:pt x="2516" y="1874"/>
                        <a:pt x="2579" y="1865"/>
                      </a:cubicBezTo>
                      <a:lnTo>
                        <a:pt x="3730" y="1668"/>
                      </a:lnTo>
                      <a:lnTo>
                        <a:pt x="5309" y="2329"/>
                      </a:lnTo>
                      <a:cubicBezTo>
                        <a:pt x="5319" y="2333"/>
                        <a:pt x="5329" y="2335"/>
                        <a:pt x="5339" y="2335"/>
                      </a:cubicBezTo>
                      <a:cubicBezTo>
                        <a:pt x="5403" y="2335"/>
                        <a:pt x="5442" y="2241"/>
                        <a:pt x="5380" y="2195"/>
                      </a:cubicBezTo>
                      <a:lnTo>
                        <a:pt x="4595" y="1633"/>
                      </a:lnTo>
                      <a:cubicBezTo>
                        <a:pt x="4541" y="1597"/>
                        <a:pt x="4550" y="1526"/>
                        <a:pt x="4613" y="1508"/>
                      </a:cubicBezTo>
                      <a:lnTo>
                        <a:pt x="5755" y="1142"/>
                      </a:lnTo>
                      <a:cubicBezTo>
                        <a:pt x="5835" y="1115"/>
                        <a:pt x="5817" y="999"/>
                        <a:pt x="5728" y="999"/>
                      </a:cubicBezTo>
                      <a:lnTo>
                        <a:pt x="4533" y="1026"/>
                      </a:lnTo>
                      <a:cubicBezTo>
                        <a:pt x="4470" y="1026"/>
                        <a:pt x="4434" y="955"/>
                        <a:pt x="4470" y="910"/>
                      </a:cubicBezTo>
                      <a:lnTo>
                        <a:pt x="5032" y="116"/>
                      </a:lnTo>
                      <a:cubicBezTo>
                        <a:pt x="5073" y="61"/>
                        <a:pt x="5024" y="1"/>
                        <a:pt x="4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3" name="Google Shape;563;p30"/>
            <p:cNvGrpSpPr/>
            <p:nvPr/>
          </p:nvGrpSpPr>
          <p:grpSpPr>
            <a:xfrm rot="2700000">
              <a:off x="26835" y="19254"/>
              <a:ext cx="604461" cy="749939"/>
              <a:chOff x="3450925" y="1831950"/>
              <a:chExt cx="314950" cy="390750"/>
            </a:xfrm>
          </p:grpSpPr>
          <p:sp>
            <p:nvSpPr>
              <p:cNvPr id="564" name="Google Shape;564;p30"/>
              <p:cNvSpPr/>
              <p:nvPr/>
            </p:nvSpPr>
            <p:spPr>
              <a:xfrm>
                <a:off x="3450925" y="1831950"/>
                <a:ext cx="314950" cy="306575"/>
              </a:xfrm>
              <a:custGeom>
                <a:avLst/>
                <a:gdLst/>
                <a:ahLst/>
                <a:cxnLst/>
                <a:rect l="l" t="t" r="r" b="b"/>
                <a:pathLst>
                  <a:path w="12598" h="12263" extrusionOk="0">
                    <a:moveTo>
                      <a:pt x="10257" y="1"/>
                    </a:moveTo>
                    <a:cubicBezTo>
                      <a:pt x="7167" y="1"/>
                      <a:pt x="4115" y="1426"/>
                      <a:pt x="2160" y="4124"/>
                    </a:cubicBezTo>
                    <a:cubicBezTo>
                      <a:pt x="1" y="7104"/>
                      <a:pt x="1187" y="8843"/>
                      <a:pt x="2561" y="11984"/>
                    </a:cubicBezTo>
                    <a:cubicBezTo>
                      <a:pt x="3818" y="12105"/>
                      <a:pt x="4887" y="12262"/>
                      <a:pt x="5845" y="12262"/>
                    </a:cubicBezTo>
                    <a:cubicBezTo>
                      <a:pt x="7481" y="12262"/>
                      <a:pt x="8790" y="11803"/>
                      <a:pt x="10153" y="9923"/>
                    </a:cubicBezTo>
                    <a:cubicBezTo>
                      <a:pt x="12312" y="6952"/>
                      <a:pt x="12597" y="3188"/>
                      <a:pt x="11223" y="47"/>
                    </a:cubicBezTo>
                    <a:cubicBezTo>
                      <a:pt x="10902" y="16"/>
                      <a:pt x="10579" y="1"/>
                      <a:pt x="10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3466100" y="1905250"/>
                <a:ext cx="239775" cy="285850"/>
              </a:xfrm>
              <a:custGeom>
                <a:avLst/>
                <a:gdLst/>
                <a:ahLst/>
                <a:cxnLst/>
                <a:rect l="l" t="t" r="r" b="b"/>
                <a:pathLst>
                  <a:path w="9591" h="11434" extrusionOk="0">
                    <a:moveTo>
                      <a:pt x="5317" y="1"/>
                    </a:moveTo>
                    <a:cubicBezTo>
                      <a:pt x="5235" y="1"/>
                      <a:pt x="5152" y="55"/>
                      <a:pt x="5148" y="157"/>
                    </a:cubicBezTo>
                    <a:lnTo>
                      <a:pt x="4889" y="3993"/>
                    </a:lnTo>
                    <a:lnTo>
                      <a:pt x="3337" y="6126"/>
                    </a:lnTo>
                    <a:cubicBezTo>
                      <a:pt x="3301" y="6175"/>
                      <a:pt x="3250" y="6198"/>
                      <a:pt x="3200" y="6198"/>
                    </a:cubicBezTo>
                    <a:cubicBezTo>
                      <a:pt x="3124" y="6198"/>
                      <a:pt x="3050" y="6146"/>
                      <a:pt x="3033" y="6054"/>
                    </a:cubicBezTo>
                    <a:lnTo>
                      <a:pt x="2703" y="3967"/>
                    </a:lnTo>
                    <a:cubicBezTo>
                      <a:pt x="2691" y="3873"/>
                      <a:pt x="2617" y="3828"/>
                      <a:pt x="2542" y="3828"/>
                    </a:cubicBezTo>
                    <a:cubicBezTo>
                      <a:pt x="2461" y="3828"/>
                      <a:pt x="2378" y="3882"/>
                      <a:pt x="2373" y="3984"/>
                    </a:cubicBezTo>
                    <a:lnTo>
                      <a:pt x="2115" y="7821"/>
                    </a:lnTo>
                    <a:lnTo>
                      <a:pt x="0" y="10729"/>
                    </a:lnTo>
                    <a:lnTo>
                      <a:pt x="964" y="11434"/>
                    </a:lnTo>
                    <a:lnTo>
                      <a:pt x="3078" y="8516"/>
                    </a:lnTo>
                    <a:lnTo>
                      <a:pt x="6638" y="7080"/>
                    </a:lnTo>
                    <a:cubicBezTo>
                      <a:pt x="6816" y="7012"/>
                      <a:pt x="6751" y="6757"/>
                      <a:pt x="6575" y="6757"/>
                    </a:cubicBezTo>
                    <a:cubicBezTo>
                      <a:pt x="6566" y="6757"/>
                      <a:pt x="6557" y="6758"/>
                      <a:pt x="6548" y="6759"/>
                    </a:cubicBezTo>
                    <a:lnTo>
                      <a:pt x="4461" y="7089"/>
                    </a:lnTo>
                    <a:cubicBezTo>
                      <a:pt x="4451" y="7091"/>
                      <a:pt x="4441" y="7092"/>
                      <a:pt x="4431" y="7092"/>
                    </a:cubicBezTo>
                    <a:cubicBezTo>
                      <a:pt x="4304" y="7092"/>
                      <a:pt x="4217" y="6937"/>
                      <a:pt x="4300" y="6821"/>
                    </a:cubicBezTo>
                    <a:lnTo>
                      <a:pt x="5853" y="4689"/>
                    </a:lnTo>
                    <a:lnTo>
                      <a:pt x="9412" y="3253"/>
                    </a:lnTo>
                    <a:cubicBezTo>
                      <a:pt x="9591" y="3185"/>
                      <a:pt x="9534" y="2930"/>
                      <a:pt x="9350" y="2930"/>
                    </a:cubicBezTo>
                    <a:cubicBezTo>
                      <a:pt x="9341" y="2930"/>
                      <a:pt x="9332" y="2931"/>
                      <a:pt x="9323" y="2932"/>
                    </a:cubicBezTo>
                    <a:lnTo>
                      <a:pt x="7173" y="3271"/>
                    </a:lnTo>
                    <a:cubicBezTo>
                      <a:pt x="7162" y="3273"/>
                      <a:pt x="7151" y="3274"/>
                      <a:pt x="7140" y="3274"/>
                    </a:cubicBezTo>
                    <a:cubicBezTo>
                      <a:pt x="7022" y="3274"/>
                      <a:pt x="6937" y="3144"/>
                      <a:pt x="6994" y="3030"/>
                    </a:cubicBezTo>
                    <a:lnTo>
                      <a:pt x="8261" y="648"/>
                    </a:lnTo>
                    <a:cubicBezTo>
                      <a:pt x="8326" y="518"/>
                      <a:pt x="8225" y="397"/>
                      <a:pt x="8110" y="397"/>
                    </a:cubicBezTo>
                    <a:cubicBezTo>
                      <a:pt x="8067" y="397"/>
                      <a:pt x="8023" y="413"/>
                      <a:pt x="7985" y="452"/>
                    </a:cubicBezTo>
                    <a:lnTo>
                      <a:pt x="6111" y="2388"/>
                    </a:lnTo>
                    <a:cubicBezTo>
                      <a:pt x="6077" y="2422"/>
                      <a:pt x="6033" y="2438"/>
                      <a:pt x="5991" y="2438"/>
                    </a:cubicBezTo>
                    <a:cubicBezTo>
                      <a:pt x="5912" y="2438"/>
                      <a:pt x="5837" y="2385"/>
                      <a:pt x="5826" y="2298"/>
                    </a:cubicBezTo>
                    <a:lnTo>
                      <a:pt x="5478" y="140"/>
                    </a:lnTo>
                    <a:cubicBezTo>
                      <a:pt x="5465" y="46"/>
                      <a:pt x="5391" y="1"/>
                      <a:pt x="5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3516275" y="2111950"/>
                <a:ext cx="161275" cy="110750"/>
              </a:xfrm>
              <a:custGeom>
                <a:avLst/>
                <a:gdLst/>
                <a:ahLst/>
                <a:cxnLst/>
                <a:rect l="l" t="t" r="r" b="b"/>
                <a:pathLst>
                  <a:path w="6451" h="4430" extrusionOk="0">
                    <a:moveTo>
                      <a:pt x="3053" y="0"/>
                    </a:moveTo>
                    <a:cubicBezTo>
                      <a:pt x="2811" y="0"/>
                      <a:pt x="2566" y="20"/>
                      <a:pt x="2320" y="61"/>
                    </a:cubicBezTo>
                    <a:cubicBezTo>
                      <a:pt x="714" y="329"/>
                      <a:pt x="545" y="1248"/>
                      <a:pt x="1" y="2666"/>
                    </a:cubicBezTo>
                    <a:cubicBezTo>
                      <a:pt x="847" y="3683"/>
                      <a:pt x="1308" y="4430"/>
                      <a:pt x="2472" y="4430"/>
                    </a:cubicBezTo>
                    <a:cubicBezTo>
                      <a:pt x="2646" y="4430"/>
                      <a:pt x="2835" y="4413"/>
                      <a:pt x="3043" y="4379"/>
                    </a:cubicBezTo>
                    <a:cubicBezTo>
                      <a:pt x="4648" y="4111"/>
                      <a:pt x="5906" y="3005"/>
                      <a:pt x="6450" y="1586"/>
                    </a:cubicBezTo>
                    <a:cubicBezTo>
                      <a:pt x="5627" y="605"/>
                      <a:pt x="4388"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3487725" y="2132650"/>
                <a:ext cx="145875" cy="67100"/>
              </a:xfrm>
              <a:custGeom>
                <a:avLst/>
                <a:gdLst/>
                <a:ahLst/>
                <a:cxnLst/>
                <a:rect l="l" t="t" r="r" b="b"/>
                <a:pathLst>
                  <a:path w="5835" h="2684" extrusionOk="0">
                    <a:moveTo>
                      <a:pt x="4967" y="1"/>
                    </a:moveTo>
                    <a:cubicBezTo>
                      <a:pt x="4950" y="1"/>
                      <a:pt x="4932" y="6"/>
                      <a:pt x="4916" y="18"/>
                    </a:cubicBezTo>
                    <a:lnTo>
                      <a:pt x="3649" y="1151"/>
                    </a:lnTo>
                    <a:lnTo>
                      <a:pt x="2490" y="1347"/>
                    </a:lnTo>
                    <a:cubicBezTo>
                      <a:pt x="2486" y="1348"/>
                      <a:pt x="2482" y="1348"/>
                      <a:pt x="2479" y="1348"/>
                    </a:cubicBezTo>
                    <a:cubicBezTo>
                      <a:pt x="2422" y="1348"/>
                      <a:pt x="2385" y="1282"/>
                      <a:pt x="2418" y="1231"/>
                    </a:cubicBezTo>
                    <a:lnTo>
                      <a:pt x="2962" y="464"/>
                    </a:lnTo>
                    <a:cubicBezTo>
                      <a:pt x="3003" y="410"/>
                      <a:pt x="2956" y="345"/>
                      <a:pt x="2903" y="345"/>
                    </a:cubicBezTo>
                    <a:cubicBezTo>
                      <a:pt x="2887" y="345"/>
                      <a:pt x="2870" y="351"/>
                      <a:pt x="2855" y="366"/>
                    </a:cubicBezTo>
                    <a:lnTo>
                      <a:pt x="1580" y="1499"/>
                    </a:lnTo>
                    <a:lnTo>
                      <a:pt x="1" y="1758"/>
                    </a:lnTo>
                    <a:lnTo>
                      <a:pt x="90" y="2284"/>
                    </a:lnTo>
                    <a:lnTo>
                      <a:pt x="1669" y="2016"/>
                    </a:lnTo>
                    <a:lnTo>
                      <a:pt x="3239" y="2677"/>
                    </a:lnTo>
                    <a:cubicBezTo>
                      <a:pt x="3249" y="2681"/>
                      <a:pt x="3259" y="2683"/>
                      <a:pt x="3269" y="2683"/>
                    </a:cubicBezTo>
                    <a:cubicBezTo>
                      <a:pt x="3333" y="2683"/>
                      <a:pt x="3372" y="2589"/>
                      <a:pt x="3310" y="2543"/>
                    </a:cubicBezTo>
                    <a:lnTo>
                      <a:pt x="2543" y="1999"/>
                    </a:lnTo>
                    <a:cubicBezTo>
                      <a:pt x="2490" y="1963"/>
                      <a:pt x="2516" y="1874"/>
                      <a:pt x="2579" y="1865"/>
                    </a:cubicBezTo>
                    <a:lnTo>
                      <a:pt x="3730" y="1668"/>
                    </a:lnTo>
                    <a:lnTo>
                      <a:pt x="5309" y="2329"/>
                    </a:lnTo>
                    <a:cubicBezTo>
                      <a:pt x="5319" y="2333"/>
                      <a:pt x="5329" y="2335"/>
                      <a:pt x="5339" y="2335"/>
                    </a:cubicBezTo>
                    <a:cubicBezTo>
                      <a:pt x="5403" y="2335"/>
                      <a:pt x="5442" y="2241"/>
                      <a:pt x="5380" y="2195"/>
                    </a:cubicBezTo>
                    <a:lnTo>
                      <a:pt x="4595" y="1633"/>
                    </a:lnTo>
                    <a:cubicBezTo>
                      <a:pt x="4541" y="1597"/>
                      <a:pt x="4550" y="1526"/>
                      <a:pt x="4613" y="1508"/>
                    </a:cubicBezTo>
                    <a:lnTo>
                      <a:pt x="5755" y="1142"/>
                    </a:lnTo>
                    <a:cubicBezTo>
                      <a:pt x="5835" y="1115"/>
                      <a:pt x="5817" y="999"/>
                      <a:pt x="5728" y="999"/>
                    </a:cubicBezTo>
                    <a:lnTo>
                      <a:pt x="4533" y="1026"/>
                    </a:lnTo>
                    <a:cubicBezTo>
                      <a:pt x="4470" y="1026"/>
                      <a:pt x="4434" y="955"/>
                      <a:pt x="4470" y="910"/>
                    </a:cubicBezTo>
                    <a:lnTo>
                      <a:pt x="5032" y="116"/>
                    </a:lnTo>
                    <a:cubicBezTo>
                      <a:pt x="5073" y="61"/>
                      <a:pt x="5024" y="1"/>
                      <a:pt x="4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15"/>
        <p:cNvGrpSpPr/>
        <p:nvPr/>
      </p:nvGrpSpPr>
      <p:grpSpPr>
        <a:xfrm>
          <a:off x="0" y="0"/>
          <a:ext cx="0" cy="0"/>
          <a:chOff x="0" y="0"/>
          <a:chExt cx="0" cy="0"/>
        </a:xfrm>
      </p:grpSpPr>
      <p:pic>
        <p:nvPicPr>
          <p:cNvPr id="616" name="Google Shape;616;p33"/>
          <p:cNvPicPr preferRelativeResize="0"/>
          <p:nvPr/>
        </p:nvPicPr>
        <p:blipFill>
          <a:blip r:embed="rId2">
            <a:alphaModFix amt="70000"/>
          </a:blip>
          <a:stretch>
            <a:fillRect/>
          </a:stretch>
        </p:blipFill>
        <p:spPr>
          <a:xfrm>
            <a:off x="0" y="-50"/>
            <a:ext cx="9144003" cy="5143501"/>
          </a:xfrm>
          <a:prstGeom prst="rect">
            <a:avLst/>
          </a:prstGeom>
          <a:noFill/>
          <a:ln>
            <a:noFill/>
          </a:ln>
        </p:spPr>
      </p:pic>
      <p:grpSp>
        <p:nvGrpSpPr>
          <p:cNvPr id="617" name="Google Shape;617;p33"/>
          <p:cNvGrpSpPr/>
          <p:nvPr/>
        </p:nvGrpSpPr>
        <p:grpSpPr>
          <a:xfrm flipH="1">
            <a:off x="-352931" y="-136313"/>
            <a:ext cx="9582552" cy="5466219"/>
            <a:chOff x="-124331" y="-156769"/>
            <a:chExt cx="9582552" cy="5466219"/>
          </a:xfrm>
        </p:grpSpPr>
        <p:grpSp>
          <p:nvGrpSpPr>
            <p:cNvPr id="618" name="Google Shape;618;p33"/>
            <p:cNvGrpSpPr/>
            <p:nvPr/>
          </p:nvGrpSpPr>
          <p:grpSpPr>
            <a:xfrm>
              <a:off x="-124331" y="4254367"/>
              <a:ext cx="1035451" cy="1055083"/>
              <a:chOff x="-124331" y="4254367"/>
              <a:chExt cx="1035451" cy="1055083"/>
            </a:xfrm>
          </p:grpSpPr>
          <p:sp>
            <p:nvSpPr>
              <p:cNvPr id="619" name="Google Shape;619;p33"/>
              <p:cNvSpPr/>
              <p:nvPr/>
            </p:nvSpPr>
            <p:spPr>
              <a:xfrm rot="1570958">
                <a:off x="63688" y="4312790"/>
                <a:ext cx="343745" cy="339417"/>
              </a:xfrm>
              <a:custGeom>
                <a:avLst/>
                <a:gdLst/>
                <a:ahLst/>
                <a:cxnLst/>
                <a:rect l="l" t="t" r="r" b="b"/>
                <a:pathLst>
                  <a:path w="12071" h="11919" extrusionOk="0">
                    <a:moveTo>
                      <a:pt x="116" y="0"/>
                    </a:moveTo>
                    <a:lnTo>
                      <a:pt x="116" y="0"/>
                    </a:lnTo>
                    <a:cubicBezTo>
                      <a:pt x="116" y="0"/>
                      <a:pt x="0" y="6477"/>
                      <a:pt x="2623" y="9849"/>
                    </a:cubicBezTo>
                    <a:cubicBezTo>
                      <a:pt x="3463" y="10932"/>
                      <a:pt x="5455" y="11918"/>
                      <a:pt x="7145" y="11918"/>
                    </a:cubicBezTo>
                    <a:cubicBezTo>
                      <a:pt x="8128" y="11918"/>
                      <a:pt x="9009" y="11584"/>
                      <a:pt x="9501" y="10741"/>
                    </a:cubicBezTo>
                    <a:cubicBezTo>
                      <a:pt x="11767" y="9813"/>
                      <a:pt x="12070" y="6102"/>
                      <a:pt x="10322" y="3854"/>
                    </a:cubicBezTo>
                    <a:cubicBezTo>
                      <a:pt x="7699" y="482"/>
                      <a:pt x="117"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rot="1570852">
                <a:off x="430641" y="4570735"/>
                <a:ext cx="429428" cy="331268"/>
              </a:xfrm>
              <a:custGeom>
                <a:avLst/>
                <a:gdLst/>
                <a:ahLst/>
                <a:cxnLst/>
                <a:rect l="l" t="t" r="r" b="b"/>
                <a:pathLst>
                  <a:path w="10867" h="8383" extrusionOk="0">
                    <a:moveTo>
                      <a:pt x="7799" y="1"/>
                    </a:moveTo>
                    <a:cubicBezTo>
                      <a:pt x="5910" y="1"/>
                      <a:pt x="3591" y="271"/>
                      <a:pt x="2195" y="1409"/>
                    </a:cubicBezTo>
                    <a:cubicBezTo>
                      <a:pt x="420" y="2854"/>
                      <a:pt x="1" y="5807"/>
                      <a:pt x="1606" y="6940"/>
                    </a:cubicBezTo>
                    <a:cubicBezTo>
                      <a:pt x="1930" y="7978"/>
                      <a:pt x="3014" y="8382"/>
                      <a:pt x="4179" y="8382"/>
                    </a:cubicBezTo>
                    <a:cubicBezTo>
                      <a:pt x="5294" y="8382"/>
                      <a:pt x="6483" y="8012"/>
                      <a:pt x="7146" y="7475"/>
                    </a:cubicBezTo>
                    <a:cubicBezTo>
                      <a:pt x="9796" y="5307"/>
                      <a:pt x="10867" y="222"/>
                      <a:pt x="10867" y="222"/>
                    </a:cubicBezTo>
                    <a:cubicBezTo>
                      <a:pt x="10867" y="222"/>
                      <a:pt x="9509" y="1"/>
                      <a:pt x="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rot="1570852">
                <a:off x="276038" y="4593141"/>
                <a:ext cx="344111" cy="675024"/>
              </a:xfrm>
              <a:custGeom>
                <a:avLst/>
                <a:gdLst/>
                <a:ahLst/>
                <a:cxnLst/>
                <a:rect l="l" t="t" r="r" b="b"/>
                <a:pathLst>
                  <a:path w="8708" h="17082" extrusionOk="0">
                    <a:moveTo>
                      <a:pt x="8708" y="0"/>
                    </a:moveTo>
                    <a:cubicBezTo>
                      <a:pt x="447" y="2783"/>
                      <a:pt x="1" y="13828"/>
                      <a:pt x="134" y="16718"/>
                    </a:cubicBezTo>
                    <a:cubicBezTo>
                      <a:pt x="145" y="17018"/>
                      <a:pt x="305" y="17081"/>
                      <a:pt x="438" y="17081"/>
                    </a:cubicBezTo>
                    <a:cubicBezTo>
                      <a:pt x="534" y="17081"/>
                      <a:pt x="616" y="17048"/>
                      <a:pt x="616" y="17048"/>
                    </a:cubicBezTo>
                    <a:cubicBezTo>
                      <a:pt x="910" y="2856"/>
                      <a:pt x="8706" y="1"/>
                      <a:pt x="8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rot="1570852">
                <a:off x="6947" y="4426934"/>
                <a:ext cx="343756" cy="675024"/>
              </a:xfrm>
              <a:custGeom>
                <a:avLst/>
                <a:gdLst/>
                <a:ahLst/>
                <a:cxnLst/>
                <a:rect l="l" t="t" r="r" b="b"/>
                <a:pathLst>
                  <a:path w="8699" h="17082" extrusionOk="0">
                    <a:moveTo>
                      <a:pt x="0" y="1"/>
                    </a:moveTo>
                    <a:cubicBezTo>
                      <a:pt x="1" y="1"/>
                      <a:pt x="7788" y="2866"/>
                      <a:pt x="8083" y="17049"/>
                    </a:cubicBezTo>
                    <a:cubicBezTo>
                      <a:pt x="8083" y="17049"/>
                      <a:pt x="8164" y="17082"/>
                      <a:pt x="8261" y="17082"/>
                    </a:cubicBezTo>
                    <a:cubicBezTo>
                      <a:pt x="8395" y="17082"/>
                      <a:pt x="8558" y="17019"/>
                      <a:pt x="8573" y="16719"/>
                    </a:cubicBezTo>
                    <a:cubicBezTo>
                      <a:pt x="8698" y="13837"/>
                      <a:pt x="8252" y="279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9499" y="4922111"/>
                <a:ext cx="442477" cy="221061"/>
              </a:xfrm>
              <a:custGeom>
                <a:avLst/>
                <a:gdLst/>
                <a:ahLst/>
                <a:cxnLst/>
                <a:rect l="l" t="t" r="r" b="b"/>
                <a:pathLst>
                  <a:path w="11197" h="5594" extrusionOk="0">
                    <a:moveTo>
                      <a:pt x="5603" y="0"/>
                    </a:moveTo>
                    <a:cubicBezTo>
                      <a:pt x="2508" y="0"/>
                      <a:pt x="1" y="2507"/>
                      <a:pt x="1" y="5594"/>
                    </a:cubicBezTo>
                    <a:lnTo>
                      <a:pt x="11197" y="5594"/>
                    </a:lnTo>
                    <a:cubicBezTo>
                      <a:pt x="11197" y="2507"/>
                      <a:pt x="8690" y="0"/>
                      <a:pt x="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3"/>
            <p:cNvGrpSpPr/>
            <p:nvPr/>
          </p:nvGrpSpPr>
          <p:grpSpPr>
            <a:xfrm>
              <a:off x="8476216" y="-156769"/>
              <a:ext cx="982005" cy="1211257"/>
              <a:chOff x="8317012" y="-156769"/>
              <a:chExt cx="982005" cy="1211257"/>
            </a:xfrm>
          </p:grpSpPr>
          <p:grpSp>
            <p:nvGrpSpPr>
              <p:cNvPr id="625" name="Google Shape;625;p33"/>
              <p:cNvGrpSpPr/>
              <p:nvPr/>
            </p:nvGrpSpPr>
            <p:grpSpPr>
              <a:xfrm rot="-6727455">
                <a:off x="8569478" y="237576"/>
                <a:ext cx="477513" cy="865472"/>
                <a:chOff x="1683475" y="2251738"/>
                <a:chExt cx="310925" cy="563525"/>
              </a:xfrm>
            </p:grpSpPr>
            <p:sp>
              <p:nvSpPr>
                <p:cNvPr id="626" name="Google Shape;626;p33"/>
                <p:cNvSpPr/>
                <p:nvPr/>
              </p:nvSpPr>
              <p:spPr>
                <a:xfrm>
                  <a:off x="1683475" y="2251738"/>
                  <a:ext cx="301775" cy="297975"/>
                </a:xfrm>
                <a:custGeom>
                  <a:avLst/>
                  <a:gdLst/>
                  <a:ahLst/>
                  <a:cxnLst/>
                  <a:rect l="l" t="t" r="r" b="b"/>
                  <a:pathLst>
                    <a:path w="12071" h="11919" extrusionOk="0">
                      <a:moveTo>
                        <a:pt x="116" y="0"/>
                      </a:moveTo>
                      <a:lnTo>
                        <a:pt x="116" y="0"/>
                      </a:lnTo>
                      <a:cubicBezTo>
                        <a:pt x="116" y="0"/>
                        <a:pt x="0" y="6477"/>
                        <a:pt x="2623" y="9849"/>
                      </a:cubicBezTo>
                      <a:cubicBezTo>
                        <a:pt x="3463" y="10932"/>
                        <a:pt x="5455" y="11918"/>
                        <a:pt x="7145" y="11918"/>
                      </a:cubicBezTo>
                      <a:cubicBezTo>
                        <a:pt x="8128" y="11918"/>
                        <a:pt x="9009" y="11584"/>
                        <a:pt x="9501" y="10741"/>
                      </a:cubicBezTo>
                      <a:cubicBezTo>
                        <a:pt x="11767" y="9813"/>
                        <a:pt x="12070" y="6102"/>
                        <a:pt x="10322" y="3854"/>
                      </a:cubicBezTo>
                      <a:cubicBezTo>
                        <a:pt x="7699" y="482"/>
                        <a:pt x="117"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776925" y="2388213"/>
                  <a:ext cx="217475" cy="427050"/>
                </a:xfrm>
                <a:custGeom>
                  <a:avLst/>
                  <a:gdLst/>
                  <a:ahLst/>
                  <a:cxnLst/>
                  <a:rect l="l" t="t" r="r" b="b"/>
                  <a:pathLst>
                    <a:path w="8699" h="17082" extrusionOk="0">
                      <a:moveTo>
                        <a:pt x="0" y="1"/>
                      </a:moveTo>
                      <a:cubicBezTo>
                        <a:pt x="1" y="1"/>
                        <a:pt x="7788" y="2866"/>
                        <a:pt x="8083" y="17049"/>
                      </a:cubicBezTo>
                      <a:cubicBezTo>
                        <a:pt x="8083" y="17049"/>
                        <a:pt x="8164" y="17082"/>
                        <a:pt x="8261" y="17082"/>
                      </a:cubicBezTo>
                      <a:cubicBezTo>
                        <a:pt x="8395" y="17082"/>
                        <a:pt x="8558" y="17019"/>
                        <a:pt x="8573" y="16719"/>
                      </a:cubicBezTo>
                      <a:cubicBezTo>
                        <a:pt x="8698" y="13837"/>
                        <a:pt x="8252" y="279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33"/>
              <p:cNvGrpSpPr/>
              <p:nvPr/>
            </p:nvGrpSpPr>
            <p:grpSpPr>
              <a:xfrm rot="-6571294">
                <a:off x="8512407" y="-185131"/>
                <a:ext cx="464498" cy="742791"/>
                <a:chOff x="1976075" y="2350788"/>
                <a:chExt cx="302450" cy="483675"/>
              </a:xfrm>
            </p:grpSpPr>
            <p:sp>
              <p:nvSpPr>
                <p:cNvPr id="629" name="Google Shape;629;p33"/>
                <p:cNvSpPr/>
                <p:nvPr/>
              </p:nvSpPr>
              <p:spPr>
                <a:xfrm>
                  <a:off x="2006850" y="2350788"/>
                  <a:ext cx="271675" cy="209575"/>
                </a:xfrm>
                <a:custGeom>
                  <a:avLst/>
                  <a:gdLst/>
                  <a:ahLst/>
                  <a:cxnLst/>
                  <a:rect l="l" t="t" r="r" b="b"/>
                  <a:pathLst>
                    <a:path w="10867" h="8383" extrusionOk="0">
                      <a:moveTo>
                        <a:pt x="7799" y="1"/>
                      </a:moveTo>
                      <a:cubicBezTo>
                        <a:pt x="5910" y="1"/>
                        <a:pt x="3591" y="271"/>
                        <a:pt x="2195" y="1409"/>
                      </a:cubicBezTo>
                      <a:cubicBezTo>
                        <a:pt x="420" y="2854"/>
                        <a:pt x="1" y="5807"/>
                        <a:pt x="1606" y="6940"/>
                      </a:cubicBezTo>
                      <a:cubicBezTo>
                        <a:pt x="1930" y="7978"/>
                        <a:pt x="3014" y="8382"/>
                        <a:pt x="4179" y="8382"/>
                      </a:cubicBezTo>
                      <a:cubicBezTo>
                        <a:pt x="5294" y="8382"/>
                        <a:pt x="6483" y="8012"/>
                        <a:pt x="7146" y="7475"/>
                      </a:cubicBezTo>
                      <a:cubicBezTo>
                        <a:pt x="9796" y="5307"/>
                        <a:pt x="10867" y="222"/>
                        <a:pt x="10867" y="222"/>
                      </a:cubicBezTo>
                      <a:cubicBezTo>
                        <a:pt x="10867" y="222"/>
                        <a:pt x="9509" y="1"/>
                        <a:pt x="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1976075" y="2407413"/>
                  <a:ext cx="217700" cy="427050"/>
                </a:xfrm>
                <a:custGeom>
                  <a:avLst/>
                  <a:gdLst/>
                  <a:ahLst/>
                  <a:cxnLst/>
                  <a:rect l="l" t="t" r="r" b="b"/>
                  <a:pathLst>
                    <a:path w="8708" h="17082" extrusionOk="0">
                      <a:moveTo>
                        <a:pt x="8708" y="0"/>
                      </a:moveTo>
                      <a:cubicBezTo>
                        <a:pt x="447" y="2783"/>
                        <a:pt x="1" y="13828"/>
                        <a:pt x="134" y="16718"/>
                      </a:cubicBezTo>
                      <a:cubicBezTo>
                        <a:pt x="145" y="17018"/>
                        <a:pt x="305" y="17081"/>
                        <a:pt x="438" y="17081"/>
                      </a:cubicBezTo>
                      <a:cubicBezTo>
                        <a:pt x="534" y="17081"/>
                        <a:pt x="616" y="17048"/>
                        <a:pt x="616" y="17048"/>
                      </a:cubicBezTo>
                      <a:cubicBezTo>
                        <a:pt x="910" y="2856"/>
                        <a:pt x="8706" y="1"/>
                        <a:pt x="8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31"/>
        <p:cNvGrpSpPr/>
        <p:nvPr/>
      </p:nvGrpSpPr>
      <p:grpSpPr>
        <a:xfrm>
          <a:off x="0" y="0"/>
          <a:ext cx="0" cy="0"/>
          <a:chOff x="0" y="0"/>
          <a:chExt cx="0" cy="0"/>
        </a:xfrm>
      </p:grpSpPr>
      <p:pic>
        <p:nvPicPr>
          <p:cNvPr id="632" name="Google Shape;632;p34"/>
          <p:cNvPicPr preferRelativeResize="0"/>
          <p:nvPr/>
        </p:nvPicPr>
        <p:blipFill>
          <a:blip r:embed="rId2">
            <a:alphaModFix amt="70000"/>
          </a:blip>
          <a:stretch>
            <a:fillRect/>
          </a:stretch>
        </p:blipFill>
        <p:spPr>
          <a:xfrm>
            <a:off x="0" y="-50"/>
            <a:ext cx="9144003" cy="5143501"/>
          </a:xfrm>
          <a:prstGeom prst="rect">
            <a:avLst/>
          </a:prstGeom>
          <a:noFill/>
          <a:ln>
            <a:noFill/>
          </a:ln>
        </p:spPr>
      </p:pic>
      <p:grpSp>
        <p:nvGrpSpPr>
          <p:cNvPr id="633" name="Google Shape;633;p34"/>
          <p:cNvGrpSpPr/>
          <p:nvPr/>
        </p:nvGrpSpPr>
        <p:grpSpPr>
          <a:xfrm rot="10800000" flipH="1">
            <a:off x="-149787" y="-84629"/>
            <a:ext cx="9110085" cy="5304007"/>
            <a:chOff x="-149787" y="-84629"/>
            <a:chExt cx="9110085" cy="5304007"/>
          </a:xfrm>
        </p:grpSpPr>
        <p:grpSp>
          <p:nvGrpSpPr>
            <p:cNvPr id="634" name="Google Shape;634;p34"/>
            <p:cNvGrpSpPr/>
            <p:nvPr/>
          </p:nvGrpSpPr>
          <p:grpSpPr>
            <a:xfrm>
              <a:off x="7884988" y="4530097"/>
              <a:ext cx="1075310" cy="689281"/>
              <a:chOff x="7884988" y="4530097"/>
              <a:chExt cx="1075310" cy="689281"/>
            </a:xfrm>
          </p:grpSpPr>
          <p:grpSp>
            <p:nvGrpSpPr>
              <p:cNvPr id="635" name="Google Shape;635;p34"/>
              <p:cNvGrpSpPr/>
              <p:nvPr/>
            </p:nvGrpSpPr>
            <p:grpSpPr>
              <a:xfrm>
                <a:off x="8355846" y="4530097"/>
                <a:ext cx="604452" cy="689281"/>
                <a:chOff x="3806875" y="2468975"/>
                <a:chExt cx="314950" cy="359150"/>
              </a:xfrm>
            </p:grpSpPr>
            <p:sp>
              <p:nvSpPr>
                <p:cNvPr id="636" name="Google Shape;636;p34"/>
                <p:cNvSpPr/>
                <p:nvPr/>
              </p:nvSpPr>
              <p:spPr>
                <a:xfrm>
                  <a:off x="3806875" y="2468975"/>
                  <a:ext cx="314950" cy="306575"/>
                </a:xfrm>
                <a:custGeom>
                  <a:avLst/>
                  <a:gdLst/>
                  <a:ahLst/>
                  <a:cxnLst/>
                  <a:rect l="l" t="t" r="r" b="b"/>
                  <a:pathLst>
                    <a:path w="12598" h="12263" extrusionOk="0">
                      <a:moveTo>
                        <a:pt x="10257" y="1"/>
                      </a:moveTo>
                      <a:cubicBezTo>
                        <a:pt x="7167" y="1"/>
                        <a:pt x="4115" y="1426"/>
                        <a:pt x="2160" y="4124"/>
                      </a:cubicBezTo>
                      <a:cubicBezTo>
                        <a:pt x="1" y="7104"/>
                        <a:pt x="1187" y="8843"/>
                        <a:pt x="2561" y="11984"/>
                      </a:cubicBezTo>
                      <a:cubicBezTo>
                        <a:pt x="3818" y="12105"/>
                        <a:pt x="4887" y="12262"/>
                        <a:pt x="5845" y="12262"/>
                      </a:cubicBezTo>
                      <a:cubicBezTo>
                        <a:pt x="7481" y="12262"/>
                        <a:pt x="8790" y="11803"/>
                        <a:pt x="10153" y="9923"/>
                      </a:cubicBezTo>
                      <a:cubicBezTo>
                        <a:pt x="12312" y="6952"/>
                        <a:pt x="12597" y="3188"/>
                        <a:pt x="11223" y="47"/>
                      </a:cubicBezTo>
                      <a:cubicBezTo>
                        <a:pt x="10902" y="16"/>
                        <a:pt x="10579" y="1"/>
                        <a:pt x="10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3822050" y="2542275"/>
                  <a:ext cx="239775" cy="285850"/>
                </a:xfrm>
                <a:custGeom>
                  <a:avLst/>
                  <a:gdLst/>
                  <a:ahLst/>
                  <a:cxnLst/>
                  <a:rect l="l" t="t" r="r" b="b"/>
                  <a:pathLst>
                    <a:path w="9591" h="11434" extrusionOk="0">
                      <a:moveTo>
                        <a:pt x="5317" y="1"/>
                      </a:moveTo>
                      <a:cubicBezTo>
                        <a:pt x="5235" y="1"/>
                        <a:pt x="5152" y="55"/>
                        <a:pt x="5148" y="157"/>
                      </a:cubicBezTo>
                      <a:lnTo>
                        <a:pt x="4889" y="3993"/>
                      </a:lnTo>
                      <a:lnTo>
                        <a:pt x="3337" y="6126"/>
                      </a:lnTo>
                      <a:cubicBezTo>
                        <a:pt x="3301" y="6175"/>
                        <a:pt x="3250" y="6198"/>
                        <a:pt x="3200" y="6198"/>
                      </a:cubicBezTo>
                      <a:cubicBezTo>
                        <a:pt x="3124" y="6198"/>
                        <a:pt x="3050" y="6146"/>
                        <a:pt x="3033" y="6054"/>
                      </a:cubicBezTo>
                      <a:lnTo>
                        <a:pt x="2703" y="3967"/>
                      </a:lnTo>
                      <a:cubicBezTo>
                        <a:pt x="2691" y="3873"/>
                        <a:pt x="2617" y="3828"/>
                        <a:pt x="2542" y="3828"/>
                      </a:cubicBezTo>
                      <a:cubicBezTo>
                        <a:pt x="2461" y="3828"/>
                        <a:pt x="2378" y="3882"/>
                        <a:pt x="2373" y="3984"/>
                      </a:cubicBezTo>
                      <a:lnTo>
                        <a:pt x="2115" y="7821"/>
                      </a:lnTo>
                      <a:lnTo>
                        <a:pt x="0" y="10729"/>
                      </a:lnTo>
                      <a:lnTo>
                        <a:pt x="964" y="11434"/>
                      </a:lnTo>
                      <a:lnTo>
                        <a:pt x="3078" y="8516"/>
                      </a:lnTo>
                      <a:lnTo>
                        <a:pt x="6638" y="7080"/>
                      </a:lnTo>
                      <a:cubicBezTo>
                        <a:pt x="6816" y="7012"/>
                        <a:pt x="6751" y="6757"/>
                        <a:pt x="6575" y="6757"/>
                      </a:cubicBezTo>
                      <a:cubicBezTo>
                        <a:pt x="6566" y="6757"/>
                        <a:pt x="6557" y="6758"/>
                        <a:pt x="6548" y="6759"/>
                      </a:cubicBezTo>
                      <a:lnTo>
                        <a:pt x="4461" y="7089"/>
                      </a:lnTo>
                      <a:cubicBezTo>
                        <a:pt x="4451" y="7091"/>
                        <a:pt x="4441" y="7092"/>
                        <a:pt x="4431" y="7092"/>
                      </a:cubicBezTo>
                      <a:cubicBezTo>
                        <a:pt x="4304" y="7092"/>
                        <a:pt x="4217" y="6937"/>
                        <a:pt x="4300" y="6821"/>
                      </a:cubicBezTo>
                      <a:lnTo>
                        <a:pt x="5853" y="4689"/>
                      </a:lnTo>
                      <a:lnTo>
                        <a:pt x="9412" y="3253"/>
                      </a:lnTo>
                      <a:cubicBezTo>
                        <a:pt x="9591" y="3185"/>
                        <a:pt x="9534" y="2930"/>
                        <a:pt x="9350" y="2930"/>
                      </a:cubicBezTo>
                      <a:cubicBezTo>
                        <a:pt x="9341" y="2930"/>
                        <a:pt x="9332" y="2931"/>
                        <a:pt x="9323" y="2932"/>
                      </a:cubicBezTo>
                      <a:lnTo>
                        <a:pt x="7173" y="3271"/>
                      </a:lnTo>
                      <a:cubicBezTo>
                        <a:pt x="7162" y="3273"/>
                        <a:pt x="7151" y="3274"/>
                        <a:pt x="7140" y="3274"/>
                      </a:cubicBezTo>
                      <a:cubicBezTo>
                        <a:pt x="7022" y="3274"/>
                        <a:pt x="6937" y="3144"/>
                        <a:pt x="6994" y="3030"/>
                      </a:cubicBezTo>
                      <a:lnTo>
                        <a:pt x="8261" y="648"/>
                      </a:lnTo>
                      <a:cubicBezTo>
                        <a:pt x="8326" y="518"/>
                        <a:pt x="8225" y="397"/>
                        <a:pt x="8110" y="397"/>
                      </a:cubicBezTo>
                      <a:cubicBezTo>
                        <a:pt x="8067" y="397"/>
                        <a:pt x="8023" y="413"/>
                        <a:pt x="7985" y="452"/>
                      </a:cubicBezTo>
                      <a:lnTo>
                        <a:pt x="6111" y="2388"/>
                      </a:lnTo>
                      <a:cubicBezTo>
                        <a:pt x="6077" y="2422"/>
                        <a:pt x="6033" y="2438"/>
                        <a:pt x="5991" y="2438"/>
                      </a:cubicBezTo>
                      <a:cubicBezTo>
                        <a:pt x="5912" y="2438"/>
                        <a:pt x="5837" y="2385"/>
                        <a:pt x="5826" y="2298"/>
                      </a:cubicBezTo>
                      <a:lnTo>
                        <a:pt x="5478" y="140"/>
                      </a:lnTo>
                      <a:cubicBezTo>
                        <a:pt x="5465" y="46"/>
                        <a:pt x="5391" y="1"/>
                        <a:pt x="5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34"/>
              <p:cNvGrpSpPr/>
              <p:nvPr/>
            </p:nvGrpSpPr>
            <p:grpSpPr>
              <a:xfrm rot="-4695396">
                <a:off x="7816540" y="4697450"/>
                <a:ext cx="607745" cy="354578"/>
                <a:chOff x="3847025" y="3304850"/>
                <a:chExt cx="402125" cy="234613"/>
              </a:xfrm>
            </p:grpSpPr>
            <p:sp>
              <p:nvSpPr>
                <p:cNvPr id="639" name="Google Shape;639;p34"/>
                <p:cNvSpPr/>
                <p:nvPr/>
              </p:nvSpPr>
              <p:spPr>
                <a:xfrm>
                  <a:off x="3907505" y="3304850"/>
                  <a:ext cx="341645" cy="234613"/>
                </a:xfrm>
                <a:custGeom>
                  <a:avLst/>
                  <a:gdLst/>
                  <a:ahLst/>
                  <a:cxnLst/>
                  <a:rect l="l" t="t" r="r" b="b"/>
                  <a:pathLst>
                    <a:path w="6451" h="4430" extrusionOk="0">
                      <a:moveTo>
                        <a:pt x="3053" y="0"/>
                      </a:moveTo>
                      <a:cubicBezTo>
                        <a:pt x="2811" y="0"/>
                        <a:pt x="2566" y="20"/>
                        <a:pt x="2320" y="61"/>
                      </a:cubicBezTo>
                      <a:cubicBezTo>
                        <a:pt x="714" y="329"/>
                        <a:pt x="545" y="1248"/>
                        <a:pt x="1" y="2666"/>
                      </a:cubicBezTo>
                      <a:cubicBezTo>
                        <a:pt x="847" y="3683"/>
                        <a:pt x="1308" y="4430"/>
                        <a:pt x="2472" y="4430"/>
                      </a:cubicBezTo>
                      <a:cubicBezTo>
                        <a:pt x="2646" y="4430"/>
                        <a:pt x="2835" y="4413"/>
                        <a:pt x="3043" y="4379"/>
                      </a:cubicBezTo>
                      <a:cubicBezTo>
                        <a:pt x="4648" y="4111"/>
                        <a:pt x="5906" y="3005"/>
                        <a:pt x="6450" y="1586"/>
                      </a:cubicBezTo>
                      <a:cubicBezTo>
                        <a:pt x="5627" y="605"/>
                        <a:pt x="4388"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3847025" y="3348701"/>
                  <a:ext cx="309022" cy="142145"/>
                </a:xfrm>
                <a:custGeom>
                  <a:avLst/>
                  <a:gdLst/>
                  <a:ahLst/>
                  <a:cxnLst/>
                  <a:rect l="l" t="t" r="r" b="b"/>
                  <a:pathLst>
                    <a:path w="5835" h="2684" extrusionOk="0">
                      <a:moveTo>
                        <a:pt x="4967" y="1"/>
                      </a:moveTo>
                      <a:cubicBezTo>
                        <a:pt x="4950" y="1"/>
                        <a:pt x="4932" y="6"/>
                        <a:pt x="4916" y="18"/>
                      </a:cubicBezTo>
                      <a:lnTo>
                        <a:pt x="3649" y="1151"/>
                      </a:lnTo>
                      <a:lnTo>
                        <a:pt x="2490" y="1347"/>
                      </a:lnTo>
                      <a:cubicBezTo>
                        <a:pt x="2486" y="1348"/>
                        <a:pt x="2482" y="1348"/>
                        <a:pt x="2479" y="1348"/>
                      </a:cubicBezTo>
                      <a:cubicBezTo>
                        <a:pt x="2422" y="1348"/>
                        <a:pt x="2385" y="1282"/>
                        <a:pt x="2418" y="1231"/>
                      </a:cubicBezTo>
                      <a:lnTo>
                        <a:pt x="2962" y="464"/>
                      </a:lnTo>
                      <a:cubicBezTo>
                        <a:pt x="3003" y="410"/>
                        <a:pt x="2956" y="345"/>
                        <a:pt x="2903" y="345"/>
                      </a:cubicBezTo>
                      <a:cubicBezTo>
                        <a:pt x="2887" y="345"/>
                        <a:pt x="2870" y="351"/>
                        <a:pt x="2855" y="366"/>
                      </a:cubicBezTo>
                      <a:lnTo>
                        <a:pt x="1580" y="1499"/>
                      </a:lnTo>
                      <a:lnTo>
                        <a:pt x="1" y="1758"/>
                      </a:lnTo>
                      <a:lnTo>
                        <a:pt x="90" y="2284"/>
                      </a:lnTo>
                      <a:lnTo>
                        <a:pt x="1669" y="2016"/>
                      </a:lnTo>
                      <a:lnTo>
                        <a:pt x="3239" y="2677"/>
                      </a:lnTo>
                      <a:cubicBezTo>
                        <a:pt x="3249" y="2681"/>
                        <a:pt x="3259" y="2683"/>
                        <a:pt x="3269" y="2683"/>
                      </a:cubicBezTo>
                      <a:cubicBezTo>
                        <a:pt x="3333" y="2683"/>
                        <a:pt x="3372" y="2589"/>
                        <a:pt x="3310" y="2543"/>
                      </a:cubicBezTo>
                      <a:lnTo>
                        <a:pt x="2543" y="1999"/>
                      </a:lnTo>
                      <a:cubicBezTo>
                        <a:pt x="2490" y="1963"/>
                        <a:pt x="2516" y="1874"/>
                        <a:pt x="2579" y="1865"/>
                      </a:cubicBezTo>
                      <a:lnTo>
                        <a:pt x="3730" y="1668"/>
                      </a:lnTo>
                      <a:lnTo>
                        <a:pt x="5309" y="2329"/>
                      </a:lnTo>
                      <a:cubicBezTo>
                        <a:pt x="5319" y="2333"/>
                        <a:pt x="5329" y="2335"/>
                        <a:pt x="5339" y="2335"/>
                      </a:cubicBezTo>
                      <a:cubicBezTo>
                        <a:pt x="5403" y="2335"/>
                        <a:pt x="5442" y="2241"/>
                        <a:pt x="5380" y="2195"/>
                      </a:cubicBezTo>
                      <a:lnTo>
                        <a:pt x="4595" y="1633"/>
                      </a:lnTo>
                      <a:cubicBezTo>
                        <a:pt x="4541" y="1597"/>
                        <a:pt x="4550" y="1526"/>
                        <a:pt x="4613" y="1508"/>
                      </a:cubicBezTo>
                      <a:lnTo>
                        <a:pt x="5755" y="1142"/>
                      </a:lnTo>
                      <a:cubicBezTo>
                        <a:pt x="5835" y="1115"/>
                        <a:pt x="5817" y="999"/>
                        <a:pt x="5728" y="999"/>
                      </a:cubicBezTo>
                      <a:lnTo>
                        <a:pt x="4533" y="1026"/>
                      </a:lnTo>
                      <a:cubicBezTo>
                        <a:pt x="4470" y="1026"/>
                        <a:pt x="4434" y="955"/>
                        <a:pt x="4470" y="910"/>
                      </a:cubicBezTo>
                      <a:lnTo>
                        <a:pt x="5032" y="116"/>
                      </a:lnTo>
                      <a:cubicBezTo>
                        <a:pt x="5073" y="61"/>
                        <a:pt x="5024" y="1"/>
                        <a:pt x="4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1" name="Google Shape;641;p34"/>
            <p:cNvGrpSpPr/>
            <p:nvPr/>
          </p:nvGrpSpPr>
          <p:grpSpPr>
            <a:xfrm rot="2700000">
              <a:off x="26835" y="19254"/>
              <a:ext cx="604461" cy="749939"/>
              <a:chOff x="3450925" y="1831950"/>
              <a:chExt cx="314950" cy="390750"/>
            </a:xfrm>
          </p:grpSpPr>
          <p:sp>
            <p:nvSpPr>
              <p:cNvPr id="642" name="Google Shape;642;p34"/>
              <p:cNvSpPr/>
              <p:nvPr/>
            </p:nvSpPr>
            <p:spPr>
              <a:xfrm>
                <a:off x="3450925" y="1831950"/>
                <a:ext cx="314950" cy="306575"/>
              </a:xfrm>
              <a:custGeom>
                <a:avLst/>
                <a:gdLst/>
                <a:ahLst/>
                <a:cxnLst/>
                <a:rect l="l" t="t" r="r" b="b"/>
                <a:pathLst>
                  <a:path w="12598" h="12263" extrusionOk="0">
                    <a:moveTo>
                      <a:pt x="10257" y="1"/>
                    </a:moveTo>
                    <a:cubicBezTo>
                      <a:pt x="7167" y="1"/>
                      <a:pt x="4115" y="1426"/>
                      <a:pt x="2160" y="4124"/>
                    </a:cubicBezTo>
                    <a:cubicBezTo>
                      <a:pt x="1" y="7104"/>
                      <a:pt x="1187" y="8843"/>
                      <a:pt x="2561" y="11984"/>
                    </a:cubicBezTo>
                    <a:cubicBezTo>
                      <a:pt x="3818" y="12105"/>
                      <a:pt x="4887" y="12262"/>
                      <a:pt x="5845" y="12262"/>
                    </a:cubicBezTo>
                    <a:cubicBezTo>
                      <a:pt x="7481" y="12262"/>
                      <a:pt x="8790" y="11803"/>
                      <a:pt x="10153" y="9923"/>
                    </a:cubicBezTo>
                    <a:cubicBezTo>
                      <a:pt x="12312" y="6952"/>
                      <a:pt x="12597" y="3188"/>
                      <a:pt x="11223" y="47"/>
                    </a:cubicBezTo>
                    <a:cubicBezTo>
                      <a:pt x="10902" y="16"/>
                      <a:pt x="10579" y="1"/>
                      <a:pt x="10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3466100" y="1905250"/>
                <a:ext cx="239775" cy="285850"/>
              </a:xfrm>
              <a:custGeom>
                <a:avLst/>
                <a:gdLst/>
                <a:ahLst/>
                <a:cxnLst/>
                <a:rect l="l" t="t" r="r" b="b"/>
                <a:pathLst>
                  <a:path w="9591" h="11434" extrusionOk="0">
                    <a:moveTo>
                      <a:pt x="5317" y="1"/>
                    </a:moveTo>
                    <a:cubicBezTo>
                      <a:pt x="5235" y="1"/>
                      <a:pt x="5152" y="55"/>
                      <a:pt x="5148" y="157"/>
                    </a:cubicBezTo>
                    <a:lnTo>
                      <a:pt x="4889" y="3993"/>
                    </a:lnTo>
                    <a:lnTo>
                      <a:pt x="3337" y="6126"/>
                    </a:lnTo>
                    <a:cubicBezTo>
                      <a:pt x="3301" y="6175"/>
                      <a:pt x="3250" y="6198"/>
                      <a:pt x="3200" y="6198"/>
                    </a:cubicBezTo>
                    <a:cubicBezTo>
                      <a:pt x="3124" y="6198"/>
                      <a:pt x="3050" y="6146"/>
                      <a:pt x="3033" y="6054"/>
                    </a:cubicBezTo>
                    <a:lnTo>
                      <a:pt x="2703" y="3967"/>
                    </a:lnTo>
                    <a:cubicBezTo>
                      <a:pt x="2691" y="3873"/>
                      <a:pt x="2617" y="3828"/>
                      <a:pt x="2542" y="3828"/>
                    </a:cubicBezTo>
                    <a:cubicBezTo>
                      <a:pt x="2461" y="3828"/>
                      <a:pt x="2378" y="3882"/>
                      <a:pt x="2373" y="3984"/>
                    </a:cubicBezTo>
                    <a:lnTo>
                      <a:pt x="2115" y="7821"/>
                    </a:lnTo>
                    <a:lnTo>
                      <a:pt x="0" y="10729"/>
                    </a:lnTo>
                    <a:lnTo>
                      <a:pt x="964" y="11434"/>
                    </a:lnTo>
                    <a:lnTo>
                      <a:pt x="3078" y="8516"/>
                    </a:lnTo>
                    <a:lnTo>
                      <a:pt x="6638" y="7080"/>
                    </a:lnTo>
                    <a:cubicBezTo>
                      <a:pt x="6816" y="7012"/>
                      <a:pt x="6751" y="6757"/>
                      <a:pt x="6575" y="6757"/>
                    </a:cubicBezTo>
                    <a:cubicBezTo>
                      <a:pt x="6566" y="6757"/>
                      <a:pt x="6557" y="6758"/>
                      <a:pt x="6548" y="6759"/>
                    </a:cubicBezTo>
                    <a:lnTo>
                      <a:pt x="4461" y="7089"/>
                    </a:lnTo>
                    <a:cubicBezTo>
                      <a:pt x="4451" y="7091"/>
                      <a:pt x="4441" y="7092"/>
                      <a:pt x="4431" y="7092"/>
                    </a:cubicBezTo>
                    <a:cubicBezTo>
                      <a:pt x="4304" y="7092"/>
                      <a:pt x="4217" y="6937"/>
                      <a:pt x="4300" y="6821"/>
                    </a:cubicBezTo>
                    <a:lnTo>
                      <a:pt x="5853" y="4689"/>
                    </a:lnTo>
                    <a:lnTo>
                      <a:pt x="9412" y="3253"/>
                    </a:lnTo>
                    <a:cubicBezTo>
                      <a:pt x="9591" y="3185"/>
                      <a:pt x="9534" y="2930"/>
                      <a:pt x="9350" y="2930"/>
                    </a:cubicBezTo>
                    <a:cubicBezTo>
                      <a:pt x="9341" y="2930"/>
                      <a:pt x="9332" y="2931"/>
                      <a:pt x="9323" y="2932"/>
                    </a:cubicBezTo>
                    <a:lnTo>
                      <a:pt x="7173" y="3271"/>
                    </a:lnTo>
                    <a:cubicBezTo>
                      <a:pt x="7162" y="3273"/>
                      <a:pt x="7151" y="3274"/>
                      <a:pt x="7140" y="3274"/>
                    </a:cubicBezTo>
                    <a:cubicBezTo>
                      <a:pt x="7022" y="3274"/>
                      <a:pt x="6937" y="3144"/>
                      <a:pt x="6994" y="3030"/>
                    </a:cubicBezTo>
                    <a:lnTo>
                      <a:pt x="8261" y="648"/>
                    </a:lnTo>
                    <a:cubicBezTo>
                      <a:pt x="8326" y="518"/>
                      <a:pt x="8225" y="397"/>
                      <a:pt x="8110" y="397"/>
                    </a:cubicBezTo>
                    <a:cubicBezTo>
                      <a:pt x="8067" y="397"/>
                      <a:pt x="8023" y="413"/>
                      <a:pt x="7985" y="452"/>
                    </a:cubicBezTo>
                    <a:lnTo>
                      <a:pt x="6111" y="2388"/>
                    </a:lnTo>
                    <a:cubicBezTo>
                      <a:pt x="6077" y="2422"/>
                      <a:pt x="6033" y="2438"/>
                      <a:pt x="5991" y="2438"/>
                    </a:cubicBezTo>
                    <a:cubicBezTo>
                      <a:pt x="5912" y="2438"/>
                      <a:pt x="5837" y="2385"/>
                      <a:pt x="5826" y="2298"/>
                    </a:cubicBezTo>
                    <a:lnTo>
                      <a:pt x="5478" y="140"/>
                    </a:lnTo>
                    <a:cubicBezTo>
                      <a:pt x="5465" y="46"/>
                      <a:pt x="5391" y="1"/>
                      <a:pt x="5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3516275" y="2111950"/>
                <a:ext cx="161275" cy="110750"/>
              </a:xfrm>
              <a:custGeom>
                <a:avLst/>
                <a:gdLst/>
                <a:ahLst/>
                <a:cxnLst/>
                <a:rect l="l" t="t" r="r" b="b"/>
                <a:pathLst>
                  <a:path w="6451" h="4430" extrusionOk="0">
                    <a:moveTo>
                      <a:pt x="3053" y="0"/>
                    </a:moveTo>
                    <a:cubicBezTo>
                      <a:pt x="2811" y="0"/>
                      <a:pt x="2566" y="20"/>
                      <a:pt x="2320" y="61"/>
                    </a:cubicBezTo>
                    <a:cubicBezTo>
                      <a:pt x="714" y="329"/>
                      <a:pt x="545" y="1248"/>
                      <a:pt x="1" y="2666"/>
                    </a:cubicBezTo>
                    <a:cubicBezTo>
                      <a:pt x="847" y="3683"/>
                      <a:pt x="1308" y="4430"/>
                      <a:pt x="2472" y="4430"/>
                    </a:cubicBezTo>
                    <a:cubicBezTo>
                      <a:pt x="2646" y="4430"/>
                      <a:pt x="2835" y="4413"/>
                      <a:pt x="3043" y="4379"/>
                    </a:cubicBezTo>
                    <a:cubicBezTo>
                      <a:pt x="4648" y="4111"/>
                      <a:pt x="5906" y="3005"/>
                      <a:pt x="6450" y="1586"/>
                    </a:cubicBezTo>
                    <a:cubicBezTo>
                      <a:pt x="5627" y="605"/>
                      <a:pt x="4388"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3487725" y="2132650"/>
                <a:ext cx="145875" cy="67100"/>
              </a:xfrm>
              <a:custGeom>
                <a:avLst/>
                <a:gdLst/>
                <a:ahLst/>
                <a:cxnLst/>
                <a:rect l="l" t="t" r="r" b="b"/>
                <a:pathLst>
                  <a:path w="5835" h="2684" extrusionOk="0">
                    <a:moveTo>
                      <a:pt x="4967" y="1"/>
                    </a:moveTo>
                    <a:cubicBezTo>
                      <a:pt x="4950" y="1"/>
                      <a:pt x="4932" y="6"/>
                      <a:pt x="4916" y="18"/>
                    </a:cubicBezTo>
                    <a:lnTo>
                      <a:pt x="3649" y="1151"/>
                    </a:lnTo>
                    <a:lnTo>
                      <a:pt x="2490" y="1347"/>
                    </a:lnTo>
                    <a:cubicBezTo>
                      <a:pt x="2486" y="1348"/>
                      <a:pt x="2482" y="1348"/>
                      <a:pt x="2479" y="1348"/>
                    </a:cubicBezTo>
                    <a:cubicBezTo>
                      <a:pt x="2422" y="1348"/>
                      <a:pt x="2385" y="1282"/>
                      <a:pt x="2418" y="1231"/>
                    </a:cubicBezTo>
                    <a:lnTo>
                      <a:pt x="2962" y="464"/>
                    </a:lnTo>
                    <a:cubicBezTo>
                      <a:pt x="3003" y="410"/>
                      <a:pt x="2956" y="345"/>
                      <a:pt x="2903" y="345"/>
                    </a:cubicBezTo>
                    <a:cubicBezTo>
                      <a:pt x="2887" y="345"/>
                      <a:pt x="2870" y="351"/>
                      <a:pt x="2855" y="366"/>
                    </a:cubicBezTo>
                    <a:lnTo>
                      <a:pt x="1580" y="1499"/>
                    </a:lnTo>
                    <a:lnTo>
                      <a:pt x="1" y="1758"/>
                    </a:lnTo>
                    <a:lnTo>
                      <a:pt x="90" y="2284"/>
                    </a:lnTo>
                    <a:lnTo>
                      <a:pt x="1669" y="2016"/>
                    </a:lnTo>
                    <a:lnTo>
                      <a:pt x="3239" y="2677"/>
                    </a:lnTo>
                    <a:cubicBezTo>
                      <a:pt x="3249" y="2681"/>
                      <a:pt x="3259" y="2683"/>
                      <a:pt x="3269" y="2683"/>
                    </a:cubicBezTo>
                    <a:cubicBezTo>
                      <a:pt x="3333" y="2683"/>
                      <a:pt x="3372" y="2589"/>
                      <a:pt x="3310" y="2543"/>
                    </a:cubicBezTo>
                    <a:lnTo>
                      <a:pt x="2543" y="1999"/>
                    </a:lnTo>
                    <a:cubicBezTo>
                      <a:pt x="2490" y="1963"/>
                      <a:pt x="2516" y="1874"/>
                      <a:pt x="2579" y="1865"/>
                    </a:cubicBezTo>
                    <a:lnTo>
                      <a:pt x="3730" y="1668"/>
                    </a:lnTo>
                    <a:lnTo>
                      <a:pt x="5309" y="2329"/>
                    </a:lnTo>
                    <a:cubicBezTo>
                      <a:pt x="5319" y="2333"/>
                      <a:pt x="5329" y="2335"/>
                      <a:pt x="5339" y="2335"/>
                    </a:cubicBezTo>
                    <a:cubicBezTo>
                      <a:pt x="5403" y="2335"/>
                      <a:pt x="5442" y="2241"/>
                      <a:pt x="5380" y="2195"/>
                    </a:cubicBezTo>
                    <a:lnTo>
                      <a:pt x="4595" y="1633"/>
                    </a:lnTo>
                    <a:cubicBezTo>
                      <a:pt x="4541" y="1597"/>
                      <a:pt x="4550" y="1526"/>
                      <a:pt x="4613" y="1508"/>
                    </a:cubicBezTo>
                    <a:lnTo>
                      <a:pt x="5755" y="1142"/>
                    </a:lnTo>
                    <a:cubicBezTo>
                      <a:pt x="5835" y="1115"/>
                      <a:pt x="5817" y="999"/>
                      <a:pt x="5728" y="999"/>
                    </a:cubicBezTo>
                    <a:lnTo>
                      <a:pt x="4533" y="1026"/>
                    </a:lnTo>
                    <a:cubicBezTo>
                      <a:pt x="4470" y="1026"/>
                      <a:pt x="4434" y="955"/>
                      <a:pt x="4470" y="910"/>
                    </a:cubicBezTo>
                    <a:lnTo>
                      <a:pt x="5032" y="116"/>
                    </a:lnTo>
                    <a:cubicBezTo>
                      <a:pt x="5073" y="61"/>
                      <a:pt x="5024" y="1"/>
                      <a:pt x="4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pic>
        <p:nvPicPr>
          <p:cNvPr id="28" name="Google Shape;28;p3"/>
          <p:cNvPicPr preferRelativeResize="0"/>
          <p:nvPr/>
        </p:nvPicPr>
        <p:blipFill>
          <a:blip r:embed="rId2">
            <a:alphaModFix amt="70000"/>
          </a:blip>
          <a:stretch>
            <a:fillRect/>
          </a:stretch>
        </p:blipFill>
        <p:spPr>
          <a:xfrm>
            <a:off x="0" y="-50"/>
            <a:ext cx="9144003" cy="5143501"/>
          </a:xfrm>
          <a:prstGeom prst="rect">
            <a:avLst/>
          </a:prstGeom>
          <a:noFill/>
          <a:ln>
            <a:noFill/>
          </a:ln>
        </p:spPr>
      </p:pic>
      <p:sp>
        <p:nvSpPr>
          <p:cNvPr id="29" name="Google Shape;29;p3"/>
          <p:cNvSpPr txBox="1">
            <a:spLocks noGrp="1"/>
          </p:cNvSpPr>
          <p:nvPr>
            <p:ph type="title"/>
          </p:nvPr>
        </p:nvSpPr>
        <p:spPr>
          <a:xfrm>
            <a:off x="713225" y="3506700"/>
            <a:ext cx="4683900" cy="763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713225" y="2419550"/>
            <a:ext cx="1105500" cy="985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 name="Google Shape;31;p3"/>
          <p:cNvSpPr txBox="1">
            <a:spLocks noGrp="1"/>
          </p:cNvSpPr>
          <p:nvPr>
            <p:ph type="subTitle" idx="1"/>
          </p:nvPr>
        </p:nvSpPr>
        <p:spPr>
          <a:xfrm>
            <a:off x="713225" y="4181600"/>
            <a:ext cx="4683900" cy="4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 name="Google Shape;32;p3"/>
          <p:cNvSpPr>
            <a:spLocks noGrp="1"/>
          </p:cNvSpPr>
          <p:nvPr>
            <p:ph type="pic" idx="3"/>
          </p:nvPr>
        </p:nvSpPr>
        <p:spPr>
          <a:xfrm>
            <a:off x="3247425" y="539500"/>
            <a:ext cx="5183400" cy="2411400"/>
          </a:xfrm>
          <a:prstGeom prst="rect">
            <a:avLst/>
          </a:prstGeom>
          <a:noFill/>
          <a:ln>
            <a:noFill/>
          </a:ln>
          <a:effectLst>
            <a:outerShdw blurRad="200025" algn="bl" rotWithShape="0">
              <a:schemeClr val="accent1">
                <a:alpha val="70000"/>
              </a:schemeClr>
            </a:outerShdw>
          </a:effectLst>
        </p:spPr>
      </p:sp>
      <p:grpSp>
        <p:nvGrpSpPr>
          <p:cNvPr id="33" name="Google Shape;33;p3"/>
          <p:cNvGrpSpPr/>
          <p:nvPr/>
        </p:nvGrpSpPr>
        <p:grpSpPr>
          <a:xfrm>
            <a:off x="-288127" y="-44366"/>
            <a:ext cx="9344919" cy="5281638"/>
            <a:chOff x="-288127" y="-44366"/>
            <a:chExt cx="9344919" cy="5281638"/>
          </a:xfrm>
        </p:grpSpPr>
        <p:grpSp>
          <p:nvGrpSpPr>
            <p:cNvPr id="34" name="Google Shape;34;p3"/>
            <p:cNvGrpSpPr/>
            <p:nvPr/>
          </p:nvGrpSpPr>
          <p:grpSpPr>
            <a:xfrm>
              <a:off x="7858588" y="3632272"/>
              <a:ext cx="1198204" cy="1605000"/>
              <a:chOff x="5578575" y="1825038"/>
              <a:chExt cx="953225" cy="1276850"/>
            </a:xfrm>
          </p:grpSpPr>
          <p:sp>
            <p:nvSpPr>
              <p:cNvPr id="35" name="Google Shape;35;p3"/>
              <p:cNvSpPr/>
              <p:nvPr/>
            </p:nvSpPr>
            <p:spPr>
              <a:xfrm>
                <a:off x="6033975" y="2399763"/>
                <a:ext cx="471725" cy="377825"/>
              </a:xfrm>
              <a:custGeom>
                <a:avLst/>
                <a:gdLst/>
                <a:ahLst/>
                <a:cxnLst/>
                <a:rect l="l" t="t" r="r" b="b"/>
                <a:pathLst>
                  <a:path w="18869" h="15113" extrusionOk="0">
                    <a:moveTo>
                      <a:pt x="5179" y="0"/>
                    </a:moveTo>
                    <a:cubicBezTo>
                      <a:pt x="2423" y="0"/>
                      <a:pt x="1" y="1276"/>
                      <a:pt x="1" y="1276"/>
                    </a:cubicBezTo>
                    <a:cubicBezTo>
                      <a:pt x="126" y="4961"/>
                      <a:pt x="2677" y="6049"/>
                      <a:pt x="4711" y="7878"/>
                    </a:cubicBezTo>
                    <a:cubicBezTo>
                      <a:pt x="8173" y="10991"/>
                      <a:pt x="11108" y="10233"/>
                      <a:pt x="14623" y="12338"/>
                    </a:cubicBezTo>
                    <a:cubicBezTo>
                      <a:pt x="18137" y="14444"/>
                      <a:pt x="18869" y="15113"/>
                      <a:pt x="18869" y="15113"/>
                    </a:cubicBezTo>
                    <a:cubicBezTo>
                      <a:pt x="17843" y="10741"/>
                      <a:pt x="16781" y="3988"/>
                      <a:pt x="13954" y="1945"/>
                    </a:cubicBezTo>
                    <a:cubicBezTo>
                      <a:pt x="12785" y="1098"/>
                      <a:pt x="8503" y="143"/>
                      <a:pt x="5577" y="9"/>
                    </a:cubicBezTo>
                    <a:cubicBezTo>
                      <a:pt x="5444" y="3"/>
                      <a:pt x="5311" y="0"/>
                      <a:pt x="5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6026175" y="2424563"/>
                <a:ext cx="430200" cy="284350"/>
              </a:xfrm>
              <a:custGeom>
                <a:avLst/>
                <a:gdLst/>
                <a:ahLst/>
                <a:cxnLst/>
                <a:rect l="l" t="t" r="r" b="b"/>
                <a:pathLst>
                  <a:path w="17208" h="11374" extrusionOk="0">
                    <a:moveTo>
                      <a:pt x="304" y="0"/>
                    </a:moveTo>
                    <a:cubicBezTo>
                      <a:pt x="175" y="0"/>
                      <a:pt x="58" y="91"/>
                      <a:pt x="28" y="222"/>
                    </a:cubicBezTo>
                    <a:cubicBezTo>
                      <a:pt x="1" y="373"/>
                      <a:pt x="90" y="525"/>
                      <a:pt x="251" y="561"/>
                    </a:cubicBezTo>
                    <a:cubicBezTo>
                      <a:pt x="1919" y="926"/>
                      <a:pt x="3587" y="1426"/>
                      <a:pt x="5211" y="1988"/>
                    </a:cubicBezTo>
                    <a:cubicBezTo>
                      <a:pt x="6022" y="2274"/>
                      <a:pt x="6825" y="2595"/>
                      <a:pt x="7619" y="2916"/>
                    </a:cubicBezTo>
                    <a:cubicBezTo>
                      <a:pt x="8404" y="3237"/>
                      <a:pt x="9225" y="3576"/>
                      <a:pt x="9948" y="4022"/>
                    </a:cubicBezTo>
                    <a:cubicBezTo>
                      <a:pt x="11420" y="4914"/>
                      <a:pt x="12606" y="6181"/>
                      <a:pt x="13784" y="7421"/>
                    </a:cubicBezTo>
                    <a:cubicBezTo>
                      <a:pt x="14970" y="8679"/>
                      <a:pt x="16076" y="9999"/>
                      <a:pt x="17156" y="11364"/>
                    </a:cubicBezTo>
                    <a:cubicBezTo>
                      <a:pt x="17160" y="11371"/>
                      <a:pt x="17166" y="11373"/>
                      <a:pt x="17172" y="11373"/>
                    </a:cubicBezTo>
                    <a:cubicBezTo>
                      <a:pt x="17189" y="11373"/>
                      <a:pt x="17207" y="11348"/>
                      <a:pt x="17201" y="11328"/>
                    </a:cubicBezTo>
                    <a:cubicBezTo>
                      <a:pt x="16781" y="10561"/>
                      <a:pt x="16308" y="9830"/>
                      <a:pt x="15791" y="9125"/>
                    </a:cubicBezTo>
                    <a:cubicBezTo>
                      <a:pt x="14765" y="7715"/>
                      <a:pt x="13605" y="6386"/>
                      <a:pt x="12249" y="5289"/>
                    </a:cubicBezTo>
                    <a:cubicBezTo>
                      <a:pt x="10233" y="3585"/>
                      <a:pt x="7842" y="2407"/>
                      <a:pt x="5389" y="1497"/>
                    </a:cubicBezTo>
                    <a:cubicBezTo>
                      <a:pt x="3748" y="900"/>
                      <a:pt x="2079" y="391"/>
                      <a:pt x="367" y="8"/>
                    </a:cubicBezTo>
                    <a:cubicBezTo>
                      <a:pt x="345" y="3"/>
                      <a:pt x="32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983350" y="1903788"/>
                <a:ext cx="548450" cy="368100"/>
              </a:xfrm>
              <a:custGeom>
                <a:avLst/>
                <a:gdLst/>
                <a:ahLst/>
                <a:cxnLst/>
                <a:rect l="l" t="t" r="r" b="b"/>
                <a:pathLst>
                  <a:path w="21938" h="14724" extrusionOk="0">
                    <a:moveTo>
                      <a:pt x="9103" y="1"/>
                    </a:moveTo>
                    <a:cubicBezTo>
                      <a:pt x="8005" y="1"/>
                      <a:pt x="6989" y="396"/>
                      <a:pt x="6130" y="1623"/>
                    </a:cubicBezTo>
                    <a:cubicBezTo>
                      <a:pt x="4551" y="3880"/>
                      <a:pt x="3346" y="5494"/>
                      <a:pt x="1785" y="7796"/>
                    </a:cubicBezTo>
                    <a:cubicBezTo>
                      <a:pt x="233" y="10107"/>
                      <a:pt x="1" y="14407"/>
                      <a:pt x="1" y="14407"/>
                    </a:cubicBezTo>
                    <a:cubicBezTo>
                      <a:pt x="1" y="14407"/>
                      <a:pt x="933" y="14724"/>
                      <a:pt x="2347" y="14724"/>
                    </a:cubicBezTo>
                    <a:cubicBezTo>
                      <a:pt x="3709" y="14724"/>
                      <a:pt x="5518" y="14429"/>
                      <a:pt x="7370" y="13274"/>
                    </a:cubicBezTo>
                    <a:cubicBezTo>
                      <a:pt x="11134" y="10918"/>
                      <a:pt x="9841" y="5325"/>
                      <a:pt x="14052" y="4620"/>
                    </a:cubicBezTo>
                    <a:cubicBezTo>
                      <a:pt x="14778" y="4497"/>
                      <a:pt x="15488" y="4446"/>
                      <a:pt x="16166" y="4446"/>
                    </a:cubicBezTo>
                    <a:cubicBezTo>
                      <a:pt x="19420" y="4446"/>
                      <a:pt x="21938" y="5619"/>
                      <a:pt x="21938" y="5619"/>
                    </a:cubicBezTo>
                    <a:cubicBezTo>
                      <a:pt x="21938" y="5619"/>
                      <a:pt x="19752" y="2693"/>
                      <a:pt x="17870" y="1525"/>
                    </a:cubicBezTo>
                    <a:cubicBezTo>
                      <a:pt x="16860" y="903"/>
                      <a:pt x="15885" y="868"/>
                      <a:pt x="14858" y="868"/>
                    </a:cubicBezTo>
                    <a:cubicBezTo>
                      <a:pt x="14730" y="868"/>
                      <a:pt x="14601" y="869"/>
                      <a:pt x="14471" y="869"/>
                    </a:cubicBezTo>
                    <a:cubicBezTo>
                      <a:pt x="13701" y="869"/>
                      <a:pt x="12897" y="850"/>
                      <a:pt x="12026" y="588"/>
                    </a:cubicBezTo>
                    <a:cubicBezTo>
                      <a:pt x="11024" y="285"/>
                      <a:pt x="10034" y="1"/>
                      <a:pt x="9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5975325" y="1947913"/>
                <a:ext cx="477525" cy="323200"/>
              </a:xfrm>
              <a:custGeom>
                <a:avLst/>
                <a:gdLst/>
                <a:ahLst/>
                <a:cxnLst/>
                <a:rect l="l" t="t" r="r" b="b"/>
                <a:pathLst>
                  <a:path w="19101" h="12928" extrusionOk="0">
                    <a:moveTo>
                      <a:pt x="13088" y="0"/>
                    </a:moveTo>
                    <a:cubicBezTo>
                      <a:pt x="10644" y="0"/>
                      <a:pt x="9163" y="732"/>
                      <a:pt x="7548" y="2534"/>
                    </a:cubicBezTo>
                    <a:cubicBezTo>
                      <a:pt x="5960" y="4265"/>
                      <a:pt x="4640" y="6218"/>
                      <a:pt x="3418" y="8217"/>
                    </a:cubicBezTo>
                    <a:cubicBezTo>
                      <a:pt x="2508" y="9751"/>
                      <a:pt x="1401" y="11196"/>
                      <a:pt x="126" y="12436"/>
                    </a:cubicBezTo>
                    <a:cubicBezTo>
                      <a:pt x="10" y="12543"/>
                      <a:pt x="1" y="12731"/>
                      <a:pt x="108" y="12847"/>
                    </a:cubicBezTo>
                    <a:cubicBezTo>
                      <a:pt x="166" y="12900"/>
                      <a:pt x="239" y="12927"/>
                      <a:pt x="312" y="12927"/>
                    </a:cubicBezTo>
                    <a:cubicBezTo>
                      <a:pt x="384" y="12927"/>
                      <a:pt x="456" y="12900"/>
                      <a:pt x="509" y="12847"/>
                    </a:cubicBezTo>
                    <a:cubicBezTo>
                      <a:pt x="1642" y="11723"/>
                      <a:pt x="2632" y="10501"/>
                      <a:pt x="3453" y="9145"/>
                    </a:cubicBezTo>
                    <a:cubicBezTo>
                      <a:pt x="5095" y="6415"/>
                      <a:pt x="7120" y="2168"/>
                      <a:pt x="10099" y="812"/>
                    </a:cubicBezTo>
                    <a:cubicBezTo>
                      <a:pt x="11045" y="438"/>
                      <a:pt x="12071" y="304"/>
                      <a:pt x="13088" y="286"/>
                    </a:cubicBezTo>
                    <a:cubicBezTo>
                      <a:pt x="13107" y="286"/>
                      <a:pt x="13127" y="286"/>
                      <a:pt x="13146" y="286"/>
                    </a:cubicBezTo>
                    <a:cubicBezTo>
                      <a:pt x="15179" y="286"/>
                      <a:pt x="17236" y="750"/>
                      <a:pt x="19056" y="1651"/>
                    </a:cubicBezTo>
                    <a:cubicBezTo>
                      <a:pt x="19061" y="1653"/>
                      <a:pt x="19066" y="1655"/>
                      <a:pt x="19070" y="1655"/>
                    </a:cubicBezTo>
                    <a:cubicBezTo>
                      <a:pt x="19079" y="1655"/>
                      <a:pt x="19085" y="1648"/>
                      <a:pt x="19092" y="1642"/>
                    </a:cubicBezTo>
                    <a:cubicBezTo>
                      <a:pt x="19101" y="1624"/>
                      <a:pt x="19101" y="1615"/>
                      <a:pt x="19083" y="1606"/>
                    </a:cubicBezTo>
                    <a:cubicBezTo>
                      <a:pt x="17281" y="545"/>
                      <a:pt x="15175" y="18"/>
                      <a:pt x="130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823225" y="2252338"/>
                <a:ext cx="175300" cy="849550"/>
              </a:xfrm>
              <a:custGeom>
                <a:avLst/>
                <a:gdLst/>
                <a:ahLst/>
                <a:cxnLst/>
                <a:rect l="l" t="t" r="r" b="b"/>
                <a:pathLst>
                  <a:path w="7012" h="33982" extrusionOk="0">
                    <a:moveTo>
                      <a:pt x="6537" y="1"/>
                    </a:moveTo>
                    <a:cubicBezTo>
                      <a:pt x="6464" y="1"/>
                      <a:pt x="6387" y="27"/>
                      <a:pt x="6317" y="90"/>
                    </a:cubicBezTo>
                    <a:cubicBezTo>
                      <a:pt x="6156" y="242"/>
                      <a:pt x="6049" y="384"/>
                      <a:pt x="5924" y="545"/>
                    </a:cubicBezTo>
                    <a:cubicBezTo>
                      <a:pt x="5157" y="1606"/>
                      <a:pt x="4693" y="2864"/>
                      <a:pt x="4399" y="4131"/>
                    </a:cubicBezTo>
                    <a:cubicBezTo>
                      <a:pt x="3730" y="6986"/>
                      <a:pt x="4042" y="9930"/>
                      <a:pt x="4086" y="12820"/>
                    </a:cubicBezTo>
                    <a:cubicBezTo>
                      <a:pt x="4176" y="18628"/>
                      <a:pt x="4425" y="26514"/>
                      <a:pt x="1464" y="31608"/>
                    </a:cubicBezTo>
                    <a:cubicBezTo>
                      <a:pt x="1098" y="32188"/>
                      <a:pt x="679" y="32732"/>
                      <a:pt x="197" y="33196"/>
                    </a:cubicBezTo>
                    <a:cubicBezTo>
                      <a:pt x="10" y="33374"/>
                      <a:pt x="1" y="33668"/>
                      <a:pt x="179" y="33847"/>
                    </a:cubicBezTo>
                    <a:cubicBezTo>
                      <a:pt x="269" y="33937"/>
                      <a:pt x="387" y="33982"/>
                      <a:pt x="505" y="33982"/>
                    </a:cubicBezTo>
                    <a:cubicBezTo>
                      <a:pt x="619" y="33982"/>
                      <a:pt x="733" y="33939"/>
                      <a:pt x="821" y="33856"/>
                    </a:cubicBezTo>
                    <a:cubicBezTo>
                      <a:pt x="1366" y="33312"/>
                      <a:pt x="1829" y="32705"/>
                      <a:pt x="2222" y="32072"/>
                    </a:cubicBezTo>
                    <a:cubicBezTo>
                      <a:pt x="5273" y="26764"/>
                      <a:pt x="4970" y="18788"/>
                      <a:pt x="4836" y="12802"/>
                    </a:cubicBezTo>
                    <a:cubicBezTo>
                      <a:pt x="4747" y="9287"/>
                      <a:pt x="4283" y="5603"/>
                      <a:pt x="5701" y="2284"/>
                    </a:cubicBezTo>
                    <a:cubicBezTo>
                      <a:pt x="5969" y="1678"/>
                      <a:pt x="6299" y="1062"/>
                      <a:pt x="6754" y="572"/>
                    </a:cubicBezTo>
                    <a:cubicBezTo>
                      <a:pt x="7011" y="335"/>
                      <a:pt x="6796" y="1"/>
                      <a:pt x="6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927600" y="2413013"/>
                <a:ext cx="119575" cy="46550"/>
              </a:xfrm>
              <a:custGeom>
                <a:avLst/>
                <a:gdLst/>
                <a:ahLst/>
                <a:cxnLst/>
                <a:rect l="l" t="t" r="r" b="b"/>
                <a:pathLst>
                  <a:path w="4783" h="1862" extrusionOk="0">
                    <a:moveTo>
                      <a:pt x="2632" y="0"/>
                    </a:moveTo>
                    <a:cubicBezTo>
                      <a:pt x="905" y="0"/>
                      <a:pt x="88" y="1422"/>
                      <a:pt x="81" y="1442"/>
                    </a:cubicBezTo>
                    <a:cubicBezTo>
                      <a:pt x="1" y="1585"/>
                      <a:pt x="54" y="1754"/>
                      <a:pt x="188" y="1826"/>
                    </a:cubicBezTo>
                    <a:cubicBezTo>
                      <a:pt x="233" y="1852"/>
                      <a:pt x="277" y="1861"/>
                      <a:pt x="322" y="1861"/>
                    </a:cubicBezTo>
                    <a:cubicBezTo>
                      <a:pt x="420" y="1861"/>
                      <a:pt x="518" y="1817"/>
                      <a:pt x="572" y="1719"/>
                    </a:cubicBezTo>
                    <a:cubicBezTo>
                      <a:pt x="605" y="1659"/>
                      <a:pt x="1246" y="567"/>
                      <a:pt x="2630" y="567"/>
                    </a:cubicBezTo>
                    <a:cubicBezTo>
                      <a:pt x="3106" y="567"/>
                      <a:pt x="3670" y="696"/>
                      <a:pt x="4327" y="1041"/>
                    </a:cubicBezTo>
                    <a:cubicBezTo>
                      <a:pt x="4370" y="1062"/>
                      <a:pt x="4416" y="1072"/>
                      <a:pt x="4461" y="1072"/>
                    </a:cubicBezTo>
                    <a:cubicBezTo>
                      <a:pt x="4564" y="1072"/>
                      <a:pt x="4661" y="1018"/>
                      <a:pt x="4711" y="925"/>
                    </a:cubicBezTo>
                    <a:cubicBezTo>
                      <a:pt x="4782" y="782"/>
                      <a:pt x="4729" y="612"/>
                      <a:pt x="4595" y="541"/>
                    </a:cubicBezTo>
                    <a:cubicBezTo>
                      <a:pt x="3843" y="149"/>
                      <a:pt x="3190" y="0"/>
                      <a:pt x="2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630525" y="2516913"/>
                <a:ext cx="253400" cy="273625"/>
              </a:xfrm>
              <a:custGeom>
                <a:avLst/>
                <a:gdLst/>
                <a:ahLst/>
                <a:cxnLst/>
                <a:rect l="l" t="t" r="r" b="b"/>
                <a:pathLst>
                  <a:path w="10136" h="10945" extrusionOk="0">
                    <a:moveTo>
                      <a:pt x="7795" y="0"/>
                    </a:moveTo>
                    <a:cubicBezTo>
                      <a:pt x="7305" y="0"/>
                      <a:pt x="6765" y="48"/>
                      <a:pt x="6228" y="185"/>
                    </a:cubicBezTo>
                    <a:cubicBezTo>
                      <a:pt x="4488" y="640"/>
                      <a:pt x="2035" y="1746"/>
                      <a:pt x="1437" y="2407"/>
                    </a:cubicBezTo>
                    <a:cubicBezTo>
                      <a:pt x="1" y="3995"/>
                      <a:pt x="215" y="8196"/>
                      <a:pt x="152" y="10944"/>
                    </a:cubicBezTo>
                    <a:cubicBezTo>
                      <a:pt x="152" y="10944"/>
                      <a:pt x="509" y="10453"/>
                      <a:pt x="2356" y="8741"/>
                    </a:cubicBezTo>
                    <a:cubicBezTo>
                      <a:pt x="4203" y="7028"/>
                      <a:pt x="6058" y="7117"/>
                      <a:pt x="7744" y="4806"/>
                    </a:cubicBezTo>
                    <a:cubicBezTo>
                      <a:pt x="8743" y="3450"/>
                      <a:pt x="10135" y="2469"/>
                      <a:pt x="9743" y="239"/>
                    </a:cubicBezTo>
                    <a:cubicBezTo>
                      <a:pt x="9743" y="239"/>
                      <a:pt x="8894" y="0"/>
                      <a:pt x="77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5655125" y="2518588"/>
                <a:ext cx="224100" cy="224400"/>
              </a:xfrm>
              <a:custGeom>
                <a:avLst/>
                <a:gdLst/>
                <a:ahLst/>
                <a:cxnLst/>
                <a:rect l="l" t="t" r="r" b="b"/>
                <a:pathLst>
                  <a:path w="8964" h="8976" extrusionOk="0">
                    <a:moveTo>
                      <a:pt x="8768" y="1"/>
                    </a:moveTo>
                    <a:cubicBezTo>
                      <a:pt x="8741" y="1"/>
                      <a:pt x="8713" y="7"/>
                      <a:pt x="8687" y="20"/>
                    </a:cubicBezTo>
                    <a:cubicBezTo>
                      <a:pt x="4512" y="1983"/>
                      <a:pt x="1417" y="4383"/>
                      <a:pt x="7" y="8950"/>
                    </a:cubicBezTo>
                    <a:cubicBezTo>
                      <a:pt x="1" y="8963"/>
                      <a:pt x="17" y="8975"/>
                      <a:pt x="30" y="8975"/>
                    </a:cubicBezTo>
                    <a:cubicBezTo>
                      <a:pt x="35" y="8975"/>
                      <a:pt x="40" y="8973"/>
                      <a:pt x="43" y="8968"/>
                    </a:cubicBezTo>
                    <a:cubicBezTo>
                      <a:pt x="516" y="8013"/>
                      <a:pt x="1015" y="7077"/>
                      <a:pt x="1559" y="6176"/>
                    </a:cubicBezTo>
                    <a:cubicBezTo>
                      <a:pt x="2112" y="5275"/>
                      <a:pt x="2674" y="4365"/>
                      <a:pt x="3442" y="3642"/>
                    </a:cubicBezTo>
                    <a:cubicBezTo>
                      <a:pt x="3825" y="3276"/>
                      <a:pt x="4262" y="2982"/>
                      <a:pt x="4700" y="2679"/>
                    </a:cubicBezTo>
                    <a:cubicBezTo>
                      <a:pt x="6011" y="1795"/>
                      <a:pt x="7394" y="984"/>
                      <a:pt x="8830" y="332"/>
                    </a:cubicBezTo>
                    <a:cubicBezTo>
                      <a:pt x="8919" y="297"/>
                      <a:pt x="8964" y="190"/>
                      <a:pt x="8919" y="100"/>
                    </a:cubicBezTo>
                    <a:cubicBezTo>
                      <a:pt x="8894" y="37"/>
                      <a:pt x="8833" y="1"/>
                      <a:pt x="8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5866275" y="2505663"/>
                <a:ext cx="74500" cy="23025"/>
              </a:xfrm>
              <a:custGeom>
                <a:avLst/>
                <a:gdLst/>
                <a:ahLst/>
                <a:cxnLst/>
                <a:rect l="l" t="t" r="r" b="b"/>
                <a:pathLst>
                  <a:path w="2980" h="921" extrusionOk="0">
                    <a:moveTo>
                      <a:pt x="1567" y="1"/>
                    </a:moveTo>
                    <a:cubicBezTo>
                      <a:pt x="1144" y="1"/>
                      <a:pt x="640" y="152"/>
                      <a:pt x="81" y="609"/>
                    </a:cubicBezTo>
                    <a:cubicBezTo>
                      <a:pt x="9" y="671"/>
                      <a:pt x="0" y="787"/>
                      <a:pt x="63" y="858"/>
                    </a:cubicBezTo>
                    <a:cubicBezTo>
                      <a:pt x="98" y="903"/>
                      <a:pt x="143" y="921"/>
                      <a:pt x="197" y="921"/>
                    </a:cubicBezTo>
                    <a:cubicBezTo>
                      <a:pt x="232" y="921"/>
                      <a:pt x="277" y="903"/>
                      <a:pt x="304" y="876"/>
                    </a:cubicBezTo>
                    <a:cubicBezTo>
                      <a:pt x="792" y="476"/>
                      <a:pt x="1223" y="345"/>
                      <a:pt x="1579" y="345"/>
                    </a:cubicBezTo>
                    <a:cubicBezTo>
                      <a:pt x="2230" y="345"/>
                      <a:pt x="2627" y="785"/>
                      <a:pt x="2650" y="814"/>
                    </a:cubicBezTo>
                    <a:cubicBezTo>
                      <a:pt x="2684" y="853"/>
                      <a:pt x="2735" y="873"/>
                      <a:pt x="2785" y="873"/>
                    </a:cubicBezTo>
                    <a:cubicBezTo>
                      <a:pt x="2826" y="873"/>
                      <a:pt x="2868" y="860"/>
                      <a:pt x="2900" y="832"/>
                    </a:cubicBezTo>
                    <a:cubicBezTo>
                      <a:pt x="2971" y="769"/>
                      <a:pt x="2980" y="653"/>
                      <a:pt x="2918" y="582"/>
                    </a:cubicBezTo>
                    <a:cubicBezTo>
                      <a:pt x="2906" y="576"/>
                      <a:pt x="2391" y="1"/>
                      <a:pt x="1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578575" y="1825038"/>
                <a:ext cx="402125" cy="377900"/>
              </a:xfrm>
              <a:custGeom>
                <a:avLst/>
                <a:gdLst/>
                <a:ahLst/>
                <a:cxnLst/>
                <a:rect l="l" t="t" r="r" b="b"/>
                <a:pathLst>
                  <a:path w="16085" h="15116" extrusionOk="0">
                    <a:moveTo>
                      <a:pt x="0" y="0"/>
                    </a:moveTo>
                    <a:lnTo>
                      <a:pt x="0" y="0"/>
                    </a:lnTo>
                    <a:cubicBezTo>
                      <a:pt x="3247" y="2391"/>
                      <a:pt x="5076" y="5593"/>
                      <a:pt x="5442" y="7547"/>
                    </a:cubicBezTo>
                    <a:cubicBezTo>
                      <a:pt x="5808" y="9501"/>
                      <a:pt x="7762" y="9974"/>
                      <a:pt x="9644" y="12837"/>
                    </a:cubicBezTo>
                    <a:cubicBezTo>
                      <a:pt x="10927" y="14805"/>
                      <a:pt x="12814" y="15115"/>
                      <a:pt x="13875" y="15115"/>
                    </a:cubicBezTo>
                    <a:cubicBezTo>
                      <a:pt x="14362" y="15115"/>
                      <a:pt x="14675" y="15050"/>
                      <a:pt x="14675" y="15050"/>
                    </a:cubicBezTo>
                    <a:cubicBezTo>
                      <a:pt x="14675" y="15050"/>
                      <a:pt x="16031" y="14238"/>
                      <a:pt x="16058" y="12177"/>
                    </a:cubicBezTo>
                    <a:cubicBezTo>
                      <a:pt x="16085" y="10116"/>
                      <a:pt x="14363" y="8769"/>
                      <a:pt x="13444" y="6610"/>
                    </a:cubicBezTo>
                    <a:cubicBezTo>
                      <a:pt x="12900" y="5335"/>
                      <a:pt x="11838" y="3791"/>
                      <a:pt x="8377" y="2471"/>
                    </a:cubicBezTo>
                    <a:cubicBezTo>
                      <a:pt x="4907" y="1151"/>
                      <a:pt x="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667400" y="1875988"/>
                <a:ext cx="284975" cy="331675"/>
              </a:xfrm>
              <a:custGeom>
                <a:avLst/>
                <a:gdLst/>
                <a:ahLst/>
                <a:cxnLst/>
                <a:rect l="l" t="t" r="r" b="b"/>
                <a:pathLst>
                  <a:path w="11399" h="13267" extrusionOk="0">
                    <a:moveTo>
                      <a:pt x="30" y="1"/>
                    </a:moveTo>
                    <a:cubicBezTo>
                      <a:pt x="11" y="1"/>
                      <a:pt x="1" y="33"/>
                      <a:pt x="16" y="41"/>
                    </a:cubicBezTo>
                    <a:cubicBezTo>
                      <a:pt x="1229" y="844"/>
                      <a:pt x="2398" y="1682"/>
                      <a:pt x="3495" y="2601"/>
                    </a:cubicBezTo>
                    <a:cubicBezTo>
                      <a:pt x="4619" y="3502"/>
                      <a:pt x="5636" y="4555"/>
                      <a:pt x="6448" y="5741"/>
                    </a:cubicBezTo>
                    <a:cubicBezTo>
                      <a:pt x="7036" y="6598"/>
                      <a:pt x="7616" y="7597"/>
                      <a:pt x="8134" y="8507"/>
                    </a:cubicBezTo>
                    <a:cubicBezTo>
                      <a:pt x="8312" y="8828"/>
                      <a:pt x="8508" y="9140"/>
                      <a:pt x="8723" y="9443"/>
                    </a:cubicBezTo>
                    <a:cubicBezTo>
                      <a:pt x="8963" y="9756"/>
                      <a:pt x="9195" y="9988"/>
                      <a:pt x="9409" y="10282"/>
                    </a:cubicBezTo>
                    <a:cubicBezTo>
                      <a:pt x="10034" y="11138"/>
                      <a:pt x="10534" y="12111"/>
                      <a:pt x="10890" y="13101"/>
                    </a:cubicBezTo>
                    <a:cubicBezTo>
                      <a:pt x="10924" y="13201"/>
                      <a:pt x="11018" y="13267"/>
                      <a:pt x="11119" y="13267"/>
                    </a:cubicBezTo>
                    <a:cubicBezTo>
                      <a:pt x="11152" y="13267"/>
                      <a:pt x="11187" y="13259"/>
                      <a:pt x="11220" y="13244"/>
                    </a:cubicBezTo>
                    <a:cubicBezTo>
                      <a:pt x="11345" y="13199"/>
                      <a:pt x="11399" y="13056"/>
                      <a:pt x="11354" y="12931"/>
                    </a:cubicBezTo>
                    <a:cubicBezTo>
                      <a:pt x="11203" y="12575"/>
                      <a:pt x="11042" y="12253"/>
                      <a:pt x="10873" y="11923"/>
                    </a:cubicBezTo>
                    <a:cubicBezTo>
                      <a:pt x="10534" y="11272"/>
                      <a:pt x="10141" y="10648"/>
                      <a:pt x="9686" y="10068"/>
                    </a:cubicBezTo>
                    <a:cubicBezTo>
                      <a:pt x="9195" y="9497"/>
                      <a:pt x="8758" y="8997"/>
                      <a:pt x="8401" y="8346"/>
                    </a:cubicBezTo>
                    <a:lnTo>
                      <a:pt x="7848" y="7409"/>
                    </a:lnTo>
                    <a:cubicBezTo>
                      <a:pt x="7206" y="6321"/>
                      <a:pt x="6421" y="5304"/>
                      <a:pt x="5582" y="4341"/>
                    </a:cubicBezTo>
                    <a:cubicBezTo>
                      <a:pt x="4039" y="2556"/>
                      <a:pt x="2157" y="1058"/>
                      <a:pt x="42" y="5"/>
                    </a:cubicBezTo>
                    <a:cubicBezTo>
                      <a:pt x="38" y="2"/>
                      <a:pt x="34" y="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5928500" y="2173663"/>
                <a:ext cx="43500" cy="140700"/>
              </a:xfrm>
              <a:custGeom>
                <a:avLst/>
                <a:gdLst/>
                <a:ahLst/>
                <a:cxnLst/>
                <a:rect l="l" t="t" r="r" b="b"/>
                <a:pathLst>
                  <a:path w="1740" h="5628" extrusionOk="0">
                    <a:moveTo>
                      <a:pt x="323" y="0"/>
                    </a:moveTo>
                    <a:cubicBezTo>
                      <a:pt x="267" y="0"/>
                      <a:pt x="210" y="17"/>
                      <a:pt x="161" y="52"/>
                    </a:cubicBezTo>
                    <a:cubicBezTo>
                      <a:pt x="27" y="141"/>
                      <a:pt x="0" y="320"/>
                      <a:pt x="90" y="445"/>
                    </a:cubicBezTo>
                    <a:cubicBezTo>
                      <a:pt x="98" y="462"/>
                      <a:pt x="1151" y="2033"/>
                      <a:pt x="884" y="5324"/>
                    </a:cubicBezTo>
                    <a:cubicBezTo>
                      <a:pt x="866" y="5476"/>
                      <a:pt x="982" y="5610"/>
                      <a:pt x="1133" y="5628"/>
                    </a:cubicBezTo>
                    <a:lnTo>
                      <a:pt x="1160" y="5628"/>
                    </a:lnTo>
                    <a:cubicBezTo>
                      <a:pt x="1303" y="5628"/>
                      <a:pt x="1428" y="5512"/>
                      <a:pt x="1446" y="5369"/>
                    </a:cubicBezTo>
                    <a:cubicBezTo>
                      <a:pt x="1740" y="1854"/>
                      <a:pt x="598" y="186"/>
                      <a:pt x="553" y="123"/>
                    </a:cubicBezTo>
                    <a:cubicBezTo>
                      <a:pt x="499" y="42"/>
                      <a:pt x="412" y="0"/>
                      <a:pt x="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rot="7111586">
              <a:off x="-159093" y="145922"/>
              <a:ext cx="940286" cy="852846"/>
              <a:chOff x="4357538" y="2124225"/>
              <a:chExt cx="748038" cy="678475"/>
            </a:xfrm>
          </p:grpSpPr>
          <p:sp>
            <p:nvSpPr>
              <p:cNvPr id="48" name="Google Shape;48;p3"/>
              <p:cNvSpPr/>
              <p:nvPr/>
            </p:nvSpPr>
            <p:spPr>
              <a:xfrm>
                <a:off x="4357538" y="2406650"/>
                <a:ext cx="548675" cy="368150"/>
              </a:xfrm>
              <a:custGeom>
                <a:avLst/>
                <a:gdLst/>
                <a:ahLst/>
                <a:cxnLst/>
                <a:rect l="l" t="t" r="r" b="b"/>
                <a:pathLst>
                  <a:path w="21947" h="14726" extrusionOk="0">
                    <a:moveTo>
                      <a:pt x="12848" y="1"/>
                    </a:moveTo>
                    <a:cubicBezTo>
                      <a:pt x="11913" y="1"/>
                      <a:pt x="10918" y="288"/>
                      <a:pt x="9912" y="591"/>
                    </a:cubicBezTo>
                    <a:cubicBezTo>
                      <a:pt x="9067" y="847"/>
                      <a:pt x="8285" y="870"/>
                      <a:pt x="7535" y="870"/>
                    </a:cubicBezTo>
                    <a:cubicBezTo>
                      <a:pt x="7367" y="870"/>
                      <a:pt x="7201" y="869"/>
                      <a:pt x="7036" y="869"/>
                    </a:cubicBezTo>
                    <a:cubicBezTo>
                      <a:pt x="6030" y="869"/>
                      <a:pt x="5070" y="912"/>
                      <a:pt x="4077" y="1528"/>
                    </a:cubicBezTo>
                    <a:cubicBezTo>
                      <a:pt x="2195" y="2697"/>
                      <a:pt x="1" y="5623"/>
                      <a:pt x="1" y="5623"/>
                    </a:cubicBezTo>
                    <a:cubicBezTo>
                      <a:pt x="1" y="5623"/>
                      <a:pt x="2535" y="4445"/>
                      <a:pt x="5802" y="4445"/>
                    </a:cubicBezTo>
                    <a:cubicBezTo>
                      <a:pt x="6474" y="4445"/>
                      <a:pt x="7177" y="4495"/>
                      <a:pt x="7896" y="4615"/>
                    </a:cubicBezTo>
                    <a:cubicBezTo>
                      <a:pt x="12106" y="5320"/>
                      <a:pt x="10804" y="10913"/>
                      <a:pt x="14578" y="13268"/>
                    </a:cubicBezTo>
                    <a:cubicBezTo>
                      <a:pt x="16428" y="14430"/>
                      <a:pt x="18241" y="14726"/>
                      <a:pt x="19605" y="14726"/>
                    </a:cubicBezTo>
                    <a:cubicBezTo>
                      <a:pt x="21015" y="14726"/>
                      <a:pt x="21946" y="14410"/>
                      <a:pt x="21946" y="14410"/>
                    </a:cubicBezTo>
                    <a:cubicBezTo>
                      <a:pt x="21946" y="14410"/>
                      <a:pt x="21705" y="10110"/>
                      <a:pt x="20153" y="7800"/>
                    </a:cubicBezTo>
                    <a:cubicBezTo>
                      <a:pt x="18601" y="5489"/>
                      <a:pt x="17397" y="3883"/>
                      <a:pt x="15809" y="1617"/>
                    </a:cubicBezTo>
                    <a:cubicBezTo>
                      <a:pt x="14957" y="395"/>
                      <a:pt x="13944" y="1"/>
                      <a:pt x="12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4436338" y="2450575"/>
                <a:ext cx="477900" cy="323450"/>
              </a:xfrm>
              <a:custGeom>
                <a:avLst/>
                <a:gdLst/>
                <a:ahLst/>
                <a:cxnLst/>
                <a:rect l="l" t="t" r="r" b="b"/>
                <a:pathLst>
                  <a:path w="19116" h="12938" extrusionOk="0">
                    <a:moveTo>
                      <a:pt x="5970" y="0"/>
                    </a:moveTo>
                    <a:cubicBezTo>
                      <a:pt x="3876" y="0"/>
                      <a:pt x="1681" y="646"/>
                      <a:pt x="24" y="1609"/>
                    </a:cubicBezTo>
                    <a:cubicBezTo>
                      <a:pt x="0" y="1625"/>
                      <a:pt x="20" y="1664"/>
                      <a:pt x="44" y="1664"/>
                    </a:cubicBezTo>
                    <a:cubicBezTo>
                      <a:pt x="46" y="1664"/>
                      <a:pt x="49" y="1663"/>
                      <a:pt x="51" y="1662"/>
                    </a:cubicBezTo>
                    <a:cubicBezTo>
                      <a:pt x="515" y="1430"/>
                      <a:pt x="997" y="1225"/>
                      <a:pt x="1479" y="1056"/>
                    </a:cubicBezTo>
                    <a:cubicBezTo>
                      <a:pt x="2888" y="571"/>
                      <a:pt x="4391" y="297"/>
                      <a:pt x="5879" y="297"/>
                    </a:cubicBezTo>
                    <a:cubicBezTo>
                      <a:pt x="5926" y="297"/>
                      <a:pt x="5973" y="297"/>
                      <a:pt x="6019" y="297"/>
                    </a:cubicBezTo>
                    <a:cubicBezTo>
                      <a:pt x="7036" y="315"/>
                      <a:pt x="8071" y="440"/>
                      <a:pt x="9008" y="824"/>
                    </a:cubicBezTo>
                    <a:cubicBezTo>
                      <a:pt x="11988" y="2171"/>
                      <a:pt x="14022" y="6426"/>
                      <a:pt x="15663" y="9147"/>
                    </a:cubicBezTo>
                    <a:cubicBezTo>
                      <a:pt x="16484" y="10512"/>
                      <a:pt x="17474" y="11734"/>
                      <a:pt x="18598" y="12858"/>
                    </a:cubicBezTo>
                    <a:cubicBezTo>
                      <a:pt x="18655" y="12911"/>
                      <a:pt x="18727" y="12937"/>
                      <a:pt x="18798" y="12937"/>
                    </a:cubicBezTo>
                    <a:cubicBezTo>
                      <a:pt x="18872" y="12937"/>
                      <a:pt x="18945" y="12908"/>
                      <a:pt x="18999" y="12849"/>
                    </a:cubicBezTo>
                    <a:cubicBezTo>
                      <a:pt x="19115" y="12733"/>
                      <a:pt x="19107" y="12546"/>
                      <a:pt x="18991" y="12439"/>
                    </a:cubicBezTo>
                    <a:cubicBezTo>
                      <a:pt x="17706" y="11208"/>
                      <a:pt x="16609" y="9754"/>
                      <a:pt x="15699" y="8219"/>
                    </a:cubicBezTo>
                    <a:cubicBezTo>
                      <a:pt x="14262" y="5909"/>
                      <a:pt x="11559" y="1716"/>
                      <a:pt x="9115" y="592"/>
                    </a:cubicBezTo>
                    <a:cubicBezTo>
                      <a:pt x="8158" y="181"/>
                      <a:pt x="7078"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903500" y="2554500"/>
                <a:ext cx="27450" cy="248200"/>
              </a:xfrm>
              <a:custGeom>
                <a:avLst/>
                <a:gdLst/>
                <a:ahLst/>
                <a:cxnLst/>
                <a:rect l="l" t="t" r="r" b="b"/>
                <a:pathLst>
                  <a:path w="1098" h="9928" extrusionOk="0">
                    <a:moveTo>
                      <a:pt x="316" y="0"/>
                    </a:moveTo>
                    <a:cubicBezTo>
                      <a:pt x="295" y="0"/>
                      <a:pt x="273" y="2"/>
                      <a:pt x="250" y="7"/>
                    </a:cubicBezTo>
                    <a:cubicBezTo>
                      <a:pt x="99" y="34"/>
                      <a:pt x="0" y="186"/>
                      <a:pt x="36" y="337"/>
                    </a:cubicBezTo>
                    <a:cubicBezTo>
                      <a:pt x="36" y="364"/>
                      <a:pt x="527" y="2871"/>
                      <a:pt x="215" y="9624"/>
                    </a:cubicBezTo>
                    <a:cubicBezTo>
                      <a:pt x="206" y="9785"/>
                      <a:pt x="331" y="9919"/>
                      <a:pt x="482" y="9928"/>
                    </a:cubicBezTo>
                    <a:lnTo>
                      <a:pt x="500" y="9928"/>
                    </a:lnTo>
                    <a:cubicBezTo>
                      <a:pt x="643" y="9928"/>
                      <a:pt x="777" y="9803"/>
                      <a:pt x="777" y="9651"/>
                    </a:cubicBezTo>
                    <a:cubicBezTo>
                      <a:pt x="1098" y="2800"/>
                      <a:pt x="607" y="329"/>
                      <a:pt x="589" y="221"/>
                    </a:cubicBezTo>
                    <a:cubicBezTo>
                      <a:pt x="559" y="91"/>
                      <a:pt x="448"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834800" y="2124225"/>
                <a:ext cx="270775" cy="435375"/>
              </a:xfrm>
              <a:custGeom>
                <a:avLst/>
                <a:gdLst/>
                <a:ahLst/>
                <a:cxnLst/>
                <a:rect l="l" t="t" r="r" b="b"/>
                <a:pathLst>
                  <a:path w="10831" h="17415" extrusionOk="0">
                    <a:moveTo>
                      <a:pt x="10831" y="1"/>
                    </a:moveTo>
                    <a:cubicBezTo>
                      <a:pt x="10831" y="1"/>
                      <a:pt x="8110" y="1268"/>
                      <a:pt x="5844" y="1955"/>
                    </a:cubicBezTo>
                    <a:cubicBezTo>
                      <a:pt x="3578" y="2641"/>
                      <a:pt x="1901" y="3239"/>
                      <a:pt x="1366" y="6156"/>
                    </a:cubicBezTo>
                    <a:cubicBezTo>
                      <a:pt x="830" y="9065"/>
                      <a:pt x="1" y="12910"/>
                      <a:pt x="830" y="14712"/>
                    </a:cubicBezTo>
                    <a:cubicBezTo>
                      <a:pt x="1660" y="16514"/>
                      <a:pt x="3070" y="17415"/>
                      <a:pt x="3070" y="17415"/>
                    </a:cubicBezTo>
                    <a:cubicBezTo>
                      <a:pt x="3070" y="17415"/>
                      <a:pt x="5915" y="17192"/>
                      <a:pt x="6977" y="13909"/>
                    </a:cubicBezTo>
                    <a:cubicBezTo>
                      <a:pt x="8039" y="10626"/>
                      <a:pt x="8155" y="7182"/>
                      <a:pt x="8404" y="5880"/>
                    </a:cubicBezTo>
                    <a:cubicBezTo>
                      <a:pt x="8824" y="3748"/>
                      <a:pt x="10831" y="1"/>
                      <a:pt x="108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904625" y="2169375"/>
                <a:ext cx="155325" cy="396925"/>
              </a:xfrm>
              <a:custGeom>
                <a:avLst/>
                <a:gdLst/>
                <a:ahLst/>
                <a:cxnLst/>
                <a:rect l="l" t="t" r="r" b="b"/>
                <a:pathLst>
                  <a:path w="6213" h="15877" extrusionOk="0">
                    <a:moveTo>
                      <a:pt x="6179" y="1"/>
                    </a:moveTo>
                    <a:cubicBezTo>
                      <a:pt x="6175" y="1"/>
                      <a:pt x="6170" y="2"/>
                      <a:pt x="6165" y="6"/>
                    </a:cubicBezTo>
                    <a:cubicBezTo>
                      <a:pt x="4898" y="764"/>
                      <a:pt x="3756" y="1719"/>
                      <a:pt x="2819" y="2861"/>
                    </a:cubicBezTo>
                    <a:cubicBezTo>
                      <a:pt x="2132" y="3735"/>
                      <a:pt x="1552" y="4707"/>
                      <a:pt x="1204" y="5769"/>
                    </a:cubicBezTo>
                    <a:cubicBezTo>
                      <a:pt x="678" y="7535"/>
                      <a:pt x="455" y="9373"/>
                      <a:pt x="294" y="11202"/>
                    </a:cubicBezTo>
                    <a:cubicBezTo>
                      <a:pt x="170" y="12665"/>
                      <a:pt x="71" y="14128"/>
                      <a:pt x="9" y="15600"/>
                    </a:cubicBezTo>
                    <a:cubicBezTo>
                      <a:pt x="0" y="15742"/>
                      <a:pt x="116" y="15876"/>
                      <a:pt x="268" y="15876"/>
                    </a:cubicBezTo>
                    <a:cubicBezTo>
                      <a:pt x="273" y="15877"/>
                      <a:pt x="279" y="15877"/>
                      <a:pt x="284" y="15877"/>
                    </a:cubicBezTo>
                    <a:cubicBezTo>
                      <a:pt x="428" y="15877"/>
                      <a:pt x="544" y="15764"/>
                      <a:pt x="544" y="15618"/>
                    </a:cubicBezTo>
                    <a:cubicBezTo>
                      <a:pt x="607" y="14163"/>
                      <a:pt x="696" y="12700"/>
                      <a:pt x="812" y="11246"/>
                    </a:cubicBezTo>
                    <a:cubicBezTo>
                      <a:pt x="937" y="9792"/>
                      <a:pt x="1080" y="8347"/>
                      <a:pt x="1240" y="6893"/>
                    </a:cubicBezTo>
                    <a:cubicBezTo>
                      <a:pt x="1320" y="6170"/>
                      <a:pt x="1454" y="5465"/>
                      <a:pt x="1793" y="4814"/>
                    </a:cubicBezTo>
                    <a:cubicBezTo>
                      <a:pt x="2114" y="4172"/>
                      <a:pt x="2560" y="3592"/>
                      <a:pt x="3033" y="3039"/>
                    </a:cubicBezTo>
                    <a:cubicBezTo>
                      <a:pt x="3970" y="1942"/>
                      <a:pt x="5040" y="943"/>
                      <a:pt x="6191" y="41"/>
                    </a:cubicBezTo>
                    <a:cubicBezTo>
                      <a:pt x="6213" y="27"/>
                      <a:pt x="6200"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pic>
        <p:nvPicPr>
          <p:cNvPr id="146" name="Google Shape;146;p9"/>
          <p:cNvPicPr preferRelativeResize="0"/>
          <p:nvPr/>
        </p:nvPicPr>
        <p:blipFill>
          <a:blip r:embed="rId2">
            <a:alphaModFix amt="70000"/>
          </a:blip>
          <a:stretch>
            <a:fillRect/>
          </a:stretch>
        </p:blipFill>
        <p:spPr>
          <a:xfrm>
            <a:off x="0" y="-50"/>
            <a:ext cx="9144003" cy="5143501"/>
          </a:xfrm>
          <a:prstGeom prst="rect">
            <a:avLst/>
          </a:prstGeom>
          <a:noFill/>
          <a:ln>
            <a:noFill/>
          </a:ln>
        </p:spPr>
      </p:pic>
      <p:sp>
        <p:nvSpPr>
          <p:cNvPr id="147" name="Google Shape;147;p9"/>
          <p:cNvSpPr txBox="1">
            <a:spLocks noGrp="1"/>
          </p:cNvSpPr>
          <p:nvPr>
            <p:ph type="title"/>
          </p:nvPr>
        </p:nvSpPr>
        <p:spPr>
          <a:xfrm>
            <a:off x="5255275" y="1386738"/>
            <a:ext cx="3175500" cy="116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8" name="Google Shape;148;p9"/>
          <p:cNvSpPr txBox="1">
            <a:spLocks noGrp="1"/>
          </p:cNvSpPr>
          <p:nvPr>
            <p:ph type="subTitle" idx="1"/>
          </p:nvPr>
        </p:nvSpPr>
        <p:spPr>
          <a:xfrm>
            <a:off x="5255275" y="2784963"/>
            <a:ext cx="3175500" cy="97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9" name="Google Shape;149;p9"/>
          <p:cNvSpPr>
            <a:spLocks noGrp="1"/>
          </p:cNvSpPr>
          <p:nvPr>
            <p:ph type="pic" idx="2"/>
          </p:nvPr>
        </p:nvSpPr>
        <p:spPr>
          <a:xfrm>
            <a:off x="713225" y="798550"/>
            <a:ext cx="3858900" cy="3546300"/>
          </a:xfrm>
          <a:prstGeom prst="rect">
            <a:avLst/>
          </a:prstGeom>
          <a:noFill/>
          <a:ln>
            <a:noFill/>
          </a:ln>
          <a:effectLst>
            <a:outerShdw blurRad="200025" algn="bl" rotWithShape="0">
              <a:schemeClr val="accent1">
                <a:alpha val="70000"/>
              </a:schemeClr>
            </a:outerShdw>
          </a:effectLst>
        </p:spPr>
      </p:sp>
      <p:grpSp>
        <p:nvGrpSpPr>
          <p:cNvPr id="150" name="Google Shape;150;p9"/>
          <p:cNvGrpSpPr/>
          <p:nvPr/>
        </p:nvGrpSpPr>
        <p:grpSpPr>
          <a:xfrm>
            <a:off x="8134992" y="3973641"/>
            <a:ext cx="1009026" cy="1169667"/>
            <a:chOff x="2715175" y="2312475"/>
            <a:chExt cx="595050" cy="689825"/>
          </a:xfrm>
        </p:grpSpPr>
        <p:sp>
          <p:nvSpPr>
            <p:cNvPr id="151" name="Google Shape;151;p9"/>
            <p:cNvSpPr/>
            <p:nvPr/>
          </p:nvSpPr>
          <p:spPr>
            <a:xfrm>
              <a:off x="2715175" y="2312475"/>
              <a:ext cx="301775" cy="297975"/>
            </a:xfrm>
            <a:custGeom>
              <a:avLst/>
              <a:gdLst/>
              <a:ahLst/>
              <a:cxnLst/>
              <a:rect l="l" t="t" r="r" b="b"/>
              <a:pathLst>
                <a:path w="12071" h="11919" extrusionOk="0">
                  <a:moveTo>
                    <a:pt x="116" y="0"/>
                  </a:moveTo>
                  <a:lnTo>
                    <a:pt x="116" y="0"/>
                  </a:lnTo>
                  <a:cubicBezTo>
                    <a:pt x="116" y="0"/>
                    <a:pt x="0" y="6477"/>
                    <a:pt x="2623" y="9849"/>
                  </a:cubicBezTo>
                  <a:cubicBezTo>
                    <a:pt x="3463" y="10932"/>
                    <a:pt x="5455" y="11918"/>
                    <a:pt x="7145" y="11918"/>
                  </a:cubicBezTo>
                  <a:cubicBezTo>
                    <a:pt x="8128" y="11918"/>
                    <a:pt x="9009" y="11584"/>
                    <a:pt x="9501" y="10741"/>
                  </a:cubicBezTo>
                  <a:cubicBezTo>
                    <a:pt x="11767" y="9813"/>
                    <a:pt x="12070" y="6102"/>
                    <a:pt x="10322" y="3854"/>
                  </a:cubicBezTo>
                  <a:cubicBezTo>
                    <a:pt x="7699" y="482"/>
                    <a:pt x="117"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3038550" y="2411525"/>
              <a:ext cx="271675" cy="209575"/>
            </a:xfrm>
            <a:custGeom>
              <a:avLst/>
              <a:gdLst/>
              <a:ahLst/>
              <a:cxnLst/>
              <a:rect l="l" t="t" r="r" b="b"/>
              <a:pathLst>
                <a:path w="10867" h="8383" extrusionOk="0">
                  <a:moveTo>
                    <a:pt x="7799" y="1"/>
                  </a:moveTo>
                  <a:cubicBezTo>
                    <a:pt x="5910" y="1"/>
                    <a:pt x="3591" y="271"/>
                    <a:pt x="2195" y="1409"/>
                  </a:cubicBezTo>
                  <a:cubicBezTo>
                    <a:pt x="420" y="2854"/>
                    <a:pt x="1" y="5807"/>
                    <a:pt x="1606" y="6940"/>
                  </a:cubicBezTo>
                  <a:cubicBezTo>
                    <a:pt x="1930" y="7978"/>
                    <a:pt x="3014" y="8382"/>
                    <a:pt x="4179" y="8382"/>
                  </a:cubicBezTo>
                  <a:cubicBezTo>
                    <a:pt x="5294" y="8382"/>
                    <a:pt x="6483" y="8012"/>
                    <a:pt x="7146" y="7475"/>
                  </a:cubicBezTo>
                  <a:cubicBezTo>
                    <a:pt x="9796" y="5307"/>
                    <a:pt x="10867" y="222"/>
                    <a:pt x="10867" y="222"/>
                  </a:cubicBezTo>
                  <a:cubicBezTo>
                    <a:pt x="10867" y="222"/>
                    <a:pt x="9509" y="1"/>
                    <a:pt x="7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3007775" y="2468150"/>
              <a:ext cx="217700" cy="427050"/>
            </a:xfrm>
            <a:custGeom>
              <a:avLst/>
              <a:gdLst/>
              <a:ahLst/>
              <a:cxnLst/>
              <a:rect l="l" t="t" r="r" b="b"/>
              <a:pathLst>
                <a:path w="8708" h="17082" extrusionOk="0">
                  <a:moveTo>
                    <a:pt x="8708" y="0"/>
                  </a:moveTo>
                  <a:cubicBezTo>
                    <a:pt x="447" y="2783"/>
                    <a:pt x="1" y="13828"/>
                    <a:pt x="134" y="16718"/>
                  </a:cubicBezTo>
                  <a:cubicBezTo>
                    <a:pt x="145" y="17018"/>
                    <a:pt x="305" y="17081"/>
                    <a:pt x="438" y="17081"/>
                  </a:cubicBezTo>
                  <a:cubicBezTo>
                    <a:pt x="534" y="17081"/>
                    <a:pt x="616" y="17048"/>
                    <a:pt x="616" y="17048"/>
                  </a:cubicBezTo>
                  <a:cubicBezTo>
                    <a:pt x="910" y="2856"/>
                    <a:pt x="8706" y="1"/>
                    <a:pt x="8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2808625" y="2448950"/>
              <a:ext cx="217475" cy="427050"/>
            </a:xfrm>
            <a:custGeom>
              <a:avLst/>
              <a:gdLst/>
              <a:ahLst/>
              <a:cxnLst/>
              <a:rect l="l" t="t" r="r" b="b"/>
              <a:pathLst>
                <a:path w="8699" h="17082" extrusionOk="0">
                  <a:moveTo>
                    <a:pt x="0" y="1"/>
                  </a:moveTo>
                  <a:cubicBezTo>
                    <a:pt x="1" y="1"/>
                    <a:pt x="7788" y="2866"/>
                    <a:pt x="8083" y="17049"/>
                  </a:cubicBezTo>
                  <a:cubicBezTo>
                    <a:pt x="8083" y="17049"/>
                    <a:pt x="8164" y="17082"/>
                    <a:pt x="8261" y="17082"/>
                  </a:cubicBezTo>
                  <a:cubicBezTo>
                    <a:pt x="8395" y="17082"/>
                    <a:pt x="8558" y="17019"/>
                    <a:pt x="8573" y="16719"/>
                  </a:cubicBezTo>
                  <a:cubicBezTo>
                    <a:pt x="8698" y="13837"/>
                    <a:pt x="8252" y="279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2871050" y="2862450"/>
              <a:ext cx="279925" cy="139850"/>
            </a:xfrm>
            <a:custGeom>
              <a:avLst/>
              <a:gdLst/>
              <a:ahLst/>
              <a:cxnLst/>
              <a:rect l="l" t="t" r="r" b="b"/>
              <a:pathLst>
                <a:path w="11197" h="5594" extrusionOk="0">
                  <a:moveTo>
                    <a:pt x="5603" y="0"/>
                  </a:moveTo>
                  <a:cubicBezTo>
                    <a:pt x="2508" y="0"/>
                    <a:pt x="1" y="2507"/>
                    <a:pt x="1" y="5594"/>
                  </a:cubicBezTo>
                  <a:lnTo>
                    <a:pt x="11197" y="5594"/>
                  </a:lnTo>
                  <a:cubicBezTo>
                    <a:pt x="11197" y="2507"/>
                    <a:pt x="8690" y="0"/>
                    <a:pt x="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84"/>
        <p:cNvGrpSpPr/>
        <p:nvPr/>
      </p:nvGrpSpPr>
      <p:grpSpPr>
        <a:xfrm>
          <a:off x="0" y="0"/>
          <a:ext cx="0" cy="0"/>
          <a:chOff x="0" y="0"/>
          <a:chExt cx="0" cy="0"/>
        </a:xfrm>
      </p:grpSpPr>
      <p:pic>
        <p:nvPicPr>
          <p:cNvPr id="185" name="Google Shape;185;p13"/>
          <p:cNvPicPr preferRelativeResize="0"/>
          <p:nvPr/>
        </p:nvPicPr>
        <p:blipFill>
          <a:blip r:embed="rId2">
            <a:alphaModFix amt="70000"/>
          </a:blip>
          <a:stretch>
            <a:fillRect/>
          </a:stretch>
        </p:blipFill>
        <p:spPr>
          <a:xfrm>
            <a:off x="0" y="-50"/>
            <a:ext cx="9144003" cy="5143501"/>
          </a:xfrm>
          <a:prstGeom prst="rect">
            <a:avLst/>
          </a:prstGeom>
          <a:noFill/>
          <a:ln>
            <a:noFill/>
          </a:ln>
        </p:spPr>
      </p:pic>
      <p:sp>
        <p:nvSpPr>
          <p:cNvPr id="186" name="Google Shape;18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7" name="Google Shape;187;p13"/>
          <p:cNvSpPr txBox="1">
            <a:spLocks noGrp="1"/>
          </p:cNvSpPr>
          <p:nvPr>
            <p:ph type="subTitle" idx="1"/>
          </p:nvPr>
        </p:nvSpPr>
        <p:spPr>
          <a:xfrm>
            <a:off x="720000" y="2193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8" name="Google Shape;188;p13"/>
          <p:cNvSpPr txBox="1">
            <a:spLocks noGrp="1"/>
          </p:cNvSpPr>
          <p:nvPr>
            <p:ph type="subTitle" idx="2"/>
          </p:nvPr>
        </p:nvSpPr>
        <p:spPr>
          <a:xfrm>
            <a:off x="3419271" y="2193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13"/>
          <p:cNvSpPr txBox="1">
            <a:spLocks noGrp="1"/>
          </p:cNvSpPr>
          <p:nvPr>
            <p:ph type="subTitle" idx="3"/>
          </p:nvPr>
        </p:nvSpPr>
        <p:spPr>
          <a:xfrm>
            <a:off x="720000" y="3921250"/>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0" name="Google Shape;190;p13"/>
          <p:cNvSpPr txBox="1">
            <a:spLocks noGrp="1"/>
          </p:cNvSpPr>
          <p:nvPr>
            <p:ph type="subTitle" idx="4"/>
          </p:nvPr>
        </p:nvSpPr>
        <p:spPr>
          <a:xfrm>
            <a:off x="3419274" y="3921250"/>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1" name="Google Shape;191;p13"/>
          <p:cNvSpPr txBox="1">
            <a:spLocks noGrp="1"/>
          </p:cNvSpPr>
          <p:nvPr>
            <p:ph type="subTitle" idx="5"/>
          </p:nvPr>
        </p:nvSpPr>
        <p:spPr>
          <a:xfrm>
            <a:off x="6118549" y="2193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2" name="Google Shape;192;p13"/>
          <p:cNvSpPr txBox="1">
            <a:spLocks noGrp="1"/>
          </p:cNvSpPr>
          <p:nvPr>
            <p:ph type="subTitle" idx="6"/>
          </p:nvPr>
        </p:nvSpPr>
        <p:spPr>
          <a:xfrm>
            <a:off x="6118549" y="3921250"/>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13"/>
          <p:cNvSpPr txBox="1">
            <a:spLocks noGrp="1"/>
          </p:cNvSpPr>
          <p:nvPr>
            <p:ph type="title" idx="7" hasCustomPrompt="1"/>
          </p:nvPr>
        </p:nvSpPr>
        <p:spPr>
          <a:xfrm>
            <a:off x="720000" y="1344775"/>
            <a:ext cx="879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4" name="Google Shape;194;p13"/>
          <p:cNvSpPr txBox="1">
            <a:spLocks noGrp="1"/>
          </p:cNvSpPr>
          <p:nvPr>
            <p:ph type="title" idx="8" hasCustomPrompt="1"/>
          </p:nvPr>
        </p:nvSpPr>
        <p:spPr>
          <a:xfrm>
            <a:off x="720000" y="3072872"/>
            <a:ext cx="879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13"/>
          <p:cNvSpPr txBox="1">
            <a:spLocks noGrp="1"/>
          </p:cNvSpPr>
          <p:nvPr>
            <p:ph type="title" idx="9" hasCustomPrompt="1"/>
          </p:nvPr>
        </p:nvSpPr>
        <p:spPr>
          <a:xfrm>
            <a:off x="3419275" y="1344775"/>
            <a:ext cx="879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13"/>
          <p:cNvSpPr txBox="1">
            <a:spLocks noGrp="1"/>
          </p:cNvSpPr>
          <p:nvPr>
            <p:ph type="title" idx="13" hasCustomPrompt="1"/>
          </p:nvPr>
        </p:nvSpPr>
        <p:spPr>
          <a:xfrm>
            <a:off x="3419275" y="3072872"/>
            <a:ext cx="879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a:spLocks noGrp="1"/>
          </p:cNvSpPr>
          <p:nvPr>
            <p:ph type="title" idx="14" hasCustomPrompt="1"/>
          </p:nvPr>
        </p:nvSpPr>
        <p:spPr>
          <a:xfrm>
            <a:off x="6118550" y="1344775"/>
            <a:ext cx="879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13"/>
          <p:cNvSpPr txBox="1">
            <a:spLocks noGrp="1"/>
          </p:cNvSpPr>
          <p:nvPr>
            <p:ph type="title" idx="15" hasCustomPrompt="1"/>
          </p:nvPr>
        </p:nvSpPr>
        <p:spPr>
          <a:xfrm>
            <a:off x="6118550" y="3072872"/>
            <a:ext cx="879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a:spLocks noGrp="1"/>
          </p:cNvSpPr>
          <p:nvPr>
            <p:ph type="subTitle" idx="16"/>
          </p:nvPr>
        </p:nvSpPr>
        <p:spPr>
          <a:xfrm>
            <a:off x="720000"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20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a:latin typeface="Sora"/>
                <a:ea typeface="Sora"/>
                <a:cs typeface="Sora"/>
                <a:sym typeface="Sora"/>
              </a:defRPr>
            </a:lvl2pPr>
            <a:lvl3pPr lvl="2" rtl="0">
              <a:lnSpc>
                <a:spcPct val="100000"/>
              </a:lnSpc>
              <a:spcBef>
                <a:spcPts val="0"/>
              </a:spcBef>
              <a:spcAft>
                <a:spcPts val="0"/>
              </a:spcAft>
              <a:buSzPts val="2400"/>
              <a:buFont typeface="Sora"/>
              <a:buNone/>
              <a:defRPr sz="2400">
                <a:latin typeface="Sora"/>
                <a:ea typeface="Sora"/>
                <a:cs typeface="Sora"/>
                <a:sym typeface="Sora"/>
              </a:defRPr>
            </a:lvl3pPr>
            <a:lvl4pPr lvl="3" rtl="0">
              <a:lnSpc>
                <a:spcPct val="100000"/>
              </a:lnSpc>
              <a:spcBef>
                <a:spcPts val="0"/>
              </a:spcBef>
              <a:spcAft>
                <a:spcPts val="0"/>
              </a:spcAft>
              <a:buSzPts val="2400"/>
              <a:buFont typeface="Sora"/>
              <a:buNone/>
              <a:defRPr sz="2400">
                <a:latin typeface="Sora"/>
                <a:ea typeface="Sora"/>
                <a:cs typeface="Sora"/>
                <a:sym typeface="Sora"/>
              </a:defRPr>
            </a:lvl4pPr>
            <a:lvl5pPr lvl="4" rtl="0">
              <a:lnSpc>
                <a:spcPct val="100000"/>
              </a:lnSpc>
              <a:spcBef>
                <a:spcPts val="0"/>
              </a:spcBef>
              <a:spcAft>
                <a:spcPts val="0"/>
              </a:spcAft>
              <a:buSzPts val="2400"/>
              <a:buFont typeface="Sora"/>
              <a:buNone/>
              <a:defRPr sz="2400">
                <a:latin typeface="Sora"/>
                <a:ea typeface="Sora"/>
                <a:cs typeface="Sora"/>
                <a:sym typeface="Sora"/>
              </a:defRPr>
            </a:lvl5pPr>
            <a:lvl6pPr lvl="5" rtl="0">
              <a:lnSpc>
                <a:spcPct val="100000"/>
              </a:lnSpc>
              <a:spcBef>
                <a:spcPts val="0"/>
              </a:spcBef>
              <a:spcAft>
                <a:spcPts val="0"/>
              </a:spcAft>
              <a:buSzPts val="2400"/>
              <a:buFont typeface="Sora"/>
              <a:buNone/>
              <a:defRPr sz="2400">
                <a:latin typeface="Sora"/>
                <a:ea typeface="Sora"/>
                <a:cs typeface="Sora"/>
                <a:sym typeface="Sora"/>
              </a:defRPr>
            </a:lvl6pPr>
            <a:lvl7pPr lvl="6" rtl="0">
              <a:lnSpc>
                <a:spcPct val="100000"/>
              </a:lnSpc>
              <a:spcBef>
                <a:spcPts val="0"/>
              </a:spcBef>
              <a:spcAft>
                <a:spcPts val="0"/>
              </a:spcAft>
              <a:buSzPts val="2400"/>
              <a:buFont typeface="Sora"/>
              <a:buNone/>
              <a:defRPr sz="2400">
                <a:latin typeface="Sora"/>
                <a:ea typeface="Sora"/>
                <a:cs typeface="Sora"/>
                <a:sym typeface="Sora"/>
              </a:defRPr>
            </a:lvl7pPr>
            <a:lvl8pPr lvl="7" rtl="0">
              <a:lnSpc>
                <a:spcPct val="100000"/>
              </a:lnSpc>
              <a:spcBef>
                <a:spcPts val="0"/>
              </a:spcBef>
              <a:spcAft>
                <a:spcPts val="0"/>
              </a:spcAft>
              <a:buSzPts val="2400"/>
              <a:buFont typeface="Sora"/>
              <a:buNone/>
              <a:defRPr sz="2400">
                <a:latin typeface="Sora"/>
                <a:ea typeface="Sora"/>
                <a:cs typeface="Sora"/>
                <a:sym typeface="Sora"/>
              </a:defRPr>
            </a:lvl8pPr>
            <a:lvl9pPr lvl="8" rtl="0">
              <a:lnSpc>
                <a:spcPct val="100000"/>
              </a:lnSpc>
              <a:spcBef>
                <a:spcPts val="0"/>
              </a:spcBef>
              <a:spcAft>
                <a:spcPts val="0"/>
              </a:spcAft>
              <a:buSzPts val="2400"/>
              <a:buFont typeface="Sora"/>
              <a:buNone/>
              <a:defRPr sz="2400">
                <a:latin typeface="Sora"/>
                <a:ea typeface="Sora"/>
                <a:cs typeface="Sora"/>
                <a:sym typeface="Sora"/>
              </a:defRPr>
            </a:lvl9pPr>
          </a:lstStyle>
          <a:p>
            <a:endParaRPr/>
          </a:p>
        </p:txBody>
      </p:sp>
      <p:sp>
        <p:nvSpPr>
          <p:cNvPr id="200" name="Google Shape;200;p13"/>
          <p:cNvSpPr txBox="1">
            <a:spLocks noGrp="1"/>
          </p:cNvSpPr>
          <p:nvPr>
            <p:ph type="subTitle" idx="17"/>
          </p:nvPr>
        </p:nvSpPr>
        <p:spPr>
          <a:xfrm>
            <a:off x="3419275"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20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a:latin typeface="Sora"/>
                <a:ea typeface="Sora"/>
                <a:cs typeface="Sora"/>
                <a:sym typeface="Sora"/>
              </a:defRPr>
            </a:lvl2pPr>
            <a:lvl3pPr lvl="2" rtl="0">
              <a:lnSpc>
                <a:spcPct val="100000"/>
              </a:lnSpc>
              <a:spcBef>
                <a:spcPts val="0"/>
              </a:spcBef>
              <a:spcAft>
                <a:spcPts val="0"/>
              </a:spcAft>
              <a:buSzPts val="2400"/>
              <a:buFont typeface="Sora"/>
              <a:buNone/>
              <a:defRPr sz="2400">
                <a:latin typeface="Sora"/>
                <a:ea typeface="Sora"/>
                <a:cs typeface="Sora"/>
                <a:sym typeface="Sora"/>
              </a:defRPr>
            </a:lvl3pPr>
            <a:lvl4pPr lvl="3" rtl="0">
              <a:lnSpc>
                <a:spcPct val="100000"/>
              </a:lnSpc>
              <a:spcBef>
                <a:spcPts val="0"/>
              </a:spcBef>
              <a:spcAft>
                <a:spcPts val="0"/>
              </a:spcAft>
              <a:buSzPts val="2400"/>
              <a:buFont typeface="Sora"/>
              <a:buNone/>
              <a:defRPr sz="2400">
                <a:latin typeface="Sora"/>
                <a:ea typeface="Sora"/>
                <a:cs typeface="Sora"/>
                <a:sym typeface="Sora"/>
              </a:defRPr>
            </a:lvl4pPr>
            <a:lvl5pPr lvl="4" rtl="0">
              <a:lnSpc>
                <a:spcPct val="100000"/>
              </a:lnSpc>
              <a:spcBef>
                <a:spcPts val="0"/>
              </a:spcBef>
              <a:spcAft>
                <a:spcPts val="0"/>
              </a:spcAft>
              <a:buSzPts val="2400"/>
              <a:buFont typeface="Sora"/>
              <a:buNone/>
              <a:defRPr sz="2400">
                <a:latin typeface="Sora"/>
                <a:ea typeface="Sora"/>
                <a:cs typeface="Sora"/>
                <a:sym typeface="Sora"/>
              </a:defRPr>
            </a:lvl5pPr>
            <a:lvl6pPr lvl="5" rtl="0">
              <a:lnSpc>
                <a:spcPct val="100000"/>
              </a:lnSpc>
              <a:spcBef>
                <a:spcPts val="0"/>
              </a:spcBef>
              <a:spcAft>
                <a:spcPts val="0"/>
              </a:spcAft>
              <a:buSzPts val="2400"/>
              <a:buFont typeface="Sora"/>
              <a:buNone/>
              <a:defRPr sz="2400">
                <a:latin typeface="Sora"/>
                <a:ea typeface="Sora"/>
                <a:cs typeface="Sora"/>
                <a:sym typeface="Sora"/>
              </a:defRPr>
            </a:lvl6pPr>
            <a:lvl7pPr lvl="6" rtl="0">
              <a:lnSpc>
                <a:spcPct val="100000"/>
              </a:lnSpc>
              <a:spcBef>
                <a:spcPts val="0"/>
              </a:spcBef>
              <a:spcAft>
                <a:spcPts val="0"/>
              </a:spcAft>
              <a:buSzPts val="2400"/>
              <a:buFont typeface="Sora"/>
              <a:buNone/>
              <a:defRPr sz="2400">
                <a:latin typeface="Sora"/>
                <a:ea typeface="Sora"/>
                <a:cs typeface="Sora"/>
                <a:sym typeface="Sora"/>
              </a:defRPr>
            </a:lvl7pPr>
            <a:lvl8pPr lvl="7" rtl="0">
              <a:lnSpc>
                <a:spcPct val="100000"/>
              </a:lnSpc>
              <a:spcBef>
                <a:spcPts val="0"/>
              </a:spcBef>
              <a:spcAft>
                <a:spcPts val="0"/>
              </a:spcAft>
              <a:buSzPts val="2400"/>
              <a:buFont typeface="Sora"/>
              <a:buNone/>
              <a:defRPr sz="2400">
                <a:latin typeface="Sora"/>
                <a:ea typeface="Sora"/>
                <a:cs typeface="Sora"/>
                <a:sym typeface="Sora"/>
              </a:defRPr>
            </a:lvl8pPr>
            <a:lvl9pPr lvl="8" rtl="0">
              <a:lnSpc>
                <a:spcPct val="100000"/>
              </a:lnSpc>
              <a:spcBef>
                <a:spcPts val="0"/>
              </a:spcBef>
              <a:spcAft>
                <a:spcPts val="0"/>
              </a:spcAft>
              <a:buSzPts val="2400"/>
              <a:buFont typeface="Sora"/>
              <a:buNone/>
              <a:defRPr sz="2400">
                <a:latin typeface="Sora"/>
                <a:ea typeface="Sora"/>
                <a:cs typeface="Sora"/>
                <a:sym typeface="Sora"/>
              </a:defRPr>
            </a:lvl9pPr>
          </a:lstStyle>
          <a:p>
            <a:endParaRPr/>
          </a:p>
        </p:txBody>
      </p:sp>
      <p:sp>
        <p:nvSpPr>
          <p:cNvPr id="201" name="Google Shape;201;p13"/>
          <p:cNvSpPr txBox="1">
            <a:spLocks noGrp="1"/>
          </p:cNvSpPr>
          <p:nvPr>
            <p:ph type="subTitle" idx="18"/>
          </p:nvPr>
        </p:nvSpPr>
        <p:spPr>
          <a:xfrm>
            <a:off x="6118550"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20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a:latin typeface="Sora"/>
                <a:ea typeface="Sora"/>
                <a:cs typeface="Sora"/>
                <a:sym typeface="Sora"/>
              </a:defRPr>
            </a:lvl2pPr>
            <a:lvl3pPr lvl="2" rtl="0">
              <a:lnSpc>
                <a:spcPct val="100000"/>
              </a:lnSpc>
              <a:spcBef>
                <a:spcPts val="0"/>
              </a:spcBef>
              <a:spcAft>
                <a:spcPts val="0"/>
              </a:spcAft>
              <a:buSzPts val="2400"/>
              <a:buFont typeface="Sora"/>
              <a:buNone/>
              <a:defRPr sz="2400">
                <a:latin typeface="Sora"/>
                <a:ea typeface="Sora"/>
                <a:cs typeface="Sora"/>
                <a:sym typeface="Sora"/>
              </a:defRPr>
            </a:lvl3pPr>
            <a:lvl4pPr lvl="3" rtl="0">
              <a:lnSpc>
                <a:spcPct val="100000"/>
              </a:lnSpc>
              <a:spcBef>
                <a:spcPts val="0"/>
              </a:spcBef>
              <a:spcAft>
                <a:spcPts val="0"/>
              </a:spcAft>
              <a:buSzPts val="2400"/>
              <a:buFont typeface="Sora"/>
              <a:buNone/>
              <a:defRPr sz="2400">
                <a:latin typeface="Sora"/>
                <a:ea typeface="Sora"/>
                <a:cs typeface="Sora"/>
                <a:sym typeface="Sora"/>
              </a:defRPr>
            </a:lvl4pPr>
            <a:lvl5pPr lvl="4" rtl="0">
              <a:lnSpc>
                <a:spcPct val="100000"/>
              </a:lnSpc>
              <a:spcBef>
                <a:spcPts val="0"/>
              </a:spcBef>
              <a:spcAft>
                <a:spcPts val="0"/>
              </a:spcAft>
              <a:buSzPts val="2400"/>
              <a:buFont typeface="Sora"/>
              <a:buNone/>
              <a:defRPr sz="2400">
                <a:latin typeface="Sora"/>
                <a:ea typeface="Sora"/>
                <a:cs typeface="Sora"/>
                <a:sym typeface="Sora"/>
              </a:defRPr>
            </a:lvl5pPr>
            <a:lvl6pPr lvl="5" rtl="0">
              <a:lnSpc>
                <a:spcPct val="100000"/>
              </a:lnSpc>
              <a:spcBef>
                <a:spcPts val="0"/>
              </a:spcBef>
              <a:spcAft>
                <a:spcPts val="0"/>
              </a:spcAft>
              <a:buSzPts val="2400"/>
              <a:buFont typeface="Sora"/>
              <a:buNone/>
              <a:defRPr sz="2400">
                <a:latin typeface="Sora"/>
                <a:ea typeface="Sora"/>
                <a:cs typeface="Sora"/>
                <a:sym typeface="Sora"/>
              </a:defRPr>
            </a:lvl6pPr>
            <a:lvl7pPr lvl="6" rtl="0">
              <a:lnSpc>
                <a:spcPct val="100000"/>
              </a:lnSpc>
              <a:spcBef>
                <a:spcPts val="0"/>
              </a:spcBef>
              <a:spcAft>
                <a:spcPts val="0"/>
              </a:spcAft>
              <a:buSzPts val="2400"/>
              <a:buFont typeface="Sora"/>
              <a:buNone/>
              <a:defRPr sz="2400">
                <a:latin typeface="Sora"/>
                <a:ea typeface="Sora"/>
                <a:cs typeface="Sora"/>
                <a:sym typeface="Sora"/>
              </a:defRPr>
            </a:lvl7pPr>
            <a:lvl8pPr lvl="7" rtl="0">
              <a:lnSpc>
                <a:spcPct val="100000"/>
              </a:lnSpc>
              <a:spcBef>
                <a:spcPts val="0"/>
              </a:spcBef>
              <a:spcAft>
                <a:spcPts val="0"/>
              </a:spcAft>
              <a:buSzPts val="2400"/>
              <a:buFont typeface="Sora"/>
              <a:buNone/>
              <a:defRPr sz="2400">
                <a:latin typeface="Sora"/>
                <a:ea typeface="Sora"/>
                <a:cs typeface="Sora"/>
                <a:sym typeface="Sora"/>
              </a:defRPr>
            </a:lvl8pPr>
            <a:lvl9pPr lvl="8" rtl="0">
              <a:lnSpc>
                <a:spcPct val="100000"/>
              </a:lnSpc>
              <a:spcBef>
                <a:spcPts val="0"/>
              </a:spcBef>
              <a:spcAft>
                <a:spcPts val="0"/>
              </a:spcAft>
              <a:buSzPts val="2400"/>
              <a:buFont typeface="Sora"/>
              <a:buNone/>
              <a:defRPr sz="2400">
                <a:latin typeface="Sora"/>
                <a:ea typeface="Sora"/>
                <a:cs typeface="Sora"/>
                <a:sym typeface="Sora"/>
              </a:defRPr>
            </a:lvl9pPr>
          </a:lstStyle>
          <a:p>
            <a:endParaRPr/>
          </a:p>
        </p:txBody>
      </p:sp>
      <p:sp>
        <p:nvSpPr>
          <p:cNvPr id="202" name="Google Shape;202;p13"/>
          <p:cNvSpPr txBox="1">
            <a:spLocks noGrp="1"/>
          </p:cNvSpPr>
          <p:nvPr>
            <p:ph type="subTitle" idx="19"/>
          </p:nvPr>
        </p:nvSpPr>
        <p:spPr>
          <a:xfrm>
            <a:off x="720000" y="363232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20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a:latin typeface="Sora"/>
                <a:ea typeface="Sora"/>
                <a:cs typeface="Sora"/>
                <a:sym typeface="Sora"/>
              </a:defRPr>
            </a:lvl2pPr>
            <a:lvl3pPr lvl="2" rtl="0">
              <a:lnSpc>
                <a:spcPct val="100000"/>
              </a:lnSpc>
              <a:spcBef>
                <a:spcPts val="0"/>
              </a:spcBef>
              <a:spcAft>
                <a:spcPts val="0"/>
              </a:spcAft>
              <a:buSzPts val="2400"/>
              <a:buFont typeface="Sora"/>
              <a:buNone/>
              <a:defRPr sz="2400">
                <a:latin typeface="Sora"/>
                <a:ea typeface="Sora"/>
                <a:cs typeface="Sora"/>
                <a:sym typeface="Sora"/>
              </a:defRPr>
            </a:lvl3pPr>
            <a:lvl4pPr lvl="3" rtl="0">
              <a:lnSpc>
                <a:spcPct val="100000"/>
              </a:lnSpc>
              <a:spcBef>
                <a:spcPts val="0"/>
              </a:spcBef>
              <a:spcAft>
                <a:spcPts val="0"/>
              </a:spcAft>
              <a:buSzPts val="2400"/>
              <a:buFont typeface="Sora"/>
              <a:buNone/>
              <a:defRPr sz="2400">
                <a:latin typeface="Sora"/>
                <a:ea typeface="Sora"/>
                <a:cs typeface="Sora"/>
                <a:sym typeface="Sora"/>
              </a:defRPr>
            </a:lvl4pPr>
            <a:lvl5pPr lvl="4" rtl="0">
              <a:lnSpc>
                <a:spcPct val="100000"/>
              </a:lnSpc>
              <a:spcBef>
                <a:spcPts val="0"/>
              </a:spcBef>
              <a:spcAft>
                <a:spcPts val="0"/>
              </a:spcAft>
              <a:buSzPts val="2400"/>
              <a:buFont typeface="Sora"/>
              <a:buNone/>
              <a:defRPr sz="2400">
                <a:latin typeface="Sora"/>
                <a:ea typeface="Sora"/>
                <a:cs typeface="Sora"/>
                <a:sym typeface="Sora"/>
              </a:defRPr>
            </a:lvl5pPr>
            <a:lvl6pPr lvl="5" rtl="0">
              <a:lnSpc>
                <a:spcPct val="100000"/>
              </a:lnSpc>
              <a:spcBef>
                <a:spcPts val="0"/>
              </a:spcBef>
              <a:spcAft>
                <a:spcPts val="0"/>
              </a:spcAft>
              <a:buSzPts val="2400"/>
              <a:buFont typeface="Sora"/>
              <a:buNone/>
              <a:defRPr sz="2400">
                <a:latin typeface="Sora"/>
                <a:ea typeface="Sora"/>
                <a:cs typeface="Sora"/>
                <a:sym typeface="Sora"/>
              </a:defRPr>
            </a:lvl6pPr>
            <a:lvl7pPr lvl="6" rtl="0">
              <a:lnSpc>
                <a:spcPct val="100000"/>
              </a:lnSpc>
              <a:spcBef>
                <a:spcPts val="0"/>
              </a:spcBef>
              <a:spcAft>
                <a:spcPts val="0"/>
              </a:spcAft>
              <a:buSzPts val="2400"/>
              <a:buFont typeface="Sora"/>
              <a:buNone/>
              <a:defRPr sz="2400">
                <a:latin typeface="Sora"/>
                <a:ea typeface="Sora"/>
                <a:cs typeface="Sora"/>
                <a:sym typeface="Sora"/>
              </a:defRPr>
            </a:lvl7pPr>
            <a:lvl8pPr lvl="7" rtl="0">
              <a:lnSpc>
                <a:spcPct val="100000"/>
              </a:lnSpc>
              <a:spcBef>
                <a:spcPts val="0"/>
              </a:spcBef>
              <a:spcAft>
                <a:spcPts val="0"/>
              </a:spcAft>
              <a:buSzPts val="2400"/>
              <a:buFont typeface="Sora"/>
              <a:buNone/>
              <a:defRPr sz="2400">
                <a:latin typeface="Sora"/>
                <a:ea typeface="Sora"/>
                <a:cs typeface="Sora"/>
                <a:sym typeface="Sora"/>
              </a:defRPr>
            </a:lvl8pPr>
            <a:lvl9pPr lvl="8" rtl="0">
              <a:lnSpc>
                <a:spcPct val="100000"/>
              </a:lnSpc>
              <a:spcBef>
                <a:spcPts val="0"/>
              </a:spcBef>
              <a:spcAft>
                <a:spcPts val="0"/>
              </a:spcAft>
              <a:buSzPts val="2400"/>
              <a:buFont typeface="Sora"/>
              <a:buNone/>
              <a:defRPr sz="2400">
                <a:latin typeface="Sora"/>
                <a:ea typeface="Sora"/>
                <a:cs typeface="Sora"/>
                <a:sym typeface="Sora"/>
              </a:defRPr>
            </a:lvl9pPr>
          </a:lstStyle>
          <a:p>
            <a:endParaRPr/>
          </a:p>
        </p:txBody>
      </p:sp>
      <p:sp>
        <p:nvSpPr>
          <p:cNvPr id="203" name="Google Shape;203;p13"/>
          <p:cNvSpPr txBox="1">
            <a:spLocks noGrp="1"/>
          </p:cNvSpPr>
          <p:nvPr>
            <p:ph type="subTitle" idx="20"/>
          </p:nvPr>
        </p:nvSpPr>
        <p:spPr>
          <a:xfrm>
            <a:off x="3419275" y="363232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20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a:latin typeface="Sora"/>
                <a:ea typeface="Sora"/>
                <a:cs typeface="Sora"/>
                <a:sym typeface="Sora"/>
              </a:defRPr>
            </a:lvl2pPr>
            <a:lvl3pPr lvl="2" rtl="0">
              <a:lnSpc>
                <a:spcPct val="100000"/>
              </a:lnSpc>
              <a:spcBef>
                <a:spcPts val="0"/>
              </a:spcBef>
              <a:spcAft>
                <a:spcPts val="0"/>
              </a:spcAft>
              <a:buSzPts val="2400"/>
              <a:buFont typeface="Sora"/>
              <a:buNone/>
              <a:defRPr sz="2400">
                <a:latin typeface="Sora"/>
                <a:ea typeface="Sora"/>
                <a:cs typeface="Sora"/>
                <a:sym typeface="Sora"/>
              </a:defRPr>
            </a:lvl3pPr>
            <a:lvl4pPr lvl="3" rtl="0">
              <a:lnSpc>
                <a:spcPct val="100000"/>
              </a:lnSpc>
              <a:spcBef>
                <a:spcPts val="0"/>
              </a:spcBef>
              <a:spcAft>
                <a:spcPts val="0"/>
              </a:spcAft>
              <a:buSzPts val="2400"/>
              <a:buFont typeface="Sora"/>
              <a:buNone/>
              <a:defRPr sz="2400">
                <a:latin typeface="Sora"/>
                <a:ea typeface="Sora"/>
                <a:cs typeface="Sora"/>
                <a:sym typeface="Sora"/>
              </a:defRPr>
            </a:lvl4pPr>
            <a:lvl5pPr lvl="4" rtl="0">
              <a:lnSpc>
                <a:spcPct val="100000"/>
              </a:lnSpc>
              <a:spcBef>
                <a:spcPts val="0"/>
              </a:spcBef>
              <a:spcAft>
                <a:spcPts val="0"/>
              </a:spcAft>
              <a:buSzPts val="2400"/>
              <a:buFont typeface="Sora"/>
              <a:buNone/>
              <a:defRPr sz="2400">
                <a:latin typeface="Sora"/>
                <a:ea typeface="Sora"/>
                <a:cs typeface="Sora"/>
                <a:sym typeface="Sora"/>
              </a:defRPr>
            </a:lvl5pPr>
            <a:lvl6pPr lvl="5" rtl="0">
              <a:lnSpc>
                <a:spcPct val="100000"/>
              </a:lnSpc>
              <a:spcBef>
                <a:spcPts val="0"/>
              </a:spcBef>
              <a:spcAft>
                <a:spcPts val="0"/>
              </a:spcAft>
              <a:buSzPts val="2400"/>
              <a:buFont typeface="Sora"/>
              <a:buNone/>
              <a:defRPr sz="2400">
                <a:latin typeface="Sora"/>
                <a:ea typeface="Sora"/>
                <a:cs typeface="Sora"/>
                <a:sym typeface="Sora"/>
              </a:defRPr>
            </a:lvl6pPr>
            <a:lvl7pPr lvl="6" rtl="0">
              <a:lnSpc>
                <a:spcPct val="100000"/>
              </a:lnSpc>
              <a:spcBef>
                <a:spcPts val="0"/>
              </a:spcBef>
              <a:spcAft>
                <a:spcPts val="0"/>
              </a:spcAft>
              <a:buSzPts val="2400"/>
              <a:buFont typeface="Sora"/>
              <a:buNone/>
              <a:defRPr sz="2400">
                <a:latin typeface="Sora"/>
                <a:ea typeface="Sora"/>
                <a:cs typeface="Sora"/>
                <a:sym typeface="Sora"/>
              </a:defRPr>
            </a:lvl7pPr>
            <a:lvl8pPr lvl="7" rtl="0">
              <a:lnSpc>
                <a:spcPct val="100000"/>
              </a:lnSpc>
              <a:spcBef>
                <a:spcPts val="0"/>
              </a:spcBef>
              <a:spcAft>
                <a:spcPts val="0"/>
              </a:spcAft>
              <a:buSzPts val="2400"/>
              <a:buFont typeface="Sora"/>
              <a:buNone/>
              <a:defRPr sz="2400">
                <a:latin typeface="Sora"/>
                <a:ea typeface="Sora"/>
                <a:cs typeface="Sora"/>
                <a:sym typeface="Sora"/>
              </a:defRPr>
            </a:lvl8pPr>
            <a:lvl9pPr lvl="8" rtl="0">
              <a:lnSpc>
                <a:spcPct val="100000"/>
              </a:lnSpc>
              <a:spcBef>
                <a:spcPts val="0"/>
              </a:spcBef>
              <a:spcAft>
                <a:spcPts val="0"/>
              </a:spcAft>
              <a:buSzPts val="2400"/>
              <a:buFont typeface="Sora"/>
              <a:buNone/>
              <a:defRPr sz="2400">
                <a:latin typeface="Sora"/>
                <a:ea typeface="Sora"/>
                <a:cs typeface="Sora"/>
                <a:sym typeface="Sora"/>
              </a:defRPr>
            </a:lvl9pPr>
          </a:lstStyle>
          <a:p>
            <a:endParaRPr/>
          </a:p>
        </p:txBody>
      </p:sp>
      <p:sp>
        <p:nvSpPr>
          <p:cNvPr id="204" name="Google Shape;204;p13"/>
          <p:cNvSpPr txBox="1">
            <a:spLocks noGrp="1"/>
          </p:cNvSpPr>
          <p:nvPr>
            <p:ph type="subTitle" idx="21"/>
          </p:nvPr>
        </p:nvSpPr>
        <p:spPr>
          <a:xfrm>
            <a:off x="6118550" y="363232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20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a:latin typeface="Sora"/>
                <a:ea typeface="Sora"/>
                <a:cs typeface="Sora"/>
                <a:sym typeface="Sora"/>
              </a:defRPr>
            </a:lvl2pPr>
            <a:lvl3pPr lvl="2" rtl="0">
              <a:lnSpc>
                <a:spcPct val="100000"/>
              </a:lnSpc>
              <a:spcBef>
                <a:spcPts val="0"/>
              </a:spcBef>
              <a:spcAft>
                <a:spcPts val="0"/>
              </a:spcAft>
              <a:buSzPts val="2400"/>
              <a:buFont typeface="Sora"/>
              <a:buNone/>
              <a:defRPr sz="2400">
                <a:latin typeface="Sora"/>
                <a:ea typeface="Sora"/>
                <a:cs typeface="Sora"/>
                <a:sym typeface="Sora"/>
              </a:defRPr>
            </a:lvl3pPr>
            <a:lvl4pPr lvl="3" rtl="0">
              <a:lnSpc>
                <a:spcPct val="100000"/>
              </a:lnSpc>
              <a:spcBef>
                <a:spcPts val="0"/>
              </a:spcBef>
              <a:spcAft>
                <a:spcPts val="0"/>
              </a:spcAft>
              <a:buSzPts val="2400"/>
              <a:buFont typeface="Sora"/>
              <a:buNone/>
              <a:defRPr sz="2400">
                <a:latin typeface="Sora"/>
                <a:ea typeface="Sora"/>
                <a:cs typeface="Sora"/>
                <a:sym typeface="Sora"/>
              </a:defRPr>
            </a:lvl4pPr>
            <a:lvl5pPr lvl="4" rtl="0">
              <a:lnSpc>
                <a:spcPct val="100000"/>
              </a:lnSpc>
              <a:spcBef>
                <a:spcPts val="0"/>
              </a:spcBef>
              <a:spcAft>
                <a:spcPts val="0"/>
              </a:spcAft>
              <a:buSzPts val="2400"/>
              <a:buFont typeface="Sora"/>
              <a:buNone/>
              <a:defRPr sz="2400">
                <a:latin typeface="Sora"/>
                <a:ea typeface="Sora"/>
                <a:cs typeface="Sora"/>
                <a:sym typeface="Sora"/>
              </a:defRPr>
            </a:lvl5pPr>
            <a:lvl6pPr lvl="5" rtl="0">
              <a:lnSpc>
                <a:spcPct val="100000"/>
              </a:lnSpc>
              <a:spcBef>
                <a:spcPts val="0"/>
              </a:spcBef>
              <a:spcAft>
                <a:spcPts val="0"/>
              </a:spcAft>
              <a:buSzPts val="2400"/>
              <a:buFont typeface="Sora"/>
              <a:buNone/>
              <a:defRPr sz="2400">
                <a:latin typeface="Sora"/>
                <a:ea typeface="Sora"/>
                <a:cs typeface="Sora"/>
                <a:sym typeface="Sora"/>
              </a:defRPr>
            </a:lvl6pPr>
            <a:lvl7pPr lvl="6" rtl="0">
              <a:lnSpc>
                <a:spcPct val="100000"/>
              </a:lnSpc>
              <a:spcBef>
                <a:spcPts val="0"/>
              </a:spcBef>
              <a:spcAft>
                <a:spcPts val="0"/>
              </a:spcAft>
              <a:buSzPts val="2400"/>
              <a:buFont typeface="Sora"/>
              <a:buNone/>
              <a:defRPr sz="2400">
                <a:latin typeface="Sora"/>
                <a:ea typeface="Sora"/>
                <a:cs typeface="Sora"/>
                <a:sym typeface="Sora"/>
              </a:defRPr>
            </a:lvl7pPr>
            <a:lvl8pPr lvl="7" rtl="0">
              <a:lnSpc>
                <a:spcPct val="100000"/>
              </a:lnSpc>
              <a:spcBef>
                <a:spcPts val="0"/>
              </a:spcBef>
              <a:spcAft>
                <a:spcPts val="0"/>
              </a:spcAft>
              <a:buSzPts val="2400"/>
              <a:buFont typeface="Sora"/>
              <a:buNone/>
              <a:defRPr sz="2400">
                <a:latin typeface="Sora"/>
                <a:ea typeface="Sora"/>
                <a:cs typeface="Sora"/>
                <a:sym typeface="Sora"/>
              </a:defRPr>
            </a:lvl8pPr>
            <a:lvl9pPr lvl="8" rtl="0">
              <a:lnSpc>
                <a:spcPct val="100000"/>
              </a:lnSpc>
              <a:spcBef>
                <a:spcPts val="0"/>
              </a:spcBef>
              <a:spcAft>
                <a:spcPts val="0"/>
              </a:spcAft>
              <a:buSzPts val="2400"/>
              <a:buFont typeface="Sora"/>
              <a:buNone/>
              <a:defRPr sz="2400">
                <a:latin typeface="Sora"/>
                <a:ea typeface="Sora"/>
                <a:cs typeface="Sora"/>
                <a:sym typeface="Sora"/>
              </a:defRPr>
            </a:lvl9pPr>
          </a:lstStyle>
          <a:p>
            <a:endParaRPr/>
          </a:p>
        </p:txBody>
      </p:sp>
      <p:grpSp>
        <p:nvGrpSpPr>
          <p:cNvPr id="205" name="Google Shape;205;p13"/>
          <p:cNvGrpSpPr/>
          <p:nvPr/>
        </p:nvGrpSpPr>
        <p:grpSpPr>
          <a:xfrm>
            <a:off x="-312222" y="-61541"/>
            <a:ext cx="9798681" cy="5485940"/>
            <a:chOff x="-312222" y="-61541"/>
            <a:chExt cx="9798681" cy="5485940"/>
          </a:xfrm>
        </p:grpSpPr>
        <p:grpSp>
          <p:nvGrpSpPr>
            <p:cNvPr id="206" name="Google Shape;206;p13"/>
            <p:cNvGrpSpPr/>
            <p:nvPr/>
          </p:nvGrpSpPr>
          <p:grpSpPr>
            <a:xfrm rot="-6807537">
              <a:off x="8437985" y="113074"/>
              <a:ext cx="940280" cy="852841"/>
              <a:chOff x="4357538" y="2124225"/>
              <a:chExt cx="748038" cy="678475"/>
            </a:xfrm>
          </p:grpSpPr>
          <p:sp>
            <p:nvSpPr>
              <p:cNvPr id="207" name="Google Shape;207;p13"/>
              <p:cNvSpPr/>
              <p:nvPr/>
            </p:nvSpPr>
            <p:spPr>
              <a:xfrm>
                <a:off x="4357538" y="2406650"/>
                <a:ext cx="548675" cy="368150"/>
              </a:xfrm>
              <a:custGeom>
                <a:avLst/>
                <a:gdLst/>
                <a:ahLst/>
                <a:cxnLst/>
                <a:rect l="l" t="t" r="r" b="b"/>
                <a:pathLst>
                  <a:path w="21947" h="14726" extrusionOk="0">
                    <a:moveTo>
                      <a:pt x="12848" y="1"/>
                    </a:moveTo>
                    <a:cubicBezTo>
                      <a:pt x="11913" y="1"/>
                      <a:pt x="10918" y="288"/>
                      <a:pt x="9912" y="591"/>
                    </a:cubicBezTo>
                    <a:cubicBezTo>
                      <a:pt x="9067" y="847"/>
                      <a:pt x="8285" y="870"/>
                      <a:pt x="7535" y="870"/>
                    </a:cubicBezTo>
                    <a:cubicBezTo>
                      <a:pt x="7367" y="870"/>
                      <a:pt x="7201" y="869"/>
                      <a:pt x="7036" y="869"/>
                    </a:cubicBezTo>
                    <a:cubicBezTo>
                      <a:pt x="6030" y="869"/>
                      <a:pt x="5070" y="912"/>
                      <a:pt x="4077" y="1528"/>
                    </a:cubicBezTo>
                    <a:cubicBezTo>
                      <a:pt x="2195" y="2697"/>
                      <a:pt x="1" y="5623"/>
                      <a:pt x="1" y="5623"/>
                    </a:cubicBezTo>
                    <a:cubicBezTo>
                      <a:pt x="1" y="5623"/>
                      <a:pt x="2535" y="4445"/>
                      <a:pt x="5802" y="4445"/>
                    </a:cubicBezTo>
                    <a:cubicBezTo>
                      <a:pt x="6474" y="4445"/>
                      <a:pt x="7177" y="4495"/>
                      <a:pt x="7896" y="4615"/>
                    </a:cubicBezTo>
                    <a:cubicBezTo>
                      <a:pt x="12106" y="5320"/>
                      <a:pt x="10804" y="10913"/>
                      <a:pt x="14578" y="13268"/>
                    </a:cubicBezTo>
                    <a:cubicBezTo>
                      <a:pt x="16428" y="14430"/>
                      <a:pt x="18241" y="14726"/>
                      <a:pt x="19605" y="14726"/>
                    </a:cubicBezTo>
                    <a:cubicBezTo>
                      <a:pt x="21015" y="14726"/>
                      <a:pt x="21946" y="14410"/>
                      <a:pt x="21946" y="14410"/>
                    </a:cubicBezTo>
                    <a:cubicBezTo>
                      <a:pt x="21946" y="14410"/>
                      <a:pt x="21705" y="10110"/>
                      <a:pt x="20153" y="7800"/>
                    </a:cubicBezTo>
                    <a:cubicBezTo>
                      <a:pt x="18601" y="5489"/>
                      <a:pt x="17397" y="3883"/>
                      <a:pt x="15809" y="1617"/>
                    </a:cubicBezTo>
                    <a:cubicBezTo>
                      <a:pt x="14957" y="395"/>
                      <a:pt x="13944" y="1"/>
                      <a:pt x="12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4436338" y="2450575"/>
                <a:ext cx="477900" cy="323450"/>
              </a:xfrm>
              <a:custGeom>
                <a:avLst/>
                <a:gdLst/>
                <a:ahLst/>
                <a:cxnLst/>
                <a:rect l="l" t="t" r="r" b="b"/>
                <a:pathLst>
                  <a:path w="19116" h="12938" extrusionOk="0">
                    <a:moveTo>
                      <a:pt x="5970" y="0"/>
                    </a:moveTo>
                    <a:cubicBezTo>
                      <a:pt x="3876" y="0"/>
                      <a:pt x="1681" y="646"/>
                      <a:pt x="24" y="1609"/>
                    </a:cubicBezTo>
                    <a:cubicBezTo>
                      <a:pt x="0" y="1625"/>
                      <a:pt x="20" y="1664"/>
                      <a:pt x="44" y="1664"/>
                    </a:cubicBezTo>
                    <a:cubicBezTo>
                      <a:pt x="46" y="1664"/>
                      <a:pt x="49" y="1663"/>
                      <a:pt x="51" y="1662"/>
                    </a:cubicBezTo>
                    <a:cubicBezTo>
                      <a:pt x="515" y="1430"/>
                      <a:pt x="997" y="1225"/>
                      <a:pt x="1479" y="1056"/>
                    </a:cubicBezTo>
                    <a:cubicBezTo>
                      <a:pt x="2888" y="571"/>
                      <a:pt x="4391" y="297"/>
                      <a:pt x="5879" y="297"/>
                    </a:cubicBezTo>
                    <a:cubicBezTo>
                      <a:pt x="5926" y="297"/>
                      <a:pt x="5973" y="297"/>
                      <a:pt x="6019" y="297"/>
                    </a:cubicBezTo>
                    <a:cubicBezTo>
                      <a:pt x="7036" y="315"/>
                      <a:pt x="8071" y="440"/>
                      <a:pt x="9008" y="824"/>
                    </a:cubicBezTo>
                    <a:cubicBezTo>
                      <a:pt x="11988" y="2171"/>
                      <a:pt x="14022" y="6426"/>
                      <a:pt x="15663" y="9147"/>
                    </a:cubicBezTo>
                    <a:cubicBezTo>
                      <a:pt x="16484" y="10512"/>
                      <a:pt x="17474" y="11734"/>
                      <a:pt x="18598" y="12858"/>
                    </a:cubicBezTo>
                    <a:cubicBezTo>
                      <a:pt x="18655" y="12911"/>
                      <a:pt x="18727" y="12937"/>
                      <a:pt x="18798" y="12937"/>
                    </a:cubicBezTo>
                    <a:cubicBezTo>
                      <a:pt x="18872" y="12937"/>
                      <a:pt x="18945" y="12908"/>
                      <a:pt x="18999" y="12849"/>
                    </a:cubicBezTo>
                    <a:cubicBezTo>
                      <a:pt x="19115" y="12733"/>
                      <a:pt x="19107" y="12546"/>
                      <a:pt x="18991" y="12439"/>
                    </a:cubicBezTo>
                    <a:cubicBezTo>
                      <a:pt x="17706" y="11208"/>
                      <a:pt x="16609" y="9754"/>
                      <a:pt x="15699" y="8219"/>
                    </a:cubicBezTo>
                    <a:cubicBezTo>
                      <a:pt x="14262" y="5909"/>
                      <a:pt x="11559" y="1716"/>
                      <a:pt x="9115" y="592"/>
                    </a:cubicBezTo>
                    <a:cubicBezTo>
                      <a:pt x="8158" y="181"/>
                      <a:pt x="7078"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4903500" y="2554500"/>
                <a:ext cx="27450" cy="248200"/>
              </a:xfrm>
              <a:custGeom>
                <a:avLst/>
                <a:gdLst/>
                <a:ahLst/>
                <a:cxnLst/>
                <a:rect l="l" t="t" r="r" b="b"/>
                <a:pathLst>
                  <a:path w="1098" h="9928" extrusionOk="0">
                    <a:moveTo>
                      <a:pt x="316" y="0"/>
                    </a:moveTo>
                    <a:cubicBezTo>
                      <a:pt x="295" y="0"/>
                      <a:pt x="273" y="2"/>
                      <a:pt x="250" y="7"/>
                    </a:cubicBezTo>
                    <a:cubicBezTo>
                      <a:pt x="99" y="34"/>
                      <a:pt x="0" y="186"/>
                      <a:pt x="36" y="337"/>
                    </a:cubicBezTo>
                    <a:cubicBezTo>
                      <a:pt x="36" y="364"/>
                      <a:pt x="527" y="2871"/>
                      <a:pt x="215" y="9624"/>
                    </a:cubicBezTo>
                    <a:cubicBezTo>
                      <a:pt x="206" y="9785"/>
                      <a:pt x="331" y="9919"/>
                      <a:pt x="482" y="9928"/>
                    </a:cubicBezTo>
                    <a:lnTo>
                      <a:pt x="500" y="9928"/>
                    </a:lnTo>
                    <a:cubicBezTo>
                      <a:pt x="643" y="9928"/>
                      <a:pt x="777" y="9803"/>
                      <a:pt x="777" y="9651"/>
                    </a:cubicBezTo>
                    <a:cubicBezTo>
                      <a:pt x="1098" y="2800"/>
                      <a:pt x="607" y="329"/>
                      <a:pt x="589" y="221"/>
                    </a:cubicBezTo>
                    <a:cubicBezTo>
                      <a:pt x="559" y="91"/>
                      <a:pt x="448"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4834800" y="2124225"/>
                <a:ext cx="270775" cy="435375"/>
              </a:xfrm>
              <a:custGeom>
                <a:avLst/>
                <a:gdLst/>
                <a:ahLst/>
                <a:cxnLst/>
                <a:rect l="l" t="t" r="r" b="b"/>
                <a:pathLst>
                  <a:path w="10831" h="17415" extrusionOk="0">
                    <a:moveTo>
                      <a:pt x="10831" y="1"/>
                    </a:moveTo>
                    <a:cubicBezTo>
                      <a:pt x="10831" y="1"/>
                      <a:pt x="8110" y="1268"/>
                      <a:pt x="5844" y="1955"/>
                    </a:cubicBezTo>
                    <a:cubicBezTo>
                      <a:pt x="3578" y="2641"/>
                      <a:pt x="1901" y="3239"/>
                      <a:pt x="1366" y="6156"/>
                    </a:cubicBezTo>
                    <a:cubicBezTo>
                      <a:pt x="830" y="9065"/>
                      <a:pt x="1" y="12910"/>
                      <a:pt x="830" y="14712"/>
                    </a:cubicBezTo>
                    <a:cubicBezTo>
                      <a:pt x="1660" y="16514"/>
                      <a:pt x="3070" y="17415"/>
                      <a:pt x="3070" y="17415"/>
                    </a:cubicBezTo>
                    <a:cubicBezTo>
                      <a:pt x="3070" y="17415"/>
                      <a:pt x="5915" y="17192"/>
                      <a:pt x="6977" y="13909"/>
                    </a:cubicBezTo>
                    <a:cubicBezTo>
                      <a:pt x="8039" y="10626"/>
                      <a:pt x="8155" y="7182"/>
                      <a:pt x="8404" y="5880"/>
                    </a:cubicBezTo>
                    <a:cubicBezTo>
                      <a:pt x="8824" y="3748"/>
                      <a:pt x="10831" y="1"/>
                      <a:pt x="108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4904625" y="2169375"/>
                <a:ext cx="155325" cy="396925"/>
              </a:xfrm>
              <a:custGeom>
                <a:avLst/>
                <a:gdLst/>
                <a:ahLst/>
                <a:cxnLst/>
                <a:rect l="l" t="t" r="r" b="b"/>
                <a:pathLst>
                  <a:path w="6213" h="15877" extrusionOk="0">
                    <a:moveTo>
                      <a:pt x="6179" y="1"/>
                    </a:moveTo>
                    <a:cubicBezTo>
                      <a:pt x="6175" y="1"/>
                      <a:pt x="6170" y="2"/>
                      <a:pt x="6165" y="6"/>
                    </a:cubicBezTo>
                    <a:cubicBezTo>
                      <a:pt x="4898" y="764"/>
                      <a:pt x="3756" y="1719"/>
                      <a:pt x="2819" y="2861"/>
                    </a:cubicBezTo>
                    <a:cubicBezTo>
                      <a:pt x="2132" y="3735"/>
                      <a:pt x="1552" y="4707"/>
                      <a:pt x="1204" y="5769"/>
                    </a:cubicBezTo>
                    <a:cubicBezTo>
                      <a:pt x="678" y="7535"/>
                      <a:pt x="455" y="9373"/>
                      <a:pt x="294" y="11202"/>
                    </a:cubicBezTo>
                    <a:cubicBezTo>
                      <a:pt x="170" y="12665"/>
                      <a:pt x="71" y="14128"/>
                      <a:pt x="9" y="15600"/>
                    </a:cubicBezTo>
                    <a:cubicBezTo>
                      <a:pt x="0" y="15742"/>
                      <a:pt x="116" y="15876"/>
                      <a:pt x="268" y="15876"/>
                    </a:cubicBezTo>
                    <a:cubicBezTo>
                      <a:pt x="273" y="15877"/>
                      <a:pt x="279" y="15877"/>
                      <a:pt x="284" y="15877"/>
                    </a:cubicBezTo>
                    <a:cubicBezTo>
                      <a:pt x="428" y="15877"/>
                      <a:pt x="544" y="15764"/>
                      <a:pt x="544" y="15618"/>
                    </a:cubicBezTo>
                    <a:cubicBezTo>
                      <a:pt x="607" y="14163"/>
                      <a:pt x="696" y="12700"/>
                      <a:pt x="812" y="11246"/>
                    </a:cubicBezTo>
                    <a:cubicBezTo>
                      <a:pt x="937" y="9792"/>
                      <a:pt x="1080" y="8347"/>
                      <a:pt x="1240" y="6893"/>
                    </a:cubicBezTo>
                    <a:cubicBezTo>
                      <a:pt x="1320" y="6170"/>
                      <a:pt x="1454" y="5465"/>
                      <a:pt x="1793" y="4814"/>
                    </a:cubicBezTo>
                    <a:cubicBezTo>
                      <a:pt x="2114" y="4172"/>
                      <a:pt x="2560" y="3592"/>
                      <a:pt x="3033" y="3039"/>
                    </a:cubicBezTo>
                    <a:cubicBezTo>
                      <a:pt x="3970" y="1942"/>
                      <a:pt x="5040" y="943"/>
                      <a:pt x="6191" y="41"/>
                    </a:cubicBezTo>
                    <a:cubicBezTo>
                      <a:pt x="6213" y="27"/>
                      <a:pt x="6200"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13"/>
            <p:cNvGrpSpPr/>
            <p:nvPr/>
          </p:nvGrpSpPr>
          <p:grpSpPr>
            <a:xfrm rot="8100000">
              <a:off x="-148403" y="1054295"/>
              <a:ext cx="940248" cy="852811"/>
              <a:chOff x="4357538" y="2124225"/>
              <a:chExt cx="748038" cy="678475"/>
            </a:xfrm>
          </p:grpSpPr>
          <p:sp>
            <p:nvSpPr>
              <p:cNvPr id="213" name="Google Shape;213;p13"/>
              <p:cNvSpPr/>
              <p:nvPr/>
            </p:nvSpPr>
            <p:spPr>
              <a:xfrm>
                <a:off x="4357538" y="2406650"/>
                <a:ext cx="548675" cy="368150"/>
              </a:xfrm>
              <a:custGeom>
                <a:avLst/>
                <a:gdLst/>
                <a:ahLst/>
                <a:cxnLst/>
                <a:rect l="l" t="t" r="r" b="b"/>
                <a:pathLst>
                  <a:path w="21947" h="14726" extrusionOk="0">
                    <a:moveTo>
                      <a:pt x="12848" y="1"/>
                    </a:moveTo>
                    <a:cubicBezTo>
                      <a:pt x="11913" y="1"/>
                      <a:pt x="10918" y="288"/>
                      <a:pt x="9912" y="591"/>
                    </a:cubicBezTo>
                    <a:cubicBezTo>
                      <a:pt x="9067" y="847"/>
                      <a:pt x="8285" y="870"/>
                      <a:pt x="7535" y="870"/>
                    </a:cubicBezTo>
                    <a:cubicBezTo>
                      <a:pt x="7367" y="870"/>
                      <a:pt x="7201" y="869"/>
                      <a:pt x="7036" y="869"/>
                    </a:cubicBezTo>
                    <a:cubicBezTo>
                      <a:pt x="6030" y="869"/>
                      <a:pt x="5070" y="912"/>
                      <a:pt x="4077" y="1528"/>
                    </a:cubicBezTo>
                    <a:cubicBezTo>
                      <a:pt x="2195" y="2697"/>
                      <a:pt x="1" y="5623"/>
                      <a:pt x="1" y="5623"/>
                    </a:cubicBezTo>
                    <a:cubicBezTo>
                      <a:pt x="1" y="5623"/>
                      <a:pt x="2535" y="4445"/>
                      <a:pt x="5802" y="4445"/>
                    </a:cubicBezTo>
                    <a:cubicBezTo>
                      <a:pt x="6474" y="4445"/>
                      <a:pt x="7177" y="4495"/>
                      <a:pt x="7896" y="4615"/>
                    </a:cubicBezTo>
                    <a:cubicBezTo>
                      <a:pt x="12106" y="5320"/>
                      <a:pt x="10804" y="10913"/>
                      <a:pt x="14578" y="13268"/>
                    </a:cubicBezTo>
                    <a:cubicBezTo>
                      <a:pt x="16428" y="14430"/>
                      <a:pt x="18241" y="14726"/>
                      <a:pt x="19605" y="14726"/>
                    </a:cubicBezTo>
                    <a:cubicBezTo>
                      <a:pt x="21015" y="14726"/>
                      <a:pt x="21946" y="14410"/>
                      <a:pt x="21946" y="14410"/>
                    </a:cubicBezTo>
                    <a:cubicBezTo>
                      <a:pt x="21946" y="14410"/>
                      <a:pt x="21705" y="10110"/>
                      <a:pt x="20153" y="7800"/>
                    </a:cubicBezTo>
                    <a:cubicBezTo>
                      <a:pt x="18601" y="5489"/>
                      <a:pt x="17397" y="3883"/>
                      <a:pt x="15809" y="1617"/>
                    </a:cubicBezTo>
                    <a:cubicBezTo>
                      <a:pt x="14957" y="395"/>
                      <a:pt x="13944" y="1"/>
                      <a:pt x="12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4436338" y="2450575"/>
                <a:ext cx="477900" cy="323450"/>
              </a:xfrm>
              <a:custGeom>
                <a:avLst/>
                <a:gdLst/>
                <a:ahLst/>
                <a:cxnLst/>
                <a:rect l="l" t="t" r="r" b="b"/>
                <a:pathLst>
                  <a:path w="19116" h="12938" extrusionOk="0">
                    <a:moveTo>
                      <a:pt x="5970" y="0"/>
                    </a:moveTo>
                    <a:cubicBezTo>
                      <a:pt x="3876" y="0"/>
                      <a:pt x="1681" y="646"/>
                      <a:pt x="24" y="1609"/>
                    </a:cubicBezTo>
                    <a:cubicBezTo>
                      <a:pt x="0" y="1625"/>
                      <a:pt x="20" y="1664"/>
                      <a:pt x="44" y="1664"/>
                    </a:cubicBezTo>
                    <a:cubicBezTo>
                      <a:pt x="46" y="1664"/>
                      <a:pt x="49" y="1663"/>
                      <a:pt x="51" y="1662"/>
                    </a:cubicBezTo>
                    <a:cubicBezTo>
                      <a:pt x="515" y="1430"/>
                      <a:pt x="997" y="1225"/>
                      <a:pt x="1479" y="1056"/>
                    </a:cubicBezTo>
                    <a:cubicBezTo>
                      <a:pt x="2888" y="571"/>
                      <a:pt x="4391" y="297"/>
                      <a:pt x="5879" y="297"/>
                    </a:cubicBezTo>
                    <a:cubicBezTo>
                      <a:pt x="5926" y="297"/>
                      <a:pt x="5973" y="297"/>
                      <a:pt x="6019" y="297"/>
                    </a:cubicBezTo>
                    <a:cubicBezTo>
                      <a:pt x="7036" y="315"/>
                      <a:pt x="8071" y="440"/>
                      <a:pt x="9008" y="824"/>
                    </a:cubicBezTo>
                    <a:cubicBezTo>
                      <a:pt x="11988" y="2171"/>
                      <a:pt x="14022" y="6426"/>
                      <a:pt x="15663" y="9147"/>
                    </a:cubicBezTo>
                    <a:cubicBezTo>
                      <a:pt x="16484" y="10512"/>
                      <a:pt x="17474" y="11734"/>
                      <a:pt x="18598" y="12858"/>
                    </a:cubicBezTo>
                    <a:cubicBezTo>
                      <a:pt x="18655" y="12911"/>
                      <a:pt x="18727" y="12937"/>
                      <a:pt x="18798" y="12937"/>
                    </a:cubicBezTo>
                    <a:cubicBezTo>
                      <a:pt x="18872" y="12937"/>
                      <a:pt x="18945" y="12908"/>
                      <a:pt x="18999" y="12849"/>
                    </a:cubicBezTo>
                    <a:cubicBezTo>
                      <a:pt x="19115" y="12733"/>
                      <a:pt x="19107" y="12546"/>
                      <a:pt x="18991" y="12439"/>
                    </a:cubicBezTo>
                    <a:cubicBezTo>
                      <a:pt x="17706" y="11208"/>
                      <a:pt x="16609" y="9754"/>
                      <a:pt x="15699" y="8219"/>
                    </a:cubicBezTo>
                    <a:cubicBezTo>
                      <a:pt x="14262" y="5909"/>
                      <a:pt x="11559" y="1716"/>
                      <a:pt x="9115" y="592"/>
                    </a:cubicBezTo>
                    <a:cubicBezTo>
                      <a:pt x="8158" y="181"/>
                      <a:pt x="7078"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4903500" y="2554500"/>
                <a:ext cx="27450" cy="248200"/>
              </a:xfrm>
              <a:custGeom>
                <a:avLst/>
                <a:gdLst/>
                <a:ahLst/>
                <a:cxnLst/>
                <a:rect l="l" t="t" r="r" b="b"/>
                <a:pathLst>
                  <a:path w="1098" h="9928" extrusionOk="0">
                    <a:moveTo>
                      <a:pt x="316" y="0"/>
                    </a:moveTo>
                    <a:cubicBezTo>
                      <a:pt x="295" y="0"/>
                      <a:pt x="273" y="2"/>
                      <a:pt x="250" y="7"/>
                    </a:cubicBezTo>
                    <a:cubicBezTo>
                      <a:pt x="99" y="34"/>
                      <a:pt x="0" y="186"/>
                      <a:pt x="36" y="337"/>
                    </a:cubicBezTo>
                    <a:cubicBezTo>
                      <a:pt x="36" y="364"/>
                      <a:pt x="527" y="2871"/>
                      <a:pt x="215" y="9624"/>
                    </a:cubicBezTo>
                    <a:cubicBezTo>
                      <a:pt x="206" y="9785"/>
                      <a:pt x="331" y="9919"/>
                      <a:pt x="482" y="9928"/>
                    </a:cubicBezTo>
                    <a:lnTo>
                      <a:pt x="500" y="9928"/>
                    </a:lnTo>
                    <a:cubicBezTo>
                      <a:pt x="643" y="9928"/>
                      <a:pt x="777" y="9803"/>
                      <a:pt x="777" y="9651"/>
                    </a:cubicBezTo>
                    <a:cubicBezTo>
                      <a:pt x="1098" y="2800"/>
                      <a:pt x="607" y="329"/>
                      <a:pt x="589" y="221"/>
                    </a:cubicBezTo>
                    <a:cubicBezTo>
                      <a:pt x="559" y="91"/>
                      <a:pt x="448"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4834800" y="2124225"/>
                <a:ext cx="270775" cy="435375"/>
              </a:xfrm>
              <a:custGeom>
                <a:avLst/>
                <a:gdLst/>
                <a:ahLst/>
                <a:cxnLst/>
                <a:rect l="l" t="t" r="r" b="b"/>
                <a:pathLst>
                  <a:path w="10831" h="17415" extrusionOk="0">
                    <a:moveTo>
                      <a:pt x="10831" y="1"/>
                    </a:moveTo>
                    <a:cubicBezTo>
                      <a:pt x="10831" y="1"/>
                      <a:pt x="8110" y="1268"/>
                      <a:pt x="5844" y="1955"/>
                    </a:cubicBezTo>
                    <a:cubicBezTo>
                      <a:pt x="3578" y="2641"/>
                      <a:pt x="1901" y="3239"/>
                      <a:pt x="1366" y="6156"/>
                    </a:cubicBezTo>
                    <a:cubicBezTo>
                      <a:pt x="830" y="9065"/>
                      <a:pt x="1" y="12910"/>
                      <a:pt x="830" y="14712"/>
                    </a:cubicBezTo>
                    <a:cubicBezTo>
                      <a:pt x="1660" y="16514"/>
                      <a:pt x="3070" y="17415"/>
                      <a:pt x="3070" y="17415"/>
                    </a:cubicBezTo>
                    <a:cubicBezTo>
                      <a:pt x="3070" y="17415"/>
                      <a:pt x="5915" y="17192"/>
                      <a:pt x="6977" y="13909"/>
                    </a:cubicBezTo>
                    <a:cubicBezTo>
                      <a:pt x="8039" y="10626"/>
                      <a:pt x="8155" y="7182"/>
                      <a:pt x="8404" y="5880"/>
                    </a:cubicBezTo>
                    <a:cubicBezTo>
                      <a:pt x="8824" y="3748"/>
                      <a:pt x="10831" y="1"/>
                      <a:pt x="108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4904625" y="2169375"/>
                <a:ext cx="155325" cy="396925"/>
              </a:xfrm>
              <a:custGeom>
                <a:avLst/>
                <a:gdLst/>
                <a:ahLst/>
                <a:cxnLst/>
                <a:rect l="l" t="t" r="r" b="b"/>
                <a:pathLst>
                  <a:path w="6213" h="15877" extrusionOk="0">
                    <a:moveTo>
                      <a:pt x="6179" y="1"/>
                    </a:moveTo>
                    <a:cubicBezTo>
                      <a:pt x="6175" y="1"/>
                      <a:pt x="6170" y="2"/>
                      <a:pt x="6165" y="6"/>
                    </a:cubicBezTo>
                    <a:cubicBezTo>
                      <a:pt x="4898" y="764"/>
                      <a:pt x="3756" y="1719"/>
                      <a:pt x="2819" y="2861"/>
                    </a:cubicBezTo>
                    <a:cubicBezTo>
                      <a:pt x="2132" y="3735"/>
                      <a:pt x="1552" y="4707"/>
                      <a:pt x="1204" y="5769"/>
                    </a:cubicBezTo>
                    <a:cubicBezTo>
                      <a:pt x="678" y="7535"/>
                      <a:pt x="455" y="9373"/>
                      <a:pt x="294" y="11202"/>
                    </a:cubicBezTo>
                    <a:cubicBezTo>
                      <a:pt x="170" y="12665"/>
                      <a:pt x="71" y="14128"/>
                      <a:pt x="9" y="15600"/>
                    </a:cubicBezTo>
                    <a:cubicBezTo>
                      <a:pt x="0" y="15742"/>
                      <a:pt x="116" y="15876"/>
                      <a:pt x="268" y="15876"/>
                    </a:cubicBezTo>
                    <a:cubicBezTo>
                      <a:pt x="273" y="15877"/>
                      <a:pt x="279" y="15877"/>
                      <a:pt x="284" y="15877"/>
                    </a:cubicBezTo>
                    <a:cubicBezTo>
                      <a:pt x="428" y="15877"/>
                      <a:pt x="544" y="15764"/>
                      <a:pt x="544" y="15618"/>
                    </a:cubicBezTo>
                    <a:cubicBezTo>
                      <a:pt x="607" y="14163"/>
                      <a:pt x="696" y="12700"/>
                      <a:pt x="812" y="11246"/>
                    </a:cubicBezTo>
                    <a:cubicBezTo>
                      <a:pt x="937" y="9792"/>
                      <a:pt x="1080" y="8347"/>
                      <a:pt x="1240" y="6893"/>
                    </a:cubicBezTo>
                    <a:cubicBezTo>
                      <a:pt x="1320" y="6170"/>
                      <a:pt x="1454" y="5465"/>
                      <a:pt x="1793" y="4814"/>
                    </a:cubicBezTo>
                    <a:cubicBezTo>
                      <a:pt x="2114" y="4172"/>
                      <a:pt x="2560" y="3592"/>
                      <a:pt x="3033" y="3039"/>
                    </a:cubicBezTo>
                    <a:cubicBezTo>
                      <a:pt x="3970" y="1942"/>
                      <a:pt x="5040" y="943"/>
                      <a:pt x="6191" y="41"/>
                    </a:cubicBezTo>
                    <a:cubicBezTo>
                      <a:pt x="6213" y="27"/>
                      <a:pt x="6200"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13"/>
            <p:cNvGrpSpPr/>
            <p:nvPr/>
          </p:nvGrpSpPr>
          <p:grpSpPr>
            <a:xfrm rot="1536902">
              <a:off x="4020375" y="4410267"/>
              <a:ext cx="940233" cy="852797"/>
              <a:chOff x="4357538" y="2124225"/>
              <a:chExt cx="748038" cy="678475"/>
            </a:xfrm>
          </p:grpSpPr>
          <p:sp>
            <p:nvSpPr>
              <p:cNvPr id="219" name="Google Shape;219;p13"/>
              <p:cNvSpPr/>
              <p:nvPr/>
            </p:nvSpPr>
            <p:spPr>
              <a:xfrm>
                <a:off x="4357538" y="2406650"/>
                <a:ext cx="548675" cy="368150"/>
              </a:xfrm>
              <a:custGeom>
                <a:avLst/>
                <a:gdLst/>
                <a:ahLst/>
                <a:cxnLst/>
                <a:rect l="l" t="t" r="r" b="b"/>
                <a:pathLst>
                  <a:path w="21947" h="14726" extrusionOk="0">
                    <a:moveTo>
                      <a:pt x="12848" y="1"/>
                    </a:moveTo>
                    <a:cubicBezTo>
                      <a:pt x="11913" y="1"/>
                      <a:pt x="10918" y="288"/>
                      <a:pt x="9912" y="591"/>
                    </a:cubicBezTo>
                    <a:cubicBezTo>
                      <a:pt x="9067" y="847"/>
                      <a:pt x="8285" y="870"/>
                      <a:pt x="7535" y="870"/>
                    </a:cubicBezTo>
                    <a:cubicBezTo>
                      <a:pt x="7367" y="870"/>
                      <a:pt x="7201" y="869"/>
                      <a:pt x="7036" y="869"/>
                    </a:cubicBezTo>
                    <a:cubicBezTo>
                      <a:pt x="6030" y="869"/>
                      <a:pt x="5070" y="912"/>
                      <a:pt x="4077" y="1528"/>
                    </a:cubicBezTo>
                    <a:cubicBezTo>
                      <a:pt x="2195" y="2697"/>
                      <a:pt x="1" y="5623"/>
                      <a:pt x="1" y="5623"/>
                    </a:cubicBezTo>
                    <a:cubicBezTo>
                      <a:pt x="1" y="5623"/>
                      <a:pt x="2535" y="4445"/>
                      <a:pt x="5802" y="4445"/>
                    </a:cubicBezTo>
                    <a:cubicBezTo>
                      <a:pt x="6474" y="4445"/>
                      <a:pt x="7177" y="4495"/>
                      <a:pt x="7896" y="4615"/>
                    </a:cubicBezTo>
                    <a:cubicBezTo>
                      <a:pt x="12106" y="5320"/>
                      <a:pt x="10804" y="10913"/>
                      <a:pt x="14578" y="13268"/>
                    </a:cubicBezTo>
                    <a:cubicBezTo>
                      <a:pt x="16428" y="14430"/>
                      <a:pt x="18241" y="14726"/>
                      <a:pt x="19605" y="14726"/>
                    </a:cubicBezTo>
                    <a:cubicBezTo>
                      <a:pt x="21015" y="14726"/>
                      <a:pt x="21946" y="14410"/>
                      <a:pt x="21946" y="14410"/>
                    </a:cubicBezTo>
                    <a:cubicBezTo>
                      <a:pt x="21946" y="14410"/>
                      <a:pt x="21705" y="10110"/>
                      <a:pt x="20153" y="7800"/>
                    </a:cubicBezTo>
                    <a:cubicBezTo>
                      <a:pt x="18601" y="5489"/>
                      <a:pt x="17397" y="3883"/>
                      <a:pt x="15809" y="1617"/>
                    </a:cubicBezTo>
                    <a:cubicBezTo>
                      <a:pt x="14957" y="395"/>
                      <a:pt x="13944" y="1"/>
                      <a:pt x="12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4436338" y="2450575"/>
                <a:ext cx="477900" cy="323450"/>
              </a:xfrm>
              <a:custGeom>
                <a:avLst/>
                <a:gdLst/>
                <a:ahLst/>
                <a:cxnLst/>
                <a:rect l="l" t="t" r="r" b="b"/>
                <a:pathLst>
                  <a:path w="19116" h="12938" extrusionOk="0">
                    <a:moveTo>
                      <a:pt x="5970" y="0"/>
                    </a:moveTo>
                    <a:cubicBezTo>
                      <a:pt x="3876" y="0"/>
                      <a:pt x="1681" y="646"/>
                      <a:pt x="24" y="1609"/>
                    </a:cubicBezTo>
                    <a:cubicBezTo>
                      <a:pt x="0" y="1625"/>
                      <a:pt x="20" y="1664"/>
                      <a:pt x="44" y="1664"/>
                    </a:cubicBezTo>
                    <a:cubicBezTo>
                      <a:pt x="46" y="1664"/>
                      <a:pt x="49" y="1663"/>
                      <a:pt x="51" y="1662"/>
                    </a:cubicBezTo>
                    <a:cubicBezTo>
                      <a:pt x="515" y="1430"/>
                      <a:pt x="997" y="1225"/>
                      <a:pt x="1479" y="1056"/>
                    </a:cubicBezTo>
                    <a:cubicBezTo>
                      <a:pt x="2888" y="571"/>
                      <a:pt x="4391" y="297"/>
                      <a:pt x="5879" y="297"/>
                    </a:cubicBezTo>
                    <a:cubicBezTo>
                      <a:pt x="5926" y="297"/>
                      <a:pt x="5973" y="297"/>
                      <a:pt x="6019" y="297"/>
                    </a:cubicBezTo>
                    <a:cubicBezTo>
                      <a:pt x="7036" y="315"/>
                      <a:pt x="8071" y="440"/>
                      <a:pt x="9008" y="824"/>
                    </a:cubicBezTo>
                    <a:cubicBezTo>
                      <a:pt x="11988" y="2171"/>
                      <a:pt x="14022" y="6426"/>
                      <a:pt x="15663" y="9147"/>
                    </a:cubicBezTo>
                    <a:cubicBezTo>
                      <a:pt x="16484" y="10512"/>
                      <a:pt x="17474" y="11734"/>
                      <a:pt x="18598" y="12858"/>
                    </a:cubicBezTo>
                    <a:cubicBezTo>
                      <a:pt x="18655" y="12911"/>
                      <a:pt x="18727" y="12937"/>
                      <a:pt x="18798" y="12937"/>
                    </a:cubicBezTo>
                    <a:cubicBezTo>
                      <a:pt x="18872" y="12937"/>
                      <a:pt x="18945" y="12908"/>
                      <a:pt x="18999" y="12849"/>
                    </a:cubicBezTo>
                    <a:cubicBezTo>
                      <a:pt x="19115" y="12733"/>
                      <a:pt x="19107" y="12546"/>
                      <a:pt x="18991" y="12439"/>
                    </a:cubicBezTo>
                    <a:cubicBezTo>
                      <a:pt x="17706" y="11208"/>
                      <a:pt x="16609" y="9754"/>
                      <a:pt x="15699" y="8219"/>
                    </a:cubicBezTo>
                    <a:cubicBezTo>
                      <a:pt x="14262" y="5909"/>
                      <a:pt x="11559" y="1716"/>
                      <a:pt x="9115" y="592"/>
                    </a:cubicBezTo>
                    <a:cubicBezTo>
                      <a:pt x="8158" y="181"/>
                      <a:pt x="7078"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4903500" y="2554500"/>
                <a:ext cx="27450" cy="248200"/>
              </a:xfrm>
              <a:custGeom>
                <a:avLst/>
                <a:gdLst/>
                <a:ahLst/>
                <a:cxnLst/>
                <a:rect l="l" t="t" r="r" b="b"/>
                <a:pathLst>
                  <a:path w="1098" h="9928" extrusionOk="0">
                    <a:moveTo>
                      <a:pt x="316" y="0"/>
                    </a:moveTo>
                    <a:cubicBezTo>
                      <a:pt x="295" y="0"/>
                      <a:pt x="273" y="2"/>
                      <a:pt x="250" y="7"/>
                    </a:cubicBezTo>
                    <a:cubicBezTo>
                      <a:pt x="99" y="34"/>
                      <a:pt x="0" y="186"/>
                      <a:pt x="36" y="337"/>
                    </a:cubicBezTo>
                    <a:cubicBezTo>
                      <a:pt x="36" y="364"/>
                      <a:pt x="527" y="2871"/>
                      <a:pt x="215" y="9624"/>
                    </a:cubicBezTo>
                    <a:cubicBezTo>
                      <a:pt x="206" y="9785"/>
                      <a:pt x="331" y="9919"/>
                      <a:pt x="482" y="9928"/>
                    </a:cubicBezTo>
                    <a:lnTo>
                      <a:pt x="500" y="9928"/>
                    </a:lnTo>
                    <a:cubicBezTo>
                      <a:pt x="643" y="9928"/>
                      <a:pt x="777" y="9803"/>
                      <a:pt x="777" y="9651"/>
                    </a:cubicBezTo>
                    <a:cubicBezTo>
                      <a:pt x="1098" y="2800"/>
                      <a:pt x="607" y="329"/>
                      <a:pt x="589" y="221"/>
                    </a:cubicBezTo>
                    <a:cubicBezTo>
                      <a:pt x="559" y="91"/>
                      <a:pt x="448"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4834800" y="2124225"/>
                <a:ext cx="270775" cy="435375"/>
              </a:xfrm>
              <a:custGeom>
                <a:avLst/>
                <a:gdLst/>
                <a:ahLst/>
                <a:cxnLst/>
                <a:rect l="l" t="t" r="r" b="b"/>
                <a:pathLst>
                  <a:path w="10831" h="17415" extrusionOk="0">
                    <a:moveTo>
                      <a:pt x="10831" y="1"/>
                    </a:moveTo>
                    <a:cubicBezTo>
                      <a:pt x="10831" y="1"/>
                      <a:pt x="8110" y="1268"/>
                      <a:pt x="5844" y="1955"/>
                    </a:cubicBezTo>
                    <a:cubicBezTo>
                      <a:pt x="3578" y="2641"/>
                      <a:pt x="1901" y="3239"/>
                      <a:pt x="1366" y="6156"/>
                    </a:cubicBezTo>
                    <a:cubicBezTo>
                      <a:pt x="830" y="9065"/>
                      <a:pt x="1" y="12910"/>
                      <a:pt x="830" y="14712"/>
                    </a:cubicBezTo>
                    <a:cubicBezTo>
                      <a:pt x="1660" y="16514"/>
                      <a:pt x="3070" y="17415"/>
                      <a:pt x="3070" y="17415"/>
                    </a:cubicBezTo>
                    <a:cubicBezTo>
                      <a:pt x="3070" y="17415"/>
                      <a:pt x="5915" y="17192"/>
                      <a:pt x="6977" y="13909"/>
                    </a:cubicBezTo>
                    <a:cubicBezTo>
                      <a:pt x="8039" y="10626"/>
                      <a:pt x="8155" y="7182"/>
                      <a:pt x="8404" y="5880"/>
                    </a:cubicBezTo>
                    <a:cubicBezTo>
                      <a:pt x="8824" y="3748"/>
                      <a:pt x="10831" y="1"/>
                      <a:pt x="108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4904625" y="2169375"/>
                <a:ext cx="155325" cy="396925"/>
              </a:xfrm>
              <a:custGeom>
                <a:avLst/>
                <a:gdLst/>
                <a:ahLst/>
                <a:cxnLst/>
                <a:rect l="l" t="t" r="r" b="b"/>
                <a:pathLst>
                  <a:path w="6213" h="15877" extrusionOk="0">
                    <a:moveTo>
                      <a:pt x="6179" y="1"/>
                    </a:moveTo>
                    <a:cubicBezTo>
                      <a:pt x="6175" y="1"/>
                      <a:pt x="6170" y="2"/>
                      <a:pt x="6165" y="6"/>
                    </a:cubicBezTo>
                    <a:cubicBezTo>
                      <a:pt x="4898" y="764"/>
                      <a:pt x="3756" y="1719"/>
                      <a:pt x="2819" y="2861"/>
                    </a:cubicBezTo>
                    <a:cubicBezTo>
                      <a:pt x="2132" y="3735"/>
                      <a:pt x="1552" y="4707"/>
                      <a:pt x="1204" y="5769"/>
                    </a:cubicBezTo>
                    <a:cubicBezTo>
                      <a:pt x="678" y="7535"/>
                      <a:pt x="455" y="9373"/>
                      <a:pt x="294" y="11202"/>
                    </a:cubicBezTo>
                    <a:cubicBezTo>
                      <a:pt x="170" y="12665"/>
                      <a:pt x="71" y="14128"/>
                      <a:pt x="9" y="15600"/>
                    </a:cubicBezTo>
                    <a:cubicBezTo>
                      <a:pt x="0" y="15742"/>
                      <a:pt x="116" y="15876"/>
                      <a:pt x="268" y="15876"/>
                    </a:cubicBezTo>
                    <a:cubicBezTo>
                      <a:pt x="273" y="15877"/>
                      <a:pt x="279" y="15877"/>
                      <a:pt x="284" y="15877"/>
                    </a:cubicBezTo>
                    <a:cubicBezTo>
                      <a:pt x="428" y="15877"/>
                      <a:pt x="544" y="15764"/>
                      <a:pt x="544" y="15618"/>
                    </a:cubicBezTo>
                    <a:cubicBezTo>
                      <a:pt x="607" y="14163"/>
                      <a:pt x="696" y="12700"/>
                      <a:pt x="812" y="11246"/>
                    </a:cubicBezTo>
                    <a:cubicBezTo>
                      <a:pt x="937" y="9792"/>
                      <a:pt x="1080" y="8347"/>
                      <a:pt x="1240" y="6893"/>
                    </a:cubicBezTo>
                    <a:cubicBezTo>
                      <a:pt x="1320" y="6170"/>
                      <a:pt x="1454" y="5465"/>
                      <a:pt x="1793" y="4814"/>
                    </a:cubicBezTo>
                    <a:cubicBezTo>
                      <a:pt x="2114" y="4172"/>
                      <a:pt x="2560" y="3592"/>
                      <a:pt x="3033" y="3039"/>
                    </a:cubicBezTo>
                    <a:cubicBezTo>
                      <a:pt x="3970" y="1942"/>
                      <a:pt x="5040" y="943"/>
                      <a:pt x="6191" y="41"/>
                    </a:cubicBezTo>
                    <a:cubicBezTo>
                      <a:pt x="6213" y="27"/>
                      <a:pt x="6200"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99"/>
        <p:cNvGrpSpPr/>
        <p:nvPr/>
      </p:nvGrpSpPr>
      <p:grpSpPr>
        <a:xfrm>
          <a:off x="0" y="0"/>
          <a:ext cx="0" cy="0"/>
          <a:chOff x="0" y="0"/>
          <a:chExt cx="0" cy="0"/>
        </a:xfrm>
      </p:grpSpPr>
      <p:pic>
        <p:nvPicPr>
          <p:cNvPr id="300" name="Google Shape;300;p18"/>
          <p:cNvPicPr preferRelativeResize="0"/>
          <p:nvPr/>
        </p:nvPicPr>
        <p:blipFill>
          <a:blip r:embed="rId2">
            <a:alphaModFix amt="70000"/>
          </a:blip>
          <a:stretch>
            <a:fillRect/>
          </a:stretch>
        </p:blipFill>
        <p:spPr>
          <a:xfrm>
            <a:off x="0" y="-50"/>
            <a:ext cx="9144003" cy="5143501"/>
          </a:xfrm>
          <a:prstGeom prst="rect">
            <a:avLst/>
          </a:prstGeom>
          <a:noFill/>
          <a:ln>
            <a:noFill/>
          </a:ln>
        </p:spPr>
      </p:pic>
      <p:sp>
        <p:nvSpPr>
          <p:cNvPr id="301" name="Google Shape;301;p18"/>
          <p:cNvSpPr txBox="1">
            <a:spLocks noGrp="1"/>
          </p:cNvSpPr>
          <p:nvPr>
            <p:ph type="title"/>
          </p:nvPr>
        </p:nvSpPr>
        <p:spPr>
          <a:xfrm>
            <a:off x="1001425" y="1920900"/>
            <a:ext cx="3233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2" name="Google Shape;302;p18"/>
          <p:cNvSpPr txBox="1">
            <a:spLocks noGrp="1"/>
          </p:cNvSpPr>
          <p:nvPr>
            <p:ph type="subTitle" idx="1"/>
          </p:nvPr>
        </p:nvSpPr>
        <p:spPr>
          <a:xfrm>
            <a:off x="1001425" y="2417400"/>
            <a:ext cx="32331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03" name="Google Shape;303;p18"/>
          <p:cNvGrpSpPr/>
          <p:nvPr/>
        </p:nvGrpSpPr>
        <p:grpSpPr>
          <a:xfrm>
            <a:off x="-189518" y="-209329"/>
            <a:ext cx="9420406" cy="5342539"/>
            <a:chOff x="-189518" y="-209329"/>
            <a:chExt cx="9420406" cy="5342539"/>
          </a:xfrm>
        </p:grpSpPr>
        <p:grpSp>
          <p:nvGrpSpPr>
            <p:cNvPr id="304" name="Google Shape;304;p18"/>
            <p:cNvGrpSpPr/>
            <p:nvPr/>
          </p:nvGrpSpPr>
          <p:grpSpPr>
            <a:xfrm rot="-3950949">
              <a:off x="8179274" y="3841157"/>
              <a:ext cx="940302" cy="852860"/>
              <a:chOff x="4357538" y="2124225"/>
              <a:chExt cx="748038" cy="678475"/>
            </a:xfrm>
          </p:grpSpPr>
          <p:sp>
            <p:nvSpPr>
              <p:cNvPr id="305" name="Google Shape;305;p18"/>
              <p:cNvSpPr/>
              <p:nvPr/>
            </p:nvSpPr>
            <p:spPr>
              <a:xfrm>
                <a:off x="4357538" y="2406650"/>
                <a:ext cx="548675" cy="368150"/>
              </a:xfrm>
              <a:custGeom>
                <a:avLst/>
                <a:gdLst/>
                <a:ahLst/>
                <a:cxnLst/>
                <a:rect l="l" t="t" r="r" b="b"/>
                <a:pathLst>
                  <a:path w="21947" h="14726" extrusionOk="0">
                    <a:moveTo>
                      <a:pt x="12848" y="1"/>
                    </a:moveTo>
                    <a:cubicBezTo>
                      <a:pt x="11913" y="1"/>
                      <a:pt x="10918" y="288"/>
                      <a:pt x="9912" y="591"/>
                    </a:cubicBezTo>
                    <a:cubicBezTo>
                      <a:pt x="9067" y="847"/>
                      <a:pt x="8285" y="870"/>
                      <a:pt x="7535" y="870"/>
                    </a:cubicBezTo>
                    <a:cubicBezTo>
                      <a:pt x="7367" y="870"/>
                      <a:pt x="7201" y="869"/>
                      <a:pt x="7036" y="869"/>
                    </a:cubicBezTo>
                    <a:cubicBezTo>
                      <a:pt x="6030" y="869"/>
                      <a:pt x="5070" y="912"/>
                      <a:pt x="4077" y="1528"/>
                    </a:cubicBezTo>
                    <a:cubicBezTo>
                      <a:pt x="2195" y="2697"/>
                      <a:pt x="1" y="5623"/>
                      <a:pt x="1" y="5623"/>
                    </a:cubicBezTo>
                    <a:cubicBezTo>
                      <a:pt x="1" y="5623"/>
                      <a:pt x="2535" y="4445"/>
                      <a:pt x="5802" y="4445"/>
                    </a:cubicBezTo>
                    <a:cubicBezTo>
                      <a:pt x="6474" y="4445"/>
                      <a:pt x="7177" y="4495"/>
                      <a:pt x="7896" y="4615"/>
                    </a:cubicBezTo>
                    <a:cubicBezTo>
                      <a:pt x="12106" y="5320"/>
                      <a:pt x="10804" y="10913"/>
                      <a:pt x="14578" y="13268"/>
                    </a:cubicBezTo>
                    <a:cubicBezTo>
                      <a:pt x="16428" y="14430"/>
                      <a:pt x="18241" y="14726"/>
                      <a:pt x="19605" y="14726"/>
                    </a:cubicBezTo>
                    <a:cubicBezTo>
                      <a:pt x="21015" y="14726"/>
                      <a:pt x="21946" y="14410"/>
                      <a:pt x="21946" y="14410"/>
                    </a:cubicBezTo>
                    <a:cubicBezTo>
                      <a:pt x="21946" y="14410"/>
                      <a:pt x="21705" y="10110"/>
                      <a:pt x="20153" y="7800"/>
                    </a:cubicBezTo>
                    <a:cubicBezTo>
                      <a:pt x="18601" y="5489"/>
                      <a:pt x="17397" y="3883"/>
                      <a:pt x="15809" y="1617"/>
                    </a:cubicBezTo>
                    <a:cubicBezTo>
                      <a:pt x="14957" y="395"/>
                      <a:pt x="13944" y="1"/>
                      <a:pt x="12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4436338" y="2450575"/>
                <a:ext cx="477900" cy="323450"/>
              </a:xfrm>
              <a:custGeom>
                <a:avLst/>
                <a:gdLst/>
                <a:ahLst/>
                <a:cxnLst/>
                <a:rect l="l" t="t" r="r" b="b"/>
                <a:pathLst>
                  <a:path w="19116" h="12938" extrusionOk="0">
                    <a:moveTo>
                      <a:pt x="5970" y="0"/>
                    </a:moveTo>
                    <a:cubicBezTo>
                      <a:pt x="3876" y="0"/>
                      <a:pt x="1681" y="646"/>
                      <a:pt x="24" y="1609"/>
                    </a:cubicBezTo>
                    <a:cubicBezTo>
                      <a:pt x="0" y="1625"/>
                      <a:pt x="20" y="1664"/>
                      <a:pt x="44" y="1664"/>
                    </a:cubicBezTo>
                    <a:cubicBezTo>
                      <a:pt x="46" y="1664"/>
                      <a:pt x="49" y="1663"/>
                      <a:pt x="51" y="1662"/>
                    </a:cubicBezTo>
                    <a:cubicBezTo>
                      <a:pt x="515" y="1430"/>
                      <a:pt x="997" y="1225"/>
                      <a:pt x="1479" y="1056"/>
                    </a:cubicBezTo>
                    <a:cubicBezTo>
                      <a:pt x="2888" y="571"/>
                      <a:pt x="4391" y="297"/>
                      <a:pt x="5879" y="297"/>
                    </a:cubicBezTo>
                    <a:cubicBezTo>
                      <a:pt x="5926" y="297"/>
                      <a:pt x="5973" y="297"/>
                      <a:pt x="6019" y="297"/>
                    </a:cubicBezTo>
                    <a:cubicBezTo>
                      <a:pt x="7036" y="315"/>
                      <a:pt x="8071" y="440"/>
                      <a:pt x="9008" y="824"/>
                    </a:cubicBezTo>
                    <a:cubicBezTo>
                      <a:pt x="11988" y="2171"/>
                      <a:pt x="14022" y="6426"/>
                      <a:pt x="15663" y="9147"/>
                    </a:cubicBezTo>
                    <a:cubicBezTo>
                      <a:pt x="16484" y="10512"/>
                      <a:pt x="17474" y="11734"/>
                      <a:pt x="18598" y="12858"/>
                    </a:cubicBezTo>
                    <a:cubicBezTo>
                      <a:pt x="18655" y="12911"/>
                      <a:pt x="18727" y="12937"/>
                      <a:pt x="18798" y="12937"/>
                    </a:cubicBezTo>
                    <a:cubicBezTo>
                      <a:pt x="18872" y="12937"/>
                      <a:pt x="18945" y="12908"/>
                      <a:pt x="18999" y="12849"/>
                    </a:cubicBezTo>
                    <a:cubicBezTo>
                      <a:pt x="19115" y="12733"/>
                      <a:pt x="19107" y="12546"/>
                      <a:pt x="18991" y="12439"/>
                    </a:cubicBezTo>
                    <a:cubicBezTo>
                      <a:pt x="17706" y="11208"/>
                      <a:pt x="16609" y="9754"/>
                      <a:pt x="15699" y="8219"/>
                    </a:cubicBezTo>
                    <a:cubicBezTo>
                      <a:pt x="14262" y="5909"/>
                      <a:pt x="11559" y="1716"/>
                      <a:pt x="9115" y="592"/>
                    </a:cubicBezTo>
                    <a:cubicBezTo>
                      <a:pt x="8158" y="181"/>
                      <a:pt x="7078"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a:off x="4903500" y="2554500"/>
                <a:ext cx="27450" cy="248200"/>
              </a:xfrm>
              <a:custGeom>
                <a:avLst/>
                <a:gdLst/>
                <a:ahLst/>
                <a:cxnLst/>
                <a:rect l="l" t="t" r="r" b="b"/>
                <a:pathLst>
                  <a:path w="1098" h="9928" extrusionOk="0">
                    <a:moveTo>
                      <a:pt x="316" y="0"/>
                    </a:moveTo>
                    <a:cubicBezTo>
                      <a:pt x="295" y="0"/>
                      <a:pt x="273" y="2"/>
                      <a:pt x="250" y="7"/>
                    </a:cubicBezTo>
                    <a:cubicBezTo>
                      <a:pt x="99" y="34"/>
                      <a:pt x="0" y="186"/>
                      <a:pt x="36" y="337"/>
                    </a:cubicBezTo>
                    <a:cubicBezTo>
                      <a:pt x="36" y="364"/>
                      <a:pt x="527" y="2871"/>
                      <a:pt x="215" y="9624"/>
                    </a:cubicBezTo>
                    <a:cubicBezTo>
                      <a:pt x="206" y="9785"/>
                      <a:pt x="331" y="9919"/>
                      <a:pt x="482" y="9928"/>
                    </a:cubicBezTo>
                    <a:lnTo>
                      <a:pt x="500" y="9928"/>
                    </a:lnTo>
                    <a:cubicBezTo>
                      <a:pt x="643" y="9928"/>
                      <a:pt x="777" y="9803"/>
                      <a:pt x="777" y="9651"/>
                    </a:cubicBezTo>
                    <a:cubicBezTo>
                      <a:pt x="1098" y="2800"/>
                      <a:pt x="607" y="329"/>
                      <a:pt x="589" y="221"/>
                    </a:cubicBezTo>
                    <a:cubicBezTo>
                      <a:pt x="559" y="91"/>
                      <a:pt x="448"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4834800" y="2124225"/>
                <a:ext cx="270775" cy="435375"/>
              </a:xfrm>
              <a:custGeom>
                <a:avLst/>
                <a:gdLst/>
                <a:ahLst/>
                <a:cxnLst/>
                <a:rect l="l" t="t" r="r" b="b"/>
                <a:pathLst>
                  <a:path w="10831" h="17415" extrusionOk="0">
                    <a:moveTo>
                      <a:pt x="10831" y="1"/>
                    </a:moveTo>
                    <a:cubicBezTo>
                      <a:pt x="10831" y="1"/>
                      <a:pt x="8110" y="1268"/>
                      <a:pt x="5844" y="1955"/>
                    </a:cubicBezTo>
                    <a:cubicBezTo>
                      <a:pt x="3578" y="2641"/>
                      <a:pt x="1901" y="3239"/>
                      <a:pt x="1366" y="6156"/>
                    </a:cubicBezTo>
                    <a:cubicBezTo>
                      <a:pt x="830" y="9065"/>
                      <a:pt x="1" y="12910"/>
                      <a:pt x="830" y="14712"/>
                    </a:cubicBezTo>
                    <a:cubicBezTo>
                      <a:pt x="1660" y="16514"/>
                      <a:pt x="3070" y="17415"/>
                      <a:pt x="3070" y="17415"/>
                    </a:cubicBezTo>
                    <a:cubicBezTo>
                      <a:pt x="3070" y="17415"/>
                      <a:pt x="5915" y="17192"/>
                      <a:pt x="6977" y="13909"/>
                    </a:cubicBezTo>
                    <a:cubicBezTo>
                      <a:pt x="8039" y="10626"/>
                      <a:pt x="8155" y="7182"/>
                      <a:pt x="8404" y="5880"/>
                    </a:cubicBezTo>
                    <a:cubicBezTo>
                      <a:pt x="8824" y="3748"/>
                      <a:pt x="10831" y="1"/>
                      <a:pt x="108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4904625" y="2169375"/>
                <a:ext cx="155325" cy="396925"/>
              </a:xfrm>
              <a:custGeom>
                <a:avLst/>
                <a:gdLst/>
                <a:ahLst/>
                <a:cxnLst/>
                <a:rect l="l" t="t" r="r" b="b"/>
                <a:pathLst>
                  <a:path w="6213" h="15877" extrusionOk="0">
                    <a:moveTo>
                      <a:pt x="6179" y="1"/>
                    </a:moveTo>
                    <a:cubicBezTo>
                      <a:pt x="6175" y="1"/>
                      <a:pt x="6170" y="2"/>
                      <a:pt x="6165" y="6"/>
                    </a:cubicBezTo>
                    <a:cubicBezTo>
                      <a:pt x="4898" y="764"/>
                      <a:pt x="3756" y="1719"/>
                      <a:pt x="2819" y="2861"/>
                    </a:cubicBezTo>
                    <a:cubicBezTo>
                      <a:pt x="2132" y="3735"/>
                      <a:pt x="1552" y="4707"/>
                      <a:pt x="1204" y="5769"/>
                    </a:cubicBezTo>
                    <a:cubicBezTo>
                      <a:pt x="678" y="7535"/>
                      <a:pt x="455" y="9373"/>
                      <a:pt x="294" y="11202"/>
                    </a:cubicBezTo>
                    <a:cubicBezTo>
                      <a:pt x="170" y="12665"/>
                      <a:pt x="71" y="14128"/>
                      <a:pt x="9" y="15600"/>
                    </a:cubicBezTo>
                    <a:cubicBezTo>
                      <a:pt x="0" y="15742"/>
                      <a:pt x="116" y="15876"/>
                      <a:pt x="268" y="15876"/>
                    </a:cubicBezTo>
                    <a:cubicBezTo>
                      <a:pt x="273" y="15877"/>
                      <a:pt x="279" y="15877"/>
                      <a:pt x="284" y="15877"/>
                    </a:cubicBezTo>
                    <a:cubicBezTo>
                      <a:pt x="428" y="15877"/>
                      <a:pt x="544" y="15764"/>
                      <a:pt x="544" y="15618"/>
                    </a:cubicBezTo>
                    <a:cubicBezTo>
                      <a:pt x="607" y="14163"/>
                      <a:pt x="696" y="12700"/>
                      <a:pt x="812" y="11246"/>
                    </a:cubicBezTo>
                    <a:cubicBezTo>
                      <a:pt x="937" y="9792"/>
                      <a:pt x="1080" y="8347"/>
                      <a:pt x="1240" y="6893"/>
                    </a:cubicBezTo>
                    <a:cubicBezTo>
                      <a:pt x="1320" y="6170"/>
                      <a:pt x="1454" y="5465"/>
                      <a:pt x="1793" y="4814"/>
                    </a:cubicBezTo>
                    <a:cubicBezTo>
                      <a:pt x="2114" y="4172"/>
                      <a:pt x="2560" y="3592"/>
                      <a:pt x="3033" y="3039"/>
                    </a:cubicBezTo>
                    <a:cubicBezTo>
                      <a:pt x="3970" y="1942"/>
                      <a:pt x="5040" y="943"/>
                      <a:pt x="6191" y="41"/>
                    </a:cubicBezTo>
                    <a:cubicBezTo>
                      <a:pt x="6213" y="27"/>
                      <a:pt x="6200"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8"/>
            <p:cNvGrpSpPr/>
            <p:nvPr/>
          </p:nvGrpSpPr>
          <p:grpSpPr>
            <a:xfrm rot="-9733257">
              <a:off x="741344" y="-86145"/>
              <a:ext cx="940230" cy="852795"/>
              <a:chOff x="4357538" y="2124225"/>
              <a:chExt cx="748038" cy="678475"/>
            </a:xfrm>
          </p:grpSpPr>
          <p:sp>
            <p:nvSpPr>
              <p:cNvPr id="311" name="Google Shape;311;p18"/>
              <p:cNvSpPr/>
              <p:nvPr/>
            </p:nvSpPr>
            <p:spPr>
              <a:xfrm>
                <a:off x="4357538" y="2406650"/>
                <a:ext cx="548675" cy="368150"/>
              </a:xfrm>
              <a:custGeom>
                <a:avLst/>
                <a:gdLst/>
                <a:ahLst/>
                <a:cxnLst/>
                <a:rect l="l" t="t" r="r" b="b"/>
                <a:pathLst>
                  <a:path w="21947" h="14726" extrusionOk="0">
                    <a:moveTo>
                      <a:pt x="12848" y="1"/>
                    </a:moveTo>
                    <a:cubicBezTo>
                      <a:pt x="11913" y="1"/>
                      <a:pt x="10918" y="288"/>
                      <a:pt x="9912" y="591"/>
                    </a:cubicBezTo>
                    <a:cubicBezTo>
                      <a:pt x="9067" y="847"/>
                      <a:pt x="8285" y="870"/>
                      <a:pt x="7535" y="870"/>
                    </a:cubicBezTo>
                    <a:cubicBezTo>
                      <a:pt x="7367" y="870"/>
                      <a:pt x="7201" y="869"/>
                      <a:pt x="7036" y="869"/>
                    </a:cubicBezTo>
                    <a:cubicBezTo>
                      <a:pt x="6030" y="869"/>
                      <a:pt x="5070" y="912"/>
                      <a:pt x="4077" y="1528"/>
                    </a:cubicBezTo>
                    <a:cubicBezTo>
                      <a:pt x="2195" y="2697"/>
                      <a:pt x="1" y="5623"/>
                      <a:pt x="1" y="5623"/>
                    </a:cubicBezTo>
                    <a:cubicBezTo>
                      <a:pt x="1" y="5623"/>
                      <a:pt x="2535" y="4445"/>
                      <a:pt x="5802" y="4445"/>
                    </a:cubicBezTo>
                    <a:cubicBezTo>
                      <a:pt x="6474" y="4445"/>
                      <a:pt x="7177" y="4495"/>
                      <a:pt x="7896" y="4615"/>
                    </a:cubicBezTo>
                    <a:cubicBezTo>
                      <a:pt x="12106" y="5320"/>
                      <a:pt x="10804" y="10913"/>
                      <a:pt x="14578" y="13268"/>
                    </a:cubicBezTo>
                    <a:cubicBezTo>
                      <a:pt x="16428" y="14430"/>
                      <a:pt x="18241" y="14726"/>
                      <a:pt x="19605" y="14726"/>
                    </a:cubicBezTo>
                    <a:cubicBezTo>
                      <a:pt x="21015" y="14726"/>
                      <a:pt x="21946" y="14410"/>
                      <a:pt x="21946" y="14410"/>
                    </a:cubicBezTo>
                    <a:cubicBezTo>
                      <a:pt x="21946" y="14410"/>
                      <a:pt x="21705" y="10110"/>
                      <a:pt x="20153" y="7800"/>
                    </a:cubicBezTo>
                    <a:cubicBezTo>
                      <a:pt x="18601" y="5489"/>
                      <a:pt x="17397" y="3883"/>
                      <a:pt x="15809" y="1617"/>
                    </a:cubicBezTo>
                    <a:cubicBezTo>
                      <a:pt x="14957" y="395"/>
                      <a:pt x="13944" y="1"/>
                      <a:pt x="12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4436338" y="2450575"/>
                <a:ext cx="477900" cy="323450"/>
              </a:xfrm>
              <a:custGeom>
                <a:avLst/>
                <a:gdLst/>
                <a:ahLst/>
                <a:cxnLst/>
                <a:rect l="l" t="t" r="r" b="b"/>
                <a:pathLst>
                  <a:path w="19116" h="12938" extrusionOk="0">
                    <a:moveTo>
                      <a:pt x="5970" y="0"/>
                    </a:moveTo>
                    <a:cubicBezTo>
                      <a:pt x="3876" y="0"/>
                      <a:pt x="1681" y="646"/>
                      <a:pt x="24" y="1609"/>
                    </a:cubicBezTo>
                    <a:cubicBezTo>
                      <a:pt x="0" y="1625"/>
                      <a:pt x="20" y="1664"/>
                      <a:pt x="44" y="1664"/>
                    </a:cubicBezTo>
                    <a:cubicBezTo>
                      <a:pt x="46" y="1664"/>
                      <a:pt x="49" y="1663"/>
                      <a:pt x="51" y="1662"/>
                    </a:cubicBezTo>
                    <a:cubicBezTo>
                      <a:pt x="515" y="1430"/>
                      <a:pt x="997" y="1225"/>
                      <a:pt x="1479" y="1056"/>
                    </a:cubicBezTo>
                    <a:cubicBezTo>
                      <a:pt x="2888" y="571"/>
                      <a:pt x="4391" y="297"/>
                      <a:pt x="5879" y="297"/>
                    </a:cubicBezTo>
                    <a:cubicBezTo>
                      <a:pt x="5926" y="297"/>
                      <a:pt x="5973" y="297"/>
                      <a:pt x="6019" y="297"/>
                    </a:cubicBezTo>
                    <a:cubicBezTo>
                      <a:pt x="7036" y="315"/>
                      <a:pt x="8071" y="440"/>
                      <a:pt x="9008" y="824"/>
                    </a:cubicBezTo>
                    <a:cubicBezTo>
                      <a:pt x="11988" y="2171"/>
                      <a:pt x="14022" y="6426"/>
                      <a:pt x="15663" y="9147"/>
                    </a:cubicBezTo>
                    <a:cubicBezTo>
                      <a:pt x="16484" y="10512"/>
                      <a:pt x="17474" y="11734"/>
                      <a:pt x="18598" y="12858"/>
                    </a:cubicBezTo>
                    <a:cubicBezTo>
                      <a:pt x="18655" y="12911"/>
                      <a:pt x="18727" y="12937"/>
                      <a:pt x="18798" y="12937"/>
                    </a:cubicBezTo>
                    <a:cubicBezTo>
                      <a:pt x="18872" y="12937"/>
                      <a:pt x="18945" y="12908"/>
                      <a:pt x="18999" y="12849"/>
                    </a:cubicBezTo>
                    <a:cubicBezTo>
                      <a:pt x="19115" y="12733"/>
                      <a:pt x="19107" y="12546"/>
                      <a:pt x="18991" y="12439"/>
                    </a:cubicBezTo>
                    <a:cubicBezTo>
                      <a:pt x="17706" y="11208"/>
                      <a:pt x="16609" y="9754"/>
                      <a:pt x="15699" y="8219"/>
                    </a:cubicBezTo>
                    <a:cubicBezTo>
                      <a:pt x="14262" y="5909"/>
                      <a:pt x="11559" y="1716"/>
                      <a:pt x="9115" y="592"/>
                    </a:cubicBezTo>
                    <a:cubicBezTo>
                      <a:pt x="8158" y="181"/>
                      <a:pt x="7078"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4903500" y="2554500"/>
                <a:ext cx="27450" cy="248200"/>
              </a:xfrm>
              <a:custGeom>
                <a:avLst/>
                <a:gdLst/>
                <a:ahLst/>
                <a:cxnLst/>
                <a:rect l="l" t="t" r="r" b="b"/>
                <a:pathLst>
                  <a:path w="1098" h="9928" extrusionOk="0">
                    <a:moveTo>
                      <a:pt x="316" y="0"/>
                    </a:moveTo>
                    <a:cubicBezTo>
                      <a:pt x="295" y="0"/>
                      <a:pt x="273" y="2"/>
                      <a:pt x="250" y="7"/>
                    </a:cubicBezTo>
                    <a:cubicBezTo>
                      <a:pt x="99" y="34"/>
                      <a:pt x="0" y="186"/>
                      <a:pt x="36" y="337"/>
                    </a:cubicBezTo>
                    <a:cubicBezTo>
                      <a:pt x="36" y="364"/>
                      <a:pt x="527" y="2871"/>
                      <a:pt x="215" y="9624"/>
                    </a:cubicBezTo>
                    <a:cubicBezTo>
                      <a:pt x="206" y="9785"/>
                      <a:pt x="331" y="9919"/>
                      <a:pt x="482" y="9928"/>
                    </a:cubicBezTo>
                    <a:lnTo>
                      <a:pt x="500" y="9928"/>
                    </a:lnTo>
                    <a:cubicBezTo>
                      <a:pt x="643" y="9928"/>
                      <a:pt x="777" y="9803"/>
                      <a:pt x="777" y="9651"/>
                    </a:cubicBezTo>
                    <a:cubicBezTo>
                      <a:pt x="1098" y="2800"/>
                      <a:pt x="607" y="329"/>
                      <a:pt x="589" y="221"/>
                    </a:cubicBezTo>
                    <a:cubicBezTo>
                      <a:pt x="559" y="91"/>
                      <a:pt x="448"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4834800" y="2124225"/>
                <a:ext cx="270775" cy="435375"/>
              </a:xfrm>
              <a:custGeom>
                <a:avLst/>
                <a:gdLst/>
                <a:ahLst/>
                <a:cxnLst/>
                <a:rect l="l" t="t" r="r" b="b"/>
                <a:pathLst>
                  <a:path w="10831" h="17415" extrusionOk="0">
                    <a:moveTo>
                      <a:pt x="10831" y="1"/>
                    </a:moveTo>
                    <a:cubicBezTo>
                      <a:pt x="10831" y="1"/>
                      <a:pt x="8110" y="1268"/>
                      <a:pt x="5844" y="1955"/>
                    </a:cubicBezTo>
                    <a:cubicBezTo>
                      <a:pt x="3578" y="2641"/>
                      <a:pt x="1901" y="3239"/>
                      <a:pt x="1366" y="6156"/>
                    </a:cubicBezTo>
                    <a:cubicBezTo>
                      <a:pt x="830" y="9065"/>
                      <a:pt x="1" y="12910"/>
                      <a:pt x="830" y="14712"/>
                    </a:cubicBezTo>
                    <a:cubicBezTo>
                      <a:pt x="1660" y="16514"/>
                      <a:pt x="3070" y="17415"/>
                      <a:pt x="3070" y="17415"/>
                    </a:cubicBezTo>
                    <a:cubicBezTo>
                      <a:pt x="3070" y="17415"/>
                      <a:pt x="5915" y="17192"/>
                      <a:pt x="6977" y="13909"/>
                    </a:cubicBezTo>
                    <a:cubicBezTo>
                      <a:pt x="8039" y="10626"/>
                      <a:pt x="8155" y="7182"/>
                      <a:pt x="8404" y="5880"/>
                    </a:cubicBezTo>
                    <a:cubicBezTo>
                      <a:pt x="8824" y="3748"/>
                      <a:pt x="10831" y="1"/>
                      <a:pt x="108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4904625" y="2169375"/>
                <a:ext cx="155325" cy="396925"/>
              </a:xfrm>
              <a:custGeom>
                <a:avLst/>
                <a:gdLst/>
                <a:ahLst/>
                <a:cxnLst/>
                <a:rect l="l" t="t" r="r" b="b"/>
                <a:pathLst>
                  <a:path w="6213" h="15877" extrusionOk="0">
                    <a:moveTo>
                      <a:pt x="6179" y="1"/>
                    </a:moveTo>
                    <a:cubicBezTo>
                      <a:pt x="6175" y="1"/>
                      <a:pt x="6170" y="2"/>
                      <a:pt x="6165" y="6"/>
                    </a:cubicBezTo>
                    <a:cubicBezTo>
                      <a:pt x="4898" y="764"/>
                      <a:pt x="3756" y="1719"/>
                      <a:pt x="2819" y="2861"/>
                    </a:cubicBezTo>
                    <a:cubicBezTo>
                      <a:pt x="2132" y="3735"/>
                      <a:pt x="1552" y="4707"/>
                      <a:pt x="1204" y="5769"/>
                    </a:cubicBezTo>
                    <a:cubicBezTo>
                      <a:pt x="678" y="7535"/>
                      <a:pt x="455" y="9373"/>
                      <a:pt x="294" y="11202"/>
                    </a:cubicBezTo>
                    <a:cubicBezTo>
                      <a:pt x="170" y="12665"/>
                      <a:pt x="71" y="14128"/>
                      <a:pt x="9" y="15600"/>
                    </a:cubicBezTo>
                    <a:cubicBezTo>
                      <a:pt x="0" y="15742"/>
                      <a:pt x="116" y="15876"/>
                      <a:pt x="268" y="15876"/>
                    </a:cubicBezTo>
                    <a:cubicBezTo>
                      <a:pt x="273" y="15877"/>
                      <a:pt x="279" y="15877"/>
                      <a:pt x="284" y="15877"/>
                    </a:cubicBezTo>
                    <a:cubicBezTo>
                      <a:pt x="428" y="15877"/>
                      <a:pt x="544" y="15764"/>
                      <a:pt x="544" y="15618"/>
                    </a:cubicBezTo>
                    <a:cubicBezTo>
                      <a:pt x="607" y="14163"/>
                      <a:pt x="696" y="12700"/>
                      <a:pt x="812" y="11246"/>
                    </a:cubicBezTo>
                    <a:cubicBezTo>
                      <a:pt x="937" y="9792"/>
                      <a:pt x="1080" y="8347"/>
                      <a:pt x="1240" y="6893"/>
                    </a:cubicBezTo>
                    <a:cubicBezTo>
                      <a:pt x="1320" y="6170"/>
                      <a:pt x="1454" y="5465"/>
                      <a:pt x="1793" y="4814"/>
                    </a:cubicBezTo>
                    <a:cubicBezTo>
                      <a:pt x="2114" y="4172"/>
                      <a:pt x="2560" y="3592"/>
                      <a:pt x="3033" y="3039"/>
                    </a:cubicBezTo>
                    <a:cubicBezTo>
                      <a:pt x="3970" y="1942"/>
                      <a:pt x="5040" y="943"/>
                      <a:pt x="6191" y="41"/>
                    </a:cubicBezTo>
                    <a:cubicBezTo>
                      <a:pt x="6213" y="27"/>
                      <a:pt x="6200"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8"/>
            <p:cNvGrpSpPr/>
            <p:nvPr/>
          </p:nvGrpSpPr>
          <p:grpSpPr>
            <a:xfrm rot="4878079">
              <a:off x="-167040" y="4177595"/>
              <a:ext cx="940252" cy="852815"/>
              <a:chOff x="4357538" y="2124225"/>
              <a:chExt cx="748038" cy="678475"/>
            </a:xfrm>
          </p:grpSpPr>
          <p:sp>
            <p:nvSpPr>
              <p:cNvPr id="317" name="Google Shape;317;p18"/>
              <p:cNvSpPr/>
              <p:nvPr/>
            </p:nvSpPr>
            <p:spPr>
              <a:xfrm>
                <a:off x="4357538" y="2406650"/>
                <a:ext cx="548675" cy="368150"/>
              </a:xfrm>
              <a:custGeom>
                <a:avLst/>
                <a:gdLst/>
                <a:ahLst/>
                <a:cxnLst/>
                <a:rect l="l" t="t" r="r" b="b"/>
                <a:pathLst>
                  <a:path w="21947" h="14726" extrusionOk="0">
                    <a:moveTo>
                      <a:pt x="12848" y="1"/>
                    </a:moveTo>
                    <a:cubicBezTo>
                      <a:pt x="11913" y="1"/>
                      <a:pt x="10918" y="288"/>
                      <a:pt x="9912" y="591"/>
                    </a:cubicBezTo>
                    <a:cubicBezTo>
                      <a:pt x="9067" y="847"/>
                      <a:pt x="8285" y="870"/>
                      <a:pt x="7535" y="870"/>
                    </a:cubicBezTo>
                    <a:cubicBezTo>
                      <a:pt x="7367" y="870"/>
                      <a:pt x="7201" y="869"/>
                      <a:pt x="7036" y="869"/>
                    </a:cubicBezTo>
                    <a:cubicBezTo>
                      <a:pt x="6030" y="869"/>
                      <a:pt x="5070" y="912"/>
                      <a:pt x="4077" y="1528"/>
                    </a:cubicBezTo>
                    <a:cubicBezTo>
                      <a:pt x="2195" y="2697"/>
                      <a:pt x="1" y="5623"/>
                      <a:pt x="1" y="5623"/>
                    </a:cubicBezTo>
                    <a:cubicBezTo>
                      <a:pt x="1" y="5623"/>
                      <a:pt x="2535" y="4445"/>
                      <a:pt x="5802" y="4445"/>
                    </a:cubicBezTo>
                    <a:cubicBezTo>
                      <a:pt x="6474" y="4445"/>
                      <a:pt x="7177" y="4495"/>
                      <a:pt x="7896" y="4615"/>
                    </a:cubicBezTo>
                    <a:cubicBezTo>
                      <a:pt x="12106" y="5320"/>
                      <a:pt x="10804" y="10913"/>
                      <a:pt x="14578" y="13268"/>
                    </a:cubicBezTo>
                    <a:cubicBezTo>
                      <a:pt x="16428" y="14430"/>
                      <a:pt x="18241" y="14726"/>
                      <a:pt x="19605" y="14726"/>
                    </a:cubicBezTo>
                    <a:cubicBezTo>
                      <a:pt x="21015" y="14726"/>
                      <a:pt x="21946" y="14410"/>
                      <a:pt x="21946" y="14410"/>
                    </a:cubicBezTo>
                    <a:cubicBezTo>
                      <a:pt x="21946" y="14410"/>
                      <a:pt x="21705" y="10110"/>
                      <a:pt x="20153" y="7800"/>
                    </a:cubicBezTo>
                    <a:cubicBezTo>
                      <a:pt x="18601" y="5489"/>
                      <a:pt x="17397" y="3883"/>
                      <a:pt x="15809" y="1617"/>
                    </a:cubicBezTo>
                    <a:cubicBezTo>
                      <a:pt x="14957" y="395"/>
                      <a:pt x="13944" y="1"/>
                      <a:pt x="12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4436338" y="2450575"/>
                <a:ext cx="477900" cy="323450"/>
              </a:xfrm>
              <a:custGeom>
                <a:avLst/>
                <a:gdLst/>
                <a:ahLst/>
                <a:cxnLst/>
                <a:rect l="l" t="t" r="r" b="b"/>
                <a:pathLst>
                  <a:path w="19116" h="12938" extrusionOk="0">
                    <a:moveTo>
                      <a:pt x="5970" y="0"/>
                    </a:moveTo>
                    <a:cubicBezTo>
                      <a:pt x="3876" y="0"/>
                      <a:pt x="1681" y="646"/>
                      <a:pt x="24" y="1609"/>
                    </a:cubicBezTo>
                    <a:cubicBezTo>
                      <a:pt x="0" y="1625"/>
                      <a:pt x="20" y="1664"/>
                      <a:pt x="44" y="1664"/>
                    </a:cubicBezTo>
                    <a:cubicBezTo>
                      <a:pt x="46" y="1664"/>
                      <a:pt x="49" y="1663"/>
                      <a:pt x="51" y="1662"/>
                    </a:cubicBezTo>
                    <a:cubicBezTo>
                      <a:pt x="515" y="1430"/>
                      <a:pt x="997" y="1225"/>
                      <a:pt x="1479" y="1056"/>
                    </a:cubicBezTo>
                    <a:cubicBezTo>
                      <a:pt x="2888" y="571"/>
                      <a:pt x="4391" y="297"/>
                      <a:pt x="5879" y="297"/>
                    </a:cubicBezTo>
                    <a:cubicBezTo>
                      <a:pt x="5926" y="297"/>
                      <a:pt x="5973" y="297"/>
                      <a:pt x="6019" y="297"/>
                    </a:cubicBezTo>
                    <a:cubicBezTo>
                      <a:pt x="7036" y="315"/>
                      <a:pt x="8071" y="440"/>
                      <a:pt x="9008" y="824"/>
                    </a:cubicBezTo>
                    <a:cubicBezTo>
                      <a:pt x="11988" y="2171"/>
                      <a:pt x="14022" y="6426"/>
                      <a:pt x="15663" y="9147"/>
                    </a:cubicBezTo>
                    <a:cubicBezTo>
                      <a:pt x="16484" y="10512"/>
                      <a:pt x="17474" y="11734"/>
                      <a:pt x="18598" y="12858"/>
                    </a:cubicBezTo>
                    <a:cubicBezTo>
                      <a:pt x="18655" y="12911"/>
                      <a:pt x="18727" y="12937"/>
                      <a:pt x="18798" y="12937"/>
                    </a:cubicBezTo>
                    <a:cubicBezTo>
                      <a:pt x="18872" y="12937"/>
                      <a:pt x="18945" y="12908"/>
                      <a:pt x="18999" y="12849"/>
                    </a:cubicBezTo>
                    <a:cubicBezTo>
                      <a:pt x="19115" y="12733"/>
                      <a:pt x="19107" y="12546"/>
                      <a:pt x="18991" y="12439"/>
                    </a:cubicBezTo>
                    <a:cubicBezTo>
                      <a:pt x="17706" y="11208"/>
                      <a:pt x="16609" y="9754"/>
                      <a:pt x="15699" y="8219"/>
                    </a:cubicBezTo>
                    <a:cubicBezTo>
                      <a:pt x="14262" y="5909"/>
                      <a:pt x="11559" y="1716"/>
                      <a:pt x="9115" y="592"/>
                    </a:cubicBezTo>
                    <a:cubicBezTo>
                      <a:pt x="8158" y="181"/>
                      <a:pt x="7078"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4903500" y="2554500"/>
                <a:ext cx="27450" cy="248200"/>
              </a:xfrm>
              <a:custGeom>
                <a:avLst/>
                <a:gdLst/>
                <a:ahLst/>
                <a:cxnLst/>
                <a:rect l="l" t="t" r="r" b="b"/>
                <a:pathLst>
                  <a:path w="1098" h="9928" extrusionOk="0">
                    <a:moveTo>
                      <a:pt x="316" y="0"/>
                    </a:moveTo>
                    <a:cubicBezTo>
                      <a:pt x="295" y="0"/>
                      <a:pt x="273" y="2"/>
                      <a:pt x="250" y="7"/>
                    </a:cubicBezTo>
                    <a:cubicBezTo>
                      <a:pt x="99" y="34"/>
                      <a:pt x="0" y="186"/>
                      <a:pt x="36" y="337"/>
                    </a:cubicBezTo>
                    <a:cubicBezTo>
                      <a:pt x="36" y="364"/>
                      <a:pt x="527" y="2871"/>
                      <a:pt x="215" y="9624"/>
                    </a:cubicBezTo>
                    <a:cubicBezTo>
                      <a:pt x="206" y="9785"/>
                      <a:pt x="331" y="9919"/>
                      <a:pt x="482" y="9928"/>
                    </a:cubicBezTo>
                    <a:lnTo>
                      <a:pt x="500" y="9928"/>
                    </a:lnTo>
                    <a:cubicBezTo>
                      <a:pt x="643" y="9928"/>
                      <a:pt x="777" y="9803"/>
                      <a:pt x="777" y="9651"/>
                    </a:cubicBezTo>
                    <a:cubicBezTo>
                      <a:pt x="1098" y="2800"/>
                      <a:pt x="607" y="329"/>
                      <a:pt x="589" y="221"/>
                    </a:cubicBezTo>
                    <a:cubicBezTo>
                      <a:pt x="559" y="91"/>
                      <a:pt x="448"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4834800" y="2124225"/>
                <a:ext cx="270775" cy="435375"/>
              </a:xfrm>
              <a:custGeom>
                <a:avLst/>
                <a:gdLst/>
                <a:ahLst/>
                <a:cxnLst/>
                <a:rect l="l" t="t" r="r" b="b"/>
                <a:pathLst>
                  <a:path w="10831" h="17415" extrusionOk="0">
                    <a:moveTo>
                      <a:pt x="10831" y="1"/>
                    </a:moveTo>
                    <a:cubicBezTo>
                      <a:pt x="10831" y="1"/>
                      <a:pt x="8110" y="1268"/>
                      <a:pt x="5844" y="1955"/>
                    </a:cubicBezTo>
                    <a:cubicBezTo>
                      <a:pt x="3578" y="2641"/>
                      <a:pt x="1901" y="3239"/>
                      <a:pt x="1366" y="6156"/>
                    </a:cubicBezTo>
                    <a:cubicBezTo>
                      <a:pt x="830" y="9065"/>
                      <a:pt x="1" y="12910"/>
                      <a:pt x="830" y="14712"/>
                    </a:cubicBezTo>
                    <a:cubicBezTo>
                      <a:pt x="1660" y="16514"/>
                      <a:pt x="3070" y="17415"/>
                      <a:pt x="3070" y="17415"/>
                    </a:cubicBezTo>
                    <a:cubicBezTo>
                      <a:pt x="3070" y="17415"/>
                      <a:pt x="5915" y="17192"/>
                      <a:pt x="6977" y="13909"/>
                    </a:cubicBezTo>
                    <a:cubicBezTo>
                      <a:pt x="8039" y="10626"/>
                      <a:pt x="8155" y="7182"/>
                      <a:pt x="8404" y="5880"/>
                    </a:cubicBezTo>
                    <a:cubicBezTo>
                      <a:pt x="8824" y="3748"/>
                      <a:pt x="10831" y="1"/>
                      <a:pt x="108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4904625" y="2169375"/>
                <a:ext cx="155325" cy="396925"/>
              </a:xfrm>
              <a:custGeom>
                <a:avLst/>
                <a:gdLst/>
                <a:ahLst/>
                <a:cxnLst/>
                <a:rect l="l" t="t" r="r" b="b"/>
                <a:pathLst>
                  <a:path w="6213" h="15877" extrusionOk="0">
                    <a:moveTo>
                      <a:pt x="6179" y="1"/>
                    </a:moveTo>
                    <a:cubicBezTo>
                      <a:pt x="6175" y="1"/>
                      <a:pt x="6170" y="2"/>
                      <a:pt x="6165" y="6"/>
                    </a:cubicBezTo>
                    <a:cubicBezTo>
                      <a:pt x="4898" y="764"/>
                      <a:pt x="3756" y="1719"/>
                      <a:pt x="2819" y="2861"/>
                    </a:cubicBezTo>
                    <a:cubicBezTo>
                      <a:pt x="2132" y="3735"/>
                      <a:pt x="1552" y="4707"/>
                      <a:pt x="1204" y="5769"/>
                    </a:cubicBezTo>
                    <a:cubicBezTo>
                      <a:pt x="678" y="7535"/>
                      <a:pt x="455" y="9373"/>
                      <a:pt x="294" y="11202"/>
                    </a:cubicBezTo>
                    <a:cubicBezTo>
                      <a:pt x="170" y="12665"/>
                      <a:pt x="71" y="14128"/>
                      <a:pt x="9" y="15600"/>
                    </a:cubicBezTo>
                    <a:cubicBezTo>
                      <a:pt x="0" y="15742"/>
                      <a:pt x="116" y="15876"/>
                      <a:pt x="268" y="15876"/>
                    </a:cubicBezTo>
                    <a:cubicBezTo>
                      <a:pt x="273" y="15877"/>
                      <a:pt x="279" y="15877"/>
                      <a:pt x="284" y="15877"/>
                    </a:cubicBezTo>
                    <a:cubicBezTo>
                      <a:pt x="428" y="15877"/>
                      <a:pt x="544" y="15764"/>
                      <a:pt x="544" y="15618"/>
                    </a:cubicBezTo>
                    <a:cubicBezTo>
                      <a:pt x="607" y="14163"/>
                      <a:pt x="696" y="12700"/>
                      <a:pt x="812" y="11246"/>
                    </a:cubicBezTo>
                    <a:cubicBezTo>
                      <a:pt x="937" y="9792"/>
                      <a:pt x="1080" y="8347"/>
                      <a:pt x="1240" y="6893"/>
                    </a:cubicBezTo>
                    <a:cubicBezTo>
                      <a:pt x="1320" y="6170"/>
                      <a:pt x="1454" y="5465"/>
                      <a:pt x="1793" y="4814"/>
                    </a:cubicBezTo>
                    <a:cubicBezTo>
                      <a:pt x="2114" y="4172"/>
                      <a:pt x="2560" y="3592"/>
                      <a:pt x="3033" y="3039"/>
                    </a:cubicBezTo>
                    <a:cubicBezTo>
                      <a:pt x="3970" y="1942"/>
                      <a:pt x="5040" y="943"/>
                      <a:pt x="6191" y="41"/>
                    </a:cubicBezTo>
                    <a:cubicBezTo>
                      <a:pt x="6213" y="27"/>
                      <a:pt x="6200" y="1"/>
                      <a:pt x="6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62"/>
        <p:cNvGrpSpPr/>
        <p:nvPr/>
      </p:nvGrpSpPr>
      <p:grpSpPr>
        <a:xfrm>
          <a:off x="0" y="0"/>
          <a:ext cx="0" cy="0"/>
          <a:chOff x="0" y="0"/>
          <a:chExt cx="0" cy="0"/>
        </a:xfrm>
      </p:grpSpPr>
      <p:pic>
        <p:nvPicPr>
          <p:cNvPr id="363" name="Google Shape;363;p21"/>
          <p:cNvPicPr preferRelativeResize="0"/>
          <p:nvPr/>
        </p:nvPicPr>
        <p:blipFill>
          <a:blip r:embed="rId2">
            <a:alphaModFix amt="70000"/>
          </a:blip>
          <a:stretch>
            <a:fillRect/>
          </a:stretch>
        </p:blipFill>
        <p:spPr>
          <a:xfrm>
            <a:off x="0" y="-50"/>
            <a:ext cx="9144003" cy="5143501"/>
          </a:xfrm>
          <a:prstGeom prst="rect">
            <a:avLst/>
          </a:prstGeom>
          <a:noFill/>
          <a:ln>
            <a:noFill/>
          </a:ln>
        </p:spPr>
      </p:pic>
      <p:sp>
        <p:nvSpPr>
          <p:cNvPr id="364" name="Google Shape;36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5" name="Google Shape;365;p21"/>
          <p:cNvSpPr txBox="1">
            <a:spLocks noGrp="1"/>
          </p:cNvSpPr>
          <p:nvPr>
            <p:ph type="subTitle" idx="1"/>
          </p:nvPr>
        </p:nvSpPr>
        <p:spPr>
          <a:xfrm>
            <a:off x="5404335" y="2840688"/>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6" name="Google Shape;366;p21"/>
          <p:cNvSpPr txBox="1">
            <a:spLocks noGrp="1"/>
          </p:cNvSpPr>
          <p:nvPr>
            <p:ph type="subTitle" idx="2"/>
          </p:nvPr>
        </p:nvSpPr>
        <p:spPr>
          <a:xfrm>
            <a:off x="1234063" y="2840688"/>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7" name="Google Shape;367;p21"/>
          <p:cNvSpPr txBox="1">
            <a:spLocks noGrp="1"/>
          </p:cNvSpPr>
          <p:nvPr>
            <p:ph type="subTitle" idx="3"/>
          </p:nvPr>
        </p:nvSpPr>
        <p:spPr>
          <a:xfrm>
            <a:off x="1234063" y="2417000"/>
            <a:ext cx="2505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Sora"/>
              <a:buNone/>
              <a:defRPr sz="2000" b="1">
                <a:solidFill>
                  <a:schemeClr val="dk1"/>
                </a:solidFill>
                <a:latin typeface="Sora"/>
                <a:ea typeface="Sora"/>
                <a:cs typeface="Sora"/>
                <a:sym typeface="Sora"/>
              </a:defRPr>
            </a:lvl1pPr>
            <a:lvl2pPr lvl="1" algn="ctr" rtl="0">
              <a:lnSpc>
                <a:spcPct val="100000"/>
              </a:lnSpc>
              <a:spcBef>
                <a:spcPts val="0"/>
              </a:spcBef>
              <a:spcAft>
                <a:spcPts val="0"/>
              </a:spcAft>
              <a:buSzPts val="2000"/>
              <a:buFont typeface="Sora"/>
              <a:buNone/>
              <a:defRPr sz="2000" b="1">
                <a:latin typeface="Sora"/>
                <a:ea typeface="Sora"/>
                <a:cs typeface="Sora"/>
                <a:sym typeface="Sora"/>
              </a:defRPr>
            </a:lvl2pPr>
            <a:lvl3pPr lvl="2" algn="ctr" rtl="0">
              <a:lnSpc>
                <a:spcPct val="100000"/>
              </a:lnSpc>
              <a:spcBef>
                <a:spcPts val="0"/>
              </a:spcBef>
              <a:spcAft>
                <a:spcPts val="0"/>
              </a:spcAft>
              <a:buSzPts val="2000"/>
              <a:buFont typeface="Sora"/>
              <a:buNone/>
              <a:defRPr sz="2000" b="1">
                <a:latin typeface="Sora"/>
                <a:ea typeface="Sora"/>
                <a:cs typeface="Sora"/>
                <a:sym typeface="Sora"/>
              </a:defRPr>
            </a:lvl3pPr>
            <a:lvl4pPr lvl="3" algn="ctr" rtl="0">
              <a:lnSpc>
                <a:spcPct val="100000"/>
              </a:lnSpc>
              <a:spcBef>
                <a:spcPts val="0"/>
              </a:spcBef>
              <a:spcAft>
                <a:spcPts val="0"/>
              </a:spcAft>
              <a:buSzPts val="2000"/>
              <a:buFont typeface="Sora"/>
              <a:buNone/>
              <a:defRPr sz="2000" b="1">
                <a:latin typeface="Sora"/>
                <a:ea typeface="Sora"/>
                <a:cs typeface="Sora"/>
                <a:sym typeface="Sora"/>
              </a:defRPr>
            </a:lvl4pPr>
            <a:lvl5pPr lvl="4" algn="ctr" rtl="0">
              <a:lnSpc>
                <a:spcPct val="100000"/>
              </a:lnSpc>
              <a:spcBef>
                <a:spcPts val="0"/>
              </a:spcBef>
              <a:spcAft>
                <a:spcPts val="0"/>
              </a:spcAft>
              <a:buSzPts val="2000"/>
              <a:buFont typeface="Sora"/>
              <a:buNone/>
              <a:defRPr sz="2000" b="1">
                <a:latin typeface="Sora"/>
                <a:ea typeface="Sora"/>
                <a:cs typeface="Sora"/>
                <a:sym typeface="Sora"/>
              </a:defRPr>
            </a:lvl5pPr>
            <a:lvl6pPr lvl="5" algn="ctr" rtl="0">
              <a:lnSpc>
                <a:spcPct val="100000"/>
              </a:lnSpc>
              <a:spcBef>
                <a:spcPts val="0"/>
              </a:spcBef>
              <a:spcAft>
                <a:spcPts val="0"/>
              </a:spcAft>
              <a:buSzPts val="2000"/>
              <a:buFont typeface="Sora"/>
              <a:buNone/>
              <a:defRPr sz="2000" b="1">
                <a:latin typeface="Sora"/>
                <a:ea typeface="Sora"/>
                <a:cs typeface="Sora"/>
                <a:sym typeface="Sora"/>
              </a:defRPr>
            </a:lvl6pPr>
            <a:lvl7pPr lvl="6" algn="ctr" rtl="0">
              <a:lnSpc>
                <a:spcPct val="100000"/>
              </a:lnSpc>
              <a:spcBef>
                <a:spcPts val="0"/>
              </a:spcBef>
              <a:spcAft>
                <a:spcPts val="0"/>
              </a:spcAft>
              <a:buSzPts val="2000"/>
              <a:buFont typeface="Sora"/>
              <a:buNone/>
              <a:defRPr sz="2000" b="1">
                <a:latin typeface="Sora"/>
                <a:ea typeface="Sora"/>
                <a:cs typeface="Sora"/>
                <a:sym typeface="Sora"/>
              </a:defRPr>
            </a:lvl7pPr>
            <a:lvl8pPr lvl="7" algn="ctr" rtl="0">
              <a:lnSpc>
                <a:spcPct val="100000"/>
              </a:lnSpc>
              <a:spcBef>
                <a:spcPts val="0"/>
              </a:spcBef>
              <a:spcAft>
                <a:spcPts val="0"/>
              </a:spcAft>
              <a:buSzPts val="2000"/>
              <a:buFont typeface="Sora"/>
              <a:buNone/>
              <a:defRPr sz="2000" b="1">
                <a:latin typeface="Sora"/>
                <a:ea typeface="Sora"/>
                <a:cs typeface="Sora"/>
                <a:sym typeface="Sora"/>
              </a:defRPr>
            </a:lvl8pPr>
            <a:lvl9pPr lvl="8" algn="ctr" rtl="0">
              <a:lnSpc>
                <a:spcPct val="100000"/>
              </a:lnSpc>
              <a:spcBef>
                <a:spcPts val="0"/>
              </a:spcBef>
              <a:spcAft>
                <a:spcPts val="0"/>
              </a:spcAft>
              <a:buSzPts val="2000"/>
              <a:buFont typeface="Sora"/>
              <a:buNone/>
              <a:defRPr sz="2000" b="1">
                <a:latin typeface="Sora"/>
                <a:ea typeface="Sora"/>
                <a:cs typeface="Sora"/>
                <a:sym typeface="Sora"/>
              </a:defRPr>
            </a:lvl9pPr>
          </a:lstStyle>
          <a:p>
            <a:endParaRPr/>
          </a:p>
        </p:txBody>
      </p:sp>
      <p:sp>
        <p:nvSpPr>
          <p:cNvPr id="368" name="Google Shape;368;p21"/>
          <p:cNvSpPr txBox="1">
            <a:spLocks noGrp="1"/>
          </p:cNvSpPr>
          <p:nvPr>
            <p:ph type="subTitle" idx="4"/>
          </p:nvPr>
        </p:nvSpPr>
        <p:spPr>
          <a:xfrm>
            <a:off x="5404338" y="2417000"/>
            <a:ext cx="2505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Sora"/>
              <a:buNone/>
              <a:defRPr sz="2000" b="1">
                <a:solidFill>
                  <a:schemeClr val="dk1"/>
                </a:solidFill>
                <a:latin typeface="Sora"/>
                <a:ea typeface="Sora"/>
                <a:cs typeface="Sora"/>
                <a:sym typeface="Sora"/>
              </a:defRPr>
            </a:lvl1pPr>
            <a:lvl2pPr lvl="1" algn="ctr" rtl="0">
              <a:lnSpc>
                <a:spcPct val="100000"/>
              </a:lnSpc>
              <a:spcBef>
                <a:spcPts val="0"/>
              </a:spcBef>
              <a:spcAft>
                <a:spcPts val="0"/>
              </a:spcAft>
              <a:buSzPts val="2000"/>
              <a:buFont typeface="Sora"/>
              <a:buNone/>
              <a:defRPr sz="2000" b="1">
                <a:latin typeface="Sora"/>
                <a:ea typeface="Sora"/>
                <a:cs typeface="Sora"/>
                <a:sym typeface="Sora"/>
              </a:defRPr>
            </a:lvl2pPr>
            <a:lvl3pPr lvl="2" algn="ctr" rtl="0">
              <a:lnSpc>
                <a:spcPct val="100000"/>
              </a:lnSpc>
              <a:spcBef>
                <a:spcPts val="0"/>
              </a:spcBef>
              <a:spcAft>
                <a:spcPts val="0"/>
              </a:spcAft>
              <a:buSzPts val="2000"/>
              <a:buFont typeface="Sora"/>
              <a:buNone/>
              <a:defRPr sz="2000" b="1">
                <a:latin typeface="Sora"/>
                <a:ea typeface="Sora"/>
                <a:cs typeface="Sora"/>
                <a:sym typeface="Sora"/>
              </a:defRPr>
            </a:lvl3pPr>
            <a:lvl4pPr lvl="3" algn="ctr" rtl="0">
              <a:lnSpc>
                <a:spcPct val="100000"/>
              </a:lnSpc>
              <a:spcBef>
                <a:spcPts val="0"/>
              </a:spcBef>
              <a:spcAft>
                <a:spcPts val="0"/>
              </a:spcAft>
              <a:buSzPts val="2000"/>
              <a:buFont typeface="Sora"/>
              <a:buNone/>
              <a:defRPr sz="2000" b="1">
                <a:latin typeface="Sora"/>
                <a:ea typeface="Sora"/>
                <a:cs typeface="Sora"/>
                <a:sym typeface="Sora"/>
              </a:defRPr>
            </a:lvl4pPr>
            <a:lvl5pPr lvl="4" algn="ctr" rtl="0">
              <a:lnSpc>
                <a:spcPct val="100000"/>
              </a:lnSpc>
              <a:spcBef>
                <a:spcPts val="0"/>
              </a:spcBef>
              <a:spcAft>
                <a:spcPts val="0"/>
              </a:spcAft>
              <a:buSzPts val="2000"/>
              <a:buFont typeface="Sora"/>
              <a:buNone/>
              <a:defRPr sz="2000" b="1">
                <a:latin typeface="Sora"/>
                <a:ea typeface="Sora"/>
                <a:cs typeface="Sora"/>
                <a:sym typeface="Sora"/>
              </a:defRPr>
            </a:lvl5pPr>
            <a:lvl6pPr lvl="5" algn="ctr" rtl="0">
              <a:lnSpc>
                <a:spcPct val="100000"/>
              </a:lnSpc>
              <a:spcBef>
                <a:spcPts val="0"/>
              </a:spcBef>
              <a:spcAft>
                <a:spcPts val="0"/>
              </a:spcAft>
              <a:buSzPts val="2000"/>
              <a:buFont typeface="Sora"/>
              <a:buNone/>
              <a:defRPr sz="2000" b="1">
                <a:latin typeface="Sora"/>
                <a:ea typeface="Sora"/>
                <a:cs typeface="Sora"/>
                <a:sym typeface="Sora"/>
              </a:defRPr>
            </a:lvl6pPr>
            <a:lvl7pPr lvl="6" algn="ctr" rtl="0">
              <a:lnSpc>
                <a:spcPct val="100000"/>
              </a:lnSpc>
              <a:spcBef>
                <a:spcPts val="0"/>
              </a:spcBef>
              <a:spcAft>
                <a:spcPts val="0"/>
              </a:spcAft>
              <a:buSzPts val="2000"/>
              <a:buFont typeface="Sora"/>
              <a:buNone/>
              <a:defRPr sz="2000" b="1">
                <a:latin typeface="Sora"/>
                <a:ea typeface="Sora"/>
                <a:cs typeface="Sora"/>
                <a:sym typeface="Sora"/>
              </a:defRPr>
            </a:lvl7pPr>
            <a:lvl8pPr lvl="7" algn="ctr" rtl="0">
              <a:lnSpc>
                <a:spcPct val="100000"/>
              </a:lnSpc>
              <a:spcBef>
                <a:spcPts val="0"/>
              </a:spcBef>
              <a:spcAft>
                <a:spcPts val="0"/>
              </a:spcAft>
              <a:buSzPts val="2000"/>
              <a:buFont typeface="Sora"/>
              <a:buNone/>
              <a:defRPr sz="2000" b="1">
                <a:latin typeface="Sora"/>
                <a:ea typeface="Sora"/>
                <a:cs typeface="Sora"/>
                <a:sym typeface="Sora"/>
              </a:defRPr>
            </a:lvl8pPr>
            <a:lvl9pPr lvl="8" algn="ctr" rtl="0">
              <a:lnSpc>
                <a:spcPct val="100000"/>
              </a:lnSpc>
              <a:spcBef>
                <a:spcPts val="0"/>
              </a:spcBef>
              <a:spcAft>
                <a:spcPts val="0"/>
              </a:spcAft>
              <a:buSzPts val="2000"/>
              <a:buFont typeface="Sora"/>
              <a:buNone/>
              <a:defRPr sz="2000" b="1">
                <a:latin typeface="Sora"/>
                <a:ea typeface="Sora"/>
                <a:cs typeface="Sora"/>
                <a:sym typeface="Sora"/>
              </a:defRPr>
            </a:lvl9pPr>
          </a:lstStyle>
          <a:p>
            <a:endParaRPr/>
          </a:p>
        </p:txBody>
      </p:sp>
      <p:grpSp>
        <p:nvGrpSpPr>
          <p:cNvPr id="369" name="Google Shape;369;p21"/>
          <p:cNvGrpSpPr/>
          <p:nvPr/>
        </p:nvGrpSpPr>
        <p:grpSpPr>
          <a:xfrm rot="10800000">
            <a:off x="-370729" y="2268128"/>
            <a:ext cx="9885237" cy="2441621"/>
            <a:chOff x="-370729" y="1621153"/>
            <a:chExt cx="9885237" cy="2441621"/>
          </a:xfrm>
        </p:grpSpPr>
        <p:grpSp>
          <p:nvGrpSpPr>
            <p:cNvPr id="370" name="Google Shape;370;p21"/>
            <p:cNvGrpSpPr/>
            <p:nvPr/>
          </p:nvGrpSpPr>
          <p:grpSpPr>
            <a:xfrm rot="5837887" flipH="1">
              <a:off x="-126954" y="1465550"/>
              <a:ext cx="527216" cy="955534"/>
              <a:chOff x="2715175" y="2312475"/>
              <a:chExt cx="310925" cy="563525"/>
            </a:xfrm>
          </p:grpSpPr>
          <p:sp>
            <p:nvSpPr>
              <p:cNvPr id="371" name="Google Shape;371;p21"/>
              <p:cNvSpPr/>
              <p:nvPr/>
            </p:nvSpPr>
            <p:spPr>
              <a:xfrm>
                <a:off x="2715175" y="2312475"/>
                <a:ext cx="301775" cy="297975"/>
              </a:xfrm>
              <a:custGeom>
                <a:avLst/>
                <a:gdLst/>
                <a:ahLst/>
                <a:cxnLst/>
                <a:rect l="l" t="t" r="r" b="b"/>
                <a:pathLst>
                  <a:path w="12071" h="11919" extrusionOk="0">
                    <a:moveTo>
                      <a:pt x="116" y="0"/>
                    </a:moveTo>
                    <a:lnTo>
                      <a:pt x="116" y="0"/>
                    </a:lnTo>
                    <a:cubicBezTo>
                      <a:pt x="116" y="0"/>
                      <a:pt x="0" y="6477"/>
                      <a:pt x="2623" y="9849"/>
                    </a:cubicBezTo>
                    <a:cubicBezTo>
                      <a:pt x="3463" y="10932"/>
                      <a:pt x="5455" y="11918"/>
                      <a:pt x="7145" y="11918"/>
                    </a:cubicBezTo>
                    <a:cubicBezTo>
                      <a:pt x="8128" y="11918"/>
                      <a:pt x="9009" y="11584"/>
                      <a:pt x="9501" y="10741"/>
                    </a:cubicBezTo>
                    <a:cubicBezTo>
                      <a:pt x="11767" y="9813"/>
                      <a:pt x="12070" y="6102"/>
                      <a:pt x="10322" y="3854"/>
                    </a:cubicBezTo>
                    <a:cubicBezTo>
                      <a:pt x="7699" y="482"/>
                      <a:pt x="117"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a:off x="2808625" y="2448950"/>
                <a:ext cx="217475" cy="427050"/>
              </a:xfrm>
              <a:custGeom>
                <a:avLst/>
                <a:gdLst/>
                <a:ahLst/>
                <a:cxnLst/>
                <a:rect l="l" t="t" r="r" b="b"/>
                <a:pathLst>
                  <a:path w="8699" h="17082" extrusionOk="0">
                    <a:moveTo>
                      <a:pt x="0" y="1"/>
                    </a:moveTo>
                    <a:cubicBezTo>
                      <a:pt x="1" y="1"/>
                      <a:pt x="7788" y="2866"/>
                      <a:pt x="8083" y="17049"/>
                    </a:cubicBezTo>
                    <a:cubicBezTo>
                      <a:pt x="8083" y="17049"/>
                      <a:pt x="8164" y="17082"/>
                      <a:pt x="8261" y="17082"/>
                    </a:cubicBezTo>
                    <a:cubicBezTo>
                      <a:pt x="8395" y="17082"/>
                      <a:pt x="8558" y="17019"/>
                      <a:pt x="8573" y="16719"/>
                    </a:cubicBezTo>
                    <a:cubicBezTo>
                      <a:pt x="8698" y="13837"/>
                      <a:pt x="8252" y="279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1"/>
            <p:cNvGrpSpPr/>
            <p:nvPr/>
          </p:nvGrpSpPr>
          <p:grpSpPr>
            <a:xfrm rot="-7538836" flipH="1">
              <a:off x="8709034" y="3092361"/>
              <a:ext cx="527213" cy="955528"/>
              <a:chOff x="2715175" y="2312475"/>
              <a:chExt cx="310925" cy="563525"/>
            </a:xfrm>
          </p:grpSpPr>
          <p:sp>
            <p:nvSpPr>
              <p:cNvPr id="374" name="Google Shape;374;p21"/>
              <p:cNvSpPr/>
              <p:nvPr/>
            </p:nvSpPr>
            <p:spPr>
              <a:xfrm>
                <a:off x="2715175" y="2312475"/>
                <a:ext cx="301775" cy="297975"/>
              </a:xfrm>
              <a:custGeom>
                <a:avLst/>
                <a:gdLst/>
                <a:ahLst/>
                <a:cxnLst/>
                <a:rect l="l" t="t" r="r" b="b"/>
                <a:pathLst>
                  <a:path w="12071" h="11919" extrusionOk="0">
                    <a:moveTo>
                      <a:pt x="116" y="0"/>
                    </a:moveTo>
                    <a:lnTo>
                      <a:pt x="116" y="0"/>
                    </a:lnTo>
                    <a:cubicBezTo>
                      <a:pt x="116" y="0"/>
                      <a:pt x="0" y="6477"/>
                      <a:pt x="2623" y="9849"/>
                    </a:cubicBezTo>
                    <a:cubicBezTo>
                      <a:pt x="3463" y="10932"/>
                      <a:pt x="5455" y="11918"/>
                      <a:pt x="7145" y="11918"/>
                    </a:cubicBezTo>
                    <a:cubicBezTo>
                      <a:pt x="8128" y="11918"/>
                      <a:pt x="9009" y="11584"/>
                      <a:pt x="9501" y="10741"/>
                    </a:cubicBezTo>
                    <a:cubicBezTo>
                      <a:pt x="11767" y="9813"/>
                      <a:pt x="12070" y="6102"/>
                      <a:pt x="10322" y="3854"/>
                    </a:cubicBezTo>
                    <a:cubicBezTo>
                      <a:pt x="7699" y="482"/>
                      <a:pt x="117" y="0"/>
                      <a:pt x="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2808625" y="2448950"/>
                <a:ext cx="217475" cy="427050"/>
              </a:xfrm>
              <a:custGeom>
                <a:avLst/>
                <a:gdLst/>
                <a:ahLst/>
                <a:cxnLst/>
                <a:rect l="l" t="t" r="r" b="b"/>
                <a:pathLst>
                  <a:path w="8699" h="17082" extrusionOk="0">
                    <a:moveTo>
                      <a:pt x="0" y="1"/>
                    </a:moveTo>
                    <a:cubicBezTo>
                      <a:pt x="1" y="1"/>
                      <a:pt x="7788" y="2866"/>
                      <a:pt x="8083" y="17049"/>
                    </a:cubicBezTo>
                    <a:cubicBezTo>
                      <a:pt x="8083" y="17049"/>
                      <a:pt x="8164" y="17082"/>
                      <a:pt x="8261" y="17082"/>
                    </a:cubicBezTo>
                    <a:cubicBezTo>
                      <a:pt x="8395" y="17082"/>
                      <a:pt x="8558" y="17019"/>
                      <a:pt x="8573" y="16719"/>
                    </a:cubicBezTo>
                    <a:cubicBezTo>
                      <a:pt x="8698" y="13837"/>
                      <a:pt x="8252" y="279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76"/>
        <p:cNvGrpSpPr/>
        <p:nvPr/>
      </p:nvGrpSpPr>
      <p:grpSpPr>
        <a:xfrm>
          <a:off x="0" y="0"/>
          <a:ext cx="0" cy="0"/>
          <a:chOff x="0" y="0"/>
          <a:chExt cx="0" cy="0"/>
        </a:xfrm>
      </p:grpSpPr>
      <p:pic>
        <p:nvPicPr>
          <p:cNvPr id="377" name="Google Shape;377;p22"/>
          <p:cNvPicPr preferRelativeResize="0"/>
          <p:nvPr/>
        </p:nvPicPr>
        <p:blipFill>
          <a:blip r:embed="rId2">
            <a:alphaModFix amt="70000"/>
          </a:blip>
          <a:stretch>
            <a:fillRect/>
          </a:stretch>
        </p:blipFill>
        <p:spPr>
          <a:xfrm>
            <a:off x="0" y="-50"/>
            <a:ext cx="9144003" cy="5143501"/>
          </a:xfrm>
          <a:prstGeom prst="rect">
            <a:avLst/>
          </a:prstGeom>
          <a:noFill/>
          <a:ln>
            <a:noFill/>
          </a:ln>
        </p:spPr>
      </p:pic>
      <p:sp>
        <p:nvSpPr>
          <p:cNvPr id="378" name="Google Shape;37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9" name="Google Shape;379;p22"/>
          <p:cNvSpPr txBox="1">
            <a:spLocks noGrp="1"/>
          </p:cNvSpPr>
          <p:nvPr>
            <p:ph type="subTitle" idx="1"/>
          </p:nvPr>
        </p:nvSpPr>
        <p:spPr>
          <a:xfrm>
            <a:off x="4670260" y="1465250"/>
            <a:ext cx="3325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b="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80" name="Google Shape;380;p22"/>
          <p:cNvSpPr txBox="1">
            <a:spLocks noGrp="1"/>
          </p:cNvSpPr>
          <p:nvPr>
            <p:ph type="subTitle" idx="2"/>
          </p:nvPr>
        </p:nvSpPr>
        <p:spPr>
          <a:xfrm>
            <a:off x="1147938" y="1465250"/>
            <a:ext cx="3325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b="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381" name="Google Shape;381;p22"/>
          <p:cNvGrpSpPr/>
          <p:nvPr/>
        </p:nvGrpSpPr>
        <p:grpSpPr>
          <a:xfrm>
            <a:off x="-161553" y="-228772"/>
            <a:ext cx="9502405" cy="5573205"/>
            <a:chOff x="-161553" y="-262866"/>
            <a:chExt cx="9502405" cy="5573205"/>
          </a:xfrm>
        </p:grpSpPr>
        <p:grpSp>
          <p:nvGrpSpPr>
            <p:cNvPr id="382" name="Google Shape;382;p22"/>
            <p:cNvGrpSpPr/>
            <p:nvPr/>
          </p:nvGrpSpPr>
          <p:grpSpPr>
            <a:xfrm rot="-8425867" flipH="1">
              <a:off x="8199243" y="-42987"/>
              <a:ext cx="990233" cy="829797"/>
              <a:chOff x="3341590" y="1831950"/>
              <a:chExt cx="424285" cy="361440"/>
            </a:xfrm>
          </p:grpSpPr>
          <p:sp>
            <p:nvSpPr>
              <p:cNvPr id="383" name="Google Shape;383;p22"/>
              <p:cNvSpPr/>
              <p:nvPr/>
            </p:nvSpPr>
            <p:spPr>
              <a:xfrm>
                <a:off x="3450925" y="1831950"/>
                <a:ext cx="314950" cy="306575"/>
              </a:xfrm>
              <a:custGeom>
                <a:avLst/>
                <a:gdLst/>
                <a:ahLst/>
                <a:cxnLst/>
                <a:rect l="l" t="t" r="r" b="b"/>
                <a:pathLst>
                  <a:path w="12598" h="12263" extrusionOk="0">
                    <a:moveTo>
                      <a:pt x="10257" y="1"/>
                    </a:moveTo>
                    <a:cubicBezTo>
                      <a:pt x="7167" y="1"/>
                      <a:pt x="4115" y="1426"/>
                      <a:pt x="2160" y="4124"/>
                    </a:cubicBezTo>
                    <a:cubicBezTo>
                      <a:pt x="1" y="7104"/>
                      <a:pt x="1187" y="8843"/>
                      <a:pt x="2561" y="11984"/>
                    </a:cubicBezTo>
                    <a:cubicBezTo>
                      <a:pt x="3818" y="12105"/>
                      <a:pt x="4887" y="12262"/>
                      <a:pt x="5845" y="12262"/>
                    </a:cubicBezTo>
                    <a:cubicBezTo>
                      <a:pt x="7481" y="12262"/>
                      <a:pt x="8790" y="11803"/>
                      <a:pt x="10153" y="9923"/>
                    </a:cubicBezTo>
                    <a:cubicBezTo>
                      <a:pt x="12312" y="6952"/>
                      <a:pt x="12597" y="3188"/>
                      <a:pt x="11223" y="47"/>
                    </a:cubicBezTo>
                    <a:cubicBezTo>
                      <a:pt x="10902" y="16"/>
                      <a:pt x="10579" y="1"/>
                      <a:pt x="10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3464235" y="1907540"/>
                <a:ext cx="239775" cy="285850"/>
              </a:xfrm>
              <a:custGeom>
                <a:avLst/>
                <a:gdLst/>
                <a:ahLst/>
                <a:cxnLst/>
                <a:rect l="l" t="t" r="r" b="b"/>
                <a:pathLst>
                  <a:path w="9591" h="11434" extrusionOk="0">
                    <a:moveTo>
                      <a:pt x="5317" y="1"/>
                    </a:moveTo>
                    <a:cubicBezTo>
                      <a:pt x="5235" y="1"/>
                      <a:pt x="5152" y="55"/>
                      <a:pt x="5148" y="157"/>
                    </a:cubicBezTo>
                    <a:lnTo>
                      <a:pt x="4889" y="3993"/>
                    </a:lnTo>
                    <a:lnTo>
                      <a:pt x="3337" y="6126"/>
                    </a:lnTo>
                    <a:cubicBezTo>
                      <a:pt x="3301" y="6175"/>
                      <a:pt x="3250" y="6198"/>
                      <a:pt x="3200" y="6198"/>
                    </a:cubicBezTo>
                    <a:cubicBezTo>
                      <a:pt x="3124" y="6198"/>
                      <a:pt x="3050" y="6146"/>
                      <a:pt x="3033" y="6054"/>
                    </a:cubicBezTo>
                    <a:lnTo>
                      <a:pt x="2703" y="3967"/>
                    </a:lnTo>
                    <a:cubicBezTo>
                      <a:pt x="2691" y="3873"/>
                      <a:pt x="2617" y="3828"/>
                      <a:pt x="2542" y="3828"/>
                    </a:cubicBezTo>
                    <a:cubicBezTo>
                      <a:pt x="2461" y="3828"/>
                      <a:pt x="2378" y="3882"/>
                      <a:pt x="2373" y="3984"/>
                    </a:cubicBezTo>
                    <a:lnTo>
                      <a:pt x="2115" y="7821"/>
                    </a:lnTo>
                    <a:lnTo>
                      <a:pt x="0" y="10729"/>
                    </a:lnTo>
                    <a:lnTo>
                      <a:pt x="964" y="11434"/>
                    </a:lnTo>
                    <a:lnTo>
                      <a:pt x="3078" y="8516"/>
                    </a:lnTo>
                    <a:lnTo>
                      <a:pt x="6638" y="7080"/>
                    </a:lnTo>
                    <a:cubicBezTo>
                      <a:pt x="6816" y="7012"/>
                      <a:pt x="6751" y="6757"/>
                      <a:pt x="6575" y="6757"/>
                    </a:cubicBezTo>
                    <a:cubicBezTo>
                      <a:pt x="6566" y="6757"/>
                      <a:pt x="6557" y="6758"/>
                      <a:pt x="6548" y="6759"/>
                    </a:cubicBezTo>
                    <a:lnTo>
                      <a:pt x="4461" y="7089"/>
                    </a:lnTo>
                    <a:cubicBezTo>
                      <a:pt x="4451" y="7091"/>
                      <a:pt x="4441" y="7092"/>
                      <a:pt x="4431" y="7092"/>
                    </a:cubicBezTo>
                    <a:cubicBezTo>
                      <a:pt x="4304" y="7092"/>
                      <a:pt x="4217" y="6937"/>
                      <a:pt x="4300" y="6821"/>
                    </a:cubicBezTo>
                    <a:lnTo>
                      <a:pt x="5853" y="4689"/>
                    </a:lnTo>
                    <a:lnTo>
                      <a:pt x="9412" y="3253"/>
                    </a:lnTo>
                    <a:cubicBezTo>
                      <a:pt x="9591" y="3185"/>
                      <a:pt x="9534" y="2930"/>
                      <a:pt x="9350" y="2930"/>
                    </a:cubicBezTo>
                    <a:cubicBezTo>
                      <a:pt x="9341" y="2930"/>
                      <a:pt x="9332" y="2931"/>
                      <a:pt x="9323" y="2932"/>
                    </a:cubicBezTo>
                    <a:lnTo>
                      <a:pt x="7173" y="3271"/>
                    </a:lnTo>
                    <a:cubicBezTo>
                      <a:pt x="7162" y="3273"/>
                      <a:pt x="7151" y="3274"/>
                      <a:pt x="7140" y="3274"/>
                    </a:cubicBezTo>
                    <a:cubicBezTo>
                      <a:pt x="7022" y="3274"/>
                      <a:pt x="6937" y="3144"/>
                      <a:pt x="6994" y="3030"/>
                    </a:cubicBezTo>
                    <a:lnTo>
                      <a:pt x="8261" y="648"/>
                    </a:lnTo>
                    <a:cubicBezTo>
                      <a:pt x="8326" y="518"/>
                      <a:pt x="8225" y="397"/>
                      <a:pt x="8110" y="397"/>
                    </a:cubicBezTo>
                    <a:cubicBezTo>
                      <a:pt x="8067" y="397"/>
                      <a:pt x="8023" y="413"/>
                      <a:pt x="7985" y="452"/>
                    </a:cubicBezTo>
                    <a:lnTo>
                      <a:pt x="6111" y="2388"/>
                    </a:lnTo>
                    <a:cubicBezTo>
                      <a:pt x="6077" y="2422"/>
                      <a:pt x="6033" y="2438"/>
                      <a:pt x="5991" y="2438"/>
                    </a:cubicBezTo>
                    <a:cubicBezTo>
                      <a:pt x="5912" y="2438"/>
                      <a:pt x="5837" y="2385"/>
                      <a:pt x="5826" y="2298"/>
                    </a:cubicBezTo>
                    <a:lnTo>
                      <a:pt x="5478" y="140"/>
                    </a:lnTo>
                    <a:cubicBezTo>
                      <a:pt x="5465" y="46"/>
                      <a:pt x="5391" y="1"/>
                      <a:pt x="5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rot="-7483409">
                <a:off x="3351021" y="1997131"/>
                <a:ext cx="162941" cy="109639"/>
              </a:xfrm>
              <a:custGeom>
                <a:avLst/>
                <a:gdLst/>
                <a:ahLst/>
                <a:cxnLst/>
                <a:rect l="l" t="t" r="r" b="b"/>
                <a:pathLst>
                  <a:path w="6451" h="4430" extrusionOk="0">
                    <a:moveTo>
                      <a:pt x="3053" y="0"/>
                    </a:moveTo>
                    <a:cubicBezTo>
                      <a:pt x="2811" y="0"/>
                      <a:pt x="2566" y="20"/>
                      <a:pt x="2320" y="61"/>
                    </a:cubicBezTo>
                    <a:cubicBezTo>
                      <a:pt x="714" y="329"/>
                      <a:pt x="545" y="1248"/>
                      <a:pt x="1" y="2666"/>
                    </a:cubicBezTo>
                    <a:cubicBezTo>
                      <a:pt x="847" y="3683"/>
                      <a:pt x="1308" y="4430"/>
                      <a:pt x="2472" y="4430"/>
                    </a:cubicBezTo>
                    <a:cubicBezTo>
                      <a:pt x="2646" y="4430"/>
                      <a:pt x="2835" y="4413"/>
                      <a:pt x="3043" y="4379"/>
                    </a:cubicBezTo>
                    <a:cubicBezTo>
                      <a:pt x="4648" y="4111"/>
                      <a:pt x="5906" y="3005"/>
                      <a:pt x="6450" y="1586"/>
                    </a:cubicBezTo>
                    <a:cubicBezTo>
                      <a:pt x="5627" y="605"/>
                      <a:pt x="4388"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rot="-7483409">
                <a:off x="3378758" y="2049492"/>
                <a:ext cx="147382" cy="66427"/>
              </a:xfrm>
              <a:custGeom>
                <a:avLst/>
                <a:gdLst/>
                <a:ahLst/>
                <a:cxnLst/>
                <a:rect l="l" t="t" r="r" b="b"/>
                <a:pathLst>
                  <a:path w="5835" h="2684" extrusionOk="0">
                    <a:moveTo>
                      <a:pt x="4967" y="1"/>
                    </a:moveTo>
                    <a:cubicBezTo>
                      <a:pt x="4950" y="1"/>
                      <a:pt x="4932" y="6"/>
                      <a:pt x="4916" y="18"/>
                    </a:cubicBezTo>
                    <a:lnTo>
                      <a:pt x="3649" y="1151"/>
                    </a:lnTo>
                    <a:lnTo>
                      <a:pt x="2490" y="1347"/>
                    </a:lnTo>
                    <a:cubicBezTo>
                      <a:pt x="2486" y="1348"/>
                      <a:pt x="2482" y="1348"/>
                      <a:pt x="2479" y="1348"/>
                    </a:cubicBezTo>
                    <a:cubicBezTo>
                      <a:pt x="2422" y="1348"/>
                      <a:pt x="2385" y="1282"/>
                      <a:pt x="2418" y="1231"/>
                    </a:cubicBezTo>
                    <a:lnTo>
                      <a:pt x="2962" y="464"/>
                    </a:lnTo>
                    <a:cubicBezTo>
                      <a:pt x="3003" y="410"/>
                      <a:pt x="2956" y="345"/>
                      <a:pt x="2903" y="345"/>
                    </a:cubicBezTo>
                    <a:cubicBezTo>
                      <a:pt x="2887" y="345"/>
                      <a:pt x="2870" y="351"/>
                      <a:pt x="2855" y="366"/>
                    </a:cubicBezTo>
                    <a:lnTo>
                      <a:pt x="1580" y="1499"/>
                    </a:lnTo>
                    <a:lnTo>
                      <a:pt x="1" y="1758"/>
                    </a:lnTo>
                    <a:lnTo>
                      <a:pt x="90" y="2284"/>
                    </a:lnTo>
                    <a:lnTo>
                      <a:pt x="1669" y="2016"/>
                    </a:lnTo>
                    <a:lnTo>
                      <a:pt x="3239" y="2677"/>
                    </a:lnTo>
                    <a:cubicBezTo>
                      <a:pt x="3249" y="2681"/>
                      <a:pt x="3259" y="2683"/>
                      <a:pt x="3269" y="2683"/>
                    </a:cubicBezTo>
                    <a:cubicBezTo>
                      <a:pt x="3333" y="2683"/>
                      <a:pt x="3372" y="2589"/>
                      <a:pt x="3310" y="2543"/>
                    </a:cubicBezTo>
                    <a:lnTo>
                      <a:pt x="2543" y="1999"/>
                    </a:lnTo>
                    <a:cubicBezTo>
                      <a:pt x="2490" y="1963"/>
                      <a:pt x="2516" y="1874"/>
                      <a:pt x="2579" y="1865"/>
                    </a:cubicBezTo>
                    <a:lnTo>
                      <a:pt x="3730" y="1668"/>
                    </a:lnTo>
                    <a:lnTo>
                      <a:pt x="5309" y="2329"/>
                    </a:lnTo>
                    <a:cubicBezTo>
                      <a:pt x="5319" y="2333"/>
                      <a:pt x="5329" y="2335"/>
                      <a:pt x="5339" y="2335"/>
                    </a:cubicBezTo>
                    <a:cubicBezTo>
                      <a:pt x="5403" y="2335"/>
                      <a:pt x="5442" y="2241"/>
                      <a:pt x="5380" y="2195"/>
                    </a:cubicBezTo>
                    <a:lnTo>
                      <a:pt x="4595" y="1633"/>
                    </a:lnTo>
                    <a:cubicBezTo>
                      <a:pt x="4541" y="1597"/>
                      <a:pt x="4550" y="1526"/>
                      <a:pt x="4613" y="1508"/>
                    </a:cubicBezTo>
                    <a:lnTo>
                      <a:pt x="5755" y="1142"/>
                    </a:lnTo>
                    <a:cubicBezTo>
                      <a:pt x="5835" y="1115"/>
                      <a:pt x="5817" y="999"/>
                      <a:pt x="5728" y="999"/>
                    </a:cubicBezTo>
                    <a:lnTo>
                      <a:pt x="4533" y="1026"/>
                    </a:lnTo>
                    <a:cubicBezTo>
                      <a:pt x="4470" y="1026"/>
                      <a:pt x="4434" y="955"/>
                      <a:pt x="4470" y="910"/>
                    </a:cubicBezTo>
                    <a:lnTo>
                      <a:pt x="5032" y="116"/>
                    </a:lnTo>
                    <a:cubicBezTo>
                      <a:pt x="5073" y="61"/>
                      <a:pt x="5024" y="1"/>
                      <a:pt x="4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22"/>
            <p:cNvGrpSpPr/>
            <p:nvPr/>
          </p:nvGrpSpPr>
          <p:grpSpPr>
            <a:xfrm rot="1925756" flipH="1">
              <a:off x="-16051" y="4280758"/>
              <a:ext cx="990245" cy="830324"/>
              <a:chOff x="3341590" y="1831950"/>
              <a:chExt cx="424285" cy="361666"/>
            </a:xfrm>
          </p:grpSpPr>
          <p:sp>
            <p:nvSpPr>
              <p:cNvPr id="388" name="Google Shape;388;p22"/>
              <p:cNvSpPr/>
              <p:nvPr/>
            </p:nvSpPr>
            <p:spPr>
              <a:xfrm>
                <a:off x="3450925" y="1831950"/>
                <a:ext cx="314950" cy="306575"/>
              </a:xfrm>
              <a:custGeom>
                <a:avLst/>
                <a:gdLst/>
                <a:ahLst/>
                <a:cxnLst/>
                <a:rect l="l" t="t" r="r" b="b"/>
                <a:pathLst>
                  <a:path w="12598" h="12263" extrusionOk="0">
                    <a:moveTo>
                      <a:pt x="10257" y="1"/>
                    </a:moveTo>
                    <a:cubicBezTo>
                      <a:pt x="7167" y="1"/>
                      <a:pt x="4115" y="1426"/>
                      <a:pt x="2160" y="4124"/>
                    </a:cubicBezTo>
                    <a:cubicBezTo>
                      <a:pt x="1" y="7104"/>
                      <a:pt x="1187" y="8843"/>
                      <a:pt x="2561" y="11984"/>
                    </a:cubicBezTo>
                    <a:cubicBezTo>
                      <a:pt x="3818" y="12105"/>
                      <a:pt x="4887" y="12262"/>
                      <a:pt x="5845" y="12262"/>
                    </a:cubicBezTo>
                    <a:cubicBezTo>
                      <a:pt x="7481" y="12262"/>
                      <a:pt x="8790" y="11803"/>
                      <a:pt x="10153" y="9923"/>
                    </a:cubicBezTo>
                    <a:cubicBezTo>
                      <a:pt x="12312" y="6952"/>
                      <a:pt x="12597" y="3188"/>
                      <a:pt x="11223" y="47"/>
                    </a:cubicBezTo>
                    <a:cubicBezTo>
                      <a:pt x="10902" y="16"/>
                      <a:pt x="10579" y="1"/>
                      <a:pt x="10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3464544" y="1907766"/>
                <a:ext cx="239775" cy="285850"/>
              </a:xfrm>
              <a:custGeom>
                <a:avLst/>
                <a:gdLst/>
                <a:ahLst/>
                <a:cxnLst/>
                <a:rect l="l" t="t" r="r" b="b"/>
                <a:pathLst>
                  <a:path w="9591" h="11434" extrusionOk="0">
                    <a:moveTo>
                      <a:pt x="5317" y="1"/>
                    </a:moveTo>
                    <a:cubicBezTo>
                      <a:pt x="5235" y="1"/>
                      <a:pt x="5152" y="55"/>
                      <a:pt x="5148" y="157"/>
                    </a:cubicBezTo>
                    <a:lnTo>
                      <a:pt x="4889" y="3993"/>
                    </a:lnTo>
                    <a:lnTo>
                      <a:pt x="3337" y="6126"/>
                    </a:lnTo>
                    <a:cubicBezTo>
                      <a:pt x="3301" y="6175"/>
                      <a:pt x="3250" y="6198"/>
                      <a:pt x="3200" y="6198"/>
                    </a:cubicBezTo>
                    <a:cubicBezTo>
                      <a:pt x="3124" y="6198"/>
                      <a:pt x="3050" y="6146"/>
                      <a:pt x="3033" y="6054"/>
                    </a:cubicBezTo>
                    <a:lnTo>
                      <a:pt x="2703" y="3967"/>
                    </a:lnTo>
                    <a:cubicBezTo>
                      <a:pt x="2691" y="3873"/>
                      <a:pt x="2617" y="3828"/>
                      <a:pt x="2542" y="3828"/>
                    </a:cubicBezTo>
                    <a:cubicBezTo>
                      <a:pt x="2461" y="3828"/>
                      <a:pt x="2378" y="3882"/>
                      <a:pt x="2373" y="3984"/>
                    </a:cubicBezTo>
                    <a:lnTo>
                      <a:pt x="2115" y="7821"/>
                    </a:lnTo>
                    <a:lnTo>
                      <a:pt x="0" y="10729"/>
                    </a:lnTo>
                    <a:lnTo>
                      <a:pt x="964" y="11434"/>
                    </a:lnTo>
                    <a:lnTo>
                      <a:pt x="3078" y="8516"/>
                    </a:lnTo>
                    <a:lnTo>
                      <a:pt x="6638" y="7080"/>
                    </a:lnTo>
                    <a:cubicBezTo>
                      <a:pt x="6816" y="7012"/>
                      <a:pt x="6751" y="6757"/>
                      <a:pt x="6575" y="6757"/>
                    </a:cubicBezTo>
                    <a:cubicBezTo>
                      <a:pt x="6566" y="6757"/>
                      <a:pt x="6557" y="6758"/>
                      <a:pt x="6548" y="6759"/>
                    </a:cubicBezTo>
                    <a:lnTo>
                      <a:pt x="4461" y="7089"/>
                    </a:lnTo>
                    <a:cubicBezTo>
                      <a:pt x="4451" y="7091"/>
                      <a:pt x="4441" y="7092"/>
                      <a:pt x="4431" y="7092"/>
                    </a:cubicBezTo>
                    <a:cubicBezTo>
                      <a:pt x="4304" y="7092"/>
                      <a:pt x="4217" y="6937"/>
                      <a:pt x="4300" y="6821"/>
                    </a:cubicBezTo>
                    <a:lnTo>
                      <a:pt x="5853" y="4689"/>
                    </a:lnTo>
                    <a:lnTo>
                      <a:pt x="9412" y="3253"/>
                    </a:lnTo>
                    <a:cubicBezTo>
                      <a:pt x="9591" y="3185"/>
                      <a:pt x="9534" y="2930"/>
                      <a:pt x="9350" y="2930"/>
                    </a:cubicBezTo>
                    <a:cubicBezTo>
                      <a:pt x="9341" y="2930"/>
                      <a:pt x="9332" y="2931"/>
                      <a:pt x="9323" y="2932"/>
                    </a:cubicBezTo>
                    <a:lnTo>
                      <a:pt x="7173" y="3271"/>
                    </a:lnTo>
                    <a:cubicBezTo>
                      <a:pt x="7162" y="3273"/>
                      <a:pt x="7151" y="3274"/>
                      <a:pt x="7140" y="3274"/>
                    </a:cubicBezTo>
                    <a:cubicBezTo>
                      <a:pt x="7022" y="3274"/>
                      <a:pt x="6937" y="3144"/>
                      <a:pt x="6994" y="3030"/>
                    </a:cubicBezTo>
                    <a:lnTo>
                      <a:pt x="8261" y="648"/>
                    </a:lnTo>
                    <a:cubicBezTo>
                      <a:pt x="8326" y="518"/>
                      <a:pt x="8225" y="397"/>
                      <a:pt x="8110" y="397"/>
                    </a:cubicBezTo>
                    <a:cubicBezTo>
                      <a:pt x="8067" y="397"/>
                      <a:pt x="8023" y="413"/>
                      <a:pt x="7985" y="452"/>
                    </a:cubicBezTo>
                    <a:lnTo>
                      <a:pt x="6111" y="2388"/>
                    </a:lnTo>
                    <a:cubicBezTo>
                      <a:pt x="6077" y="2422"/>
                      <a:pt x="6033" y="2438"/>
                      <a:pt x="5991" y="2438"/>
                    </a:cubicBezTo>
                    <a:cubicBezTo>
                      <a:pt x="5912" y="2438"/>
                      <a:pt x="5837" y="2385"/>
                      <a:pt x="5826" y="2298"/>
                    </a:cubicBezTo>
                    <a:lnTo>
                      <a:pt x="5478" y="140"/>
                    </a:lnTo>
                    <a:cubicBezTo>
                      <a:pt x="5465" y="46"/>
                      <a:pt x="5391" y="1"/>
                      <a:pt x="5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rot="-7483409">
                <a:off x="3351021" y="1997131"/>
                <a:ext cx="162941" cy="109639"/>
              </a:xfrm>
              <a:custGeom>
                <a:avLst/>
                <a:gdLst/>
                <a:ahLst/>
                <a:cxnLst/>
                <a:rect l="l" t="t" r="r" b="b"/>
                <a:pathLst>
                  <a:path w="6451" h="4430" extrusionOk="0">
                    <a:moveTo>
                      <a:pt x="3053" y="0"/>
                    </a:moveTo>
                    <a:cubicBezTo>
                      <a:pt x="2811" y="0"/>
                      <a:pt x="2566" y="20"/>
                      <a:pt x="2320" y="61"/>
                    </a:cubicBezTo>
                    <a:cubicBezTo>
                      <a:pt x="714" y="329"/>
                      <a:pt x="545" y="1248"/>
                      <a:pt x="1" y="2666"/>
                    </a:cubicBezTo>
                    <a:cubicBezTo>
                      <a:pt x="847" y="3683"/>
                      <a:pt x="1308" y="4430"/>
                      <a:pt x="2472" y="4430"/>
                    </a:cubicBezTo>
                    <a:cubicBezTo>
                      <a:pt x="2646" y="4430"/>
                      <a:pt x="2835" y="4413"/>
                      <a:pt x="3043" y="4379"/>
                    </a:cubicBezTo>
                    <a:cubicBezTo>
                      <a:pt x="4648" y="4111"/>
                      <a:pt x="5906" y="3005"/>
                      <a:pt x="6450" y="1586"/>
                    </a:cubicBezTo>
                    <a:cubicBezTo>
                      <a:pt x="5627" y="605"/>
                      <a:pt x="4388"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rot="-7483409">
                <a:off x="3378758" y="2049492"/>
                <a:ext cx="147382" cy="66427"/>
              </a:xfrm>
              <a:custGeom>
                <a:avLst/>
                <a:gdLst/>
                <a:ahLst/>
                <a:cxnLst/>
                <a:rect l="l" t="t" r="r" b="b"/>
                <a:pathLst>
                  <a:path w="5835" h="2684" extrusionOk="0">
                    <a:moveTo>
                      <a:pt x="4967" y="1"/>
                    </a:moveTo>
                    <a:cubicBezTo>
                      <a:pt x="4950" y="1"/>
                      <a:pt x="4932" y="6"/>
                      <a:pt x="4916" y="18"/>
                    </a:cubicBezTo>
                    <a:lnTo>
                      <a:pt x="3649" y="1151"/>
                    </a:lnTo>
                    <a:lnTo>
                      <a:pt x="2490" y="1347"/>
                    </a:lnTo>
                    <a:cubicBezTo>
                      <a:pt x="2486" y="1348"/>
                      <a:pt x="2482" y="1348"/>
                      <a:pt x="2479" y="1348"/>
                    </a:cubicBezTo>
                    <a:cubicBezTo>
                      <a:pt x="2422" y="1348"/>
                      <a:pt x="2385" y="1282"/>
                      <a:pt x="2418" y="1231"/>
                    </a:cubicBezTo>
                    <a:lnTo>
                      <a:pt x="2962" y="464"/>
                    </a:lnTo>
                    <a:cubicBezTo>
                      <a:pt x="3003" y="410"/>
                      <a:pt x="2956" y="345"/>
                      <a:pt x="2903" y="345"/>
                    </a:cubicBezTo>
                    <a:cubicBezTo>
                      <a:pt x="2887" y="345"/>
                      <a:pt x="2870" y="351"/>
                      <a:pt x="2855" y="366"/>
                    </a:cubicBezTo>
                    <a:lnTo>
                      <a:pt x="1580" y="1499"/>
                    </a:lnTo>
                    <a:lnTo>
                      <a:pt x="1" y="1758"/>
                    </a:lnTo>
                    <a:lnTo>
                      <a:pt x="90" y="2284"/>
                    </a:lnTo>
                    <a:lnTo>
                      <a:pt x="1669" y="2016"/>
                    </a:lnTo>
                    <a:lnTo>
                      <a:pt x="3239" y="2677"/>
                    </a:lnTo>
                    <a:cubicBezTo>
                      <a:pt x="3249" y="2681"/>
                      <a:pt x="3259" y="2683"/>
                      <a:pt x="3269" y="2683"/>
                    </a:cubicBezTo>
                    <a:cubicBezTo>
                      <a:pt x="3333" y="2683"/>
                      <a:pt x="3372" y="2589"/>
                      <a:pt x="3310" y="2543"/>
                    </a:cubicBezTo>
                    <a:lnTo>
                      <a:pt x="2543" y="1999"/>
                    </a:lnTo>
                    <a:cubicBezTo>
                      <a:pt x="2490" y="1963"/>
                      <a:pt x="2516" y="1874"/>
                      <a:pt x="2579" y="1865"/>
                    </a:cubicBezTo>
                    <a:lnTo>
                      <a:pt x="3730" y="1668"/>
                    </a:lnTo>
                    <a:lnTo>
                      <a:pt x="5309" y="2329"/>
                    </a:lnTo>
                    <a:cubicBezTo>
                      <a:pt x="5319" y="2333"/>
                      <a:pt x="5329" y="2335"/>
                      <a:pt x="5339" y="2335"/>
                    </a:cubicBezTo>
                    <a:cubicBezTo>
                      <a:pt x="5403" y="2335"/>
                      <a:pt x="5442" y="2241"/>
                      <a:pt x="5380" y="2195"/>
                    </a:cubicBezTo>
                    <a:lnTo>
                      <a:pt x="4595" y="1633"/>
                    </a:lnTo>
                    <a:cubicBezTo>
                      <a:pt x="4541" y="1597"/>
                      <a:pt x="4550" y="1526"/>
                      <a:pt x="4613" y="1508"/>
                    </a:cubicBezTo>
                    <a:lnTo>
                      <a:pt x="5755" y="1142"/>
                    </a:lnTo>
                    <a:cubicBezTo>
                      <a:pt x="5835" y="1115"/>
                      <a:pt x="5817" y="999"/>
                      <a:pt x="5728" y="999"/>
                    </a:cubicBezTo>
                    <a:lnTo>
                      <a:pt x="4533" y="1026"/>
                    </a:lnTo>
                    <a:cubicBezTo>
                      <a:pt x="4470" y="1026"/>
                      <a:pt x="4434" y="955"/>
                      <a:pt x="4470" y="910"/>
                    </a:cubicBezTo>
                    <a:lnTo>
                      <a:pt x="5032" y="116"/>
                    </a:lnTo>
                    <a:cubicBezTo>
                      <a:pt x="5073" y="61"/>
                      <a:pt x="5024" y="1"/>
                      <a:pt x="4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45"/>
        <p:cNvGrpSpPr/>
        <p:nvPr/>
      </p:nvGrpSpPr>
      <p:grpSpPr>
        <a:xfrm>
          <a:off x="0" y="0"/>
          <a:ext cx="0" cy="0"/>
          <a:chOff x="0" y="0"/>
          <a:chExt cx="0" cy="0"/>
        </a:xfrm>
      </p:grpSpPr>
      <p:pic>
        <p:nvPicPr>
          <p:cNvPr id="446" name="Google Shape;446;p26"/>
          <p:cNvPicPr preferRelativeResize="0"/>
          <p:nvPr/>
        </p:nvPicPr>
        <p:blipFill>
          <a:blip r:embed="rId2">
            <a:alphaModFix amt="70000"/>
          </a:blip>
          <a:stretch>
            <a:fillRect/>
          </a:stretch>
        </p:blipFill>
        <p:spPr>
          <a:xfrm>
            <a:off x="0" y="-50"/>
            <a:ext cx="9144003" cy="5143501"/>
          </a:xfrm>
          <a:prstGeom prst="rect">
            <a:avLst/>
          </a:prstGeom>
          <a:noFill/>
          <a:ln>
            <a:noFill/>
          </a:ln>
        </p:spPr>
      </p:pic>
      <p:sp>
        <p:nvSpPr>
          <p:cNvPr id="447" name="Google Shape;447;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8" name="Google Shape;448;p26"/>
          <p:cNvSpPr txBox="1">
            <a:spLocks noGrp="1"/>
          </p:cNvSpPr>
          <p:nvPr>
            <p:ph type="subTitle" idx="1"/>
          </p:nvPr>
        </p:nvSpPr>
        <p:spPr>
          <a:xfrm>
            <a:off x="2196248" y="21285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9" name="Google Shape;449;p26"/>
          <p:cNvSpPr txBox="1">
            <a:spLocks noGrp="1"/>
          </p:cNvSpPr>
          <p:nvPr>
            <p:ph type="subTitle" idx="2"/>
          </p:nvPr>
        </p:nvSpPr>
        <p:spPr>
          <a:xfrm>
            <a:off x="4969552" y="2128575"/>
            <a:ext cx="19782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0" name="Google Shape;450;p26"/>
          <p:cNvSpPr txBox="1">
            <a:spLocks noGrp="1"/>
          </p:cNvSpPr>
          <p:nvPr>
            <p:ph type="subTitle" idx="3"/>
          </p:nvPr>
        </p:nvSpPr>
        <p:spPr>
          <a:xfrm>
            <a:off x="2196248" y="34729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1" name="Google Shape;451;p26"/>
          <p:cNvSpPr txBox="1">
            <a:spLocks noGrp="1"/>
          </p:cNvSpPr>
          <p:nvPr>
            <p:ph type="subTitle" idx="4"/>
          </p:nvPr>
        </p:nvSpPr>
        <p:spPr>
          <a:xfrm>
            <a:off x="4969552" y="3472975"/>
            <a:ext cx="19782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2" name="Google Shape;452;p26"/>
          <p:cNvSpPr txBox="1">
            <a:spLocks noGrp="1"/>
          </p:cNvSpPr>
          <p:nvPr>
            <p:ph type="subTitle" idx="5"/>
          </p:nvPr>
        </p:nvSpPr>
        <p:spPr>
          <a:xfrm>
            <a:off x="2196248" y="184497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ora"/>
              <a:buNone/>
              <a:defRPr sz="2000" b="1">
                <a:solidFill>
                  <a:schemeClr val="dk1"/>
                </a:solidFill>
                <a:latin typeface="Sora"/>
                <a:ea typeface="Sora"/>
                <a:cs typeface="Sora"/>
                <a:sym typeface="Sora"/>
              </a:defRPr>
            </a:lvl1pPr>
            <a:lvl2pPr lvl="1" algn="ctr" rtl="0">
              <a:lnSpc>
                <a:spcPct val="100000"/>
              </a:lnSpc>
              <a:spcBef>
                <a:spcPts val="0"/>
              </a:spcBef>
              <a:spcAft>
                <a:spcPts val="0"/>
              </a:spcAft>
              <a:buSzPts val="2000"/>
              <a:buFont typeface="Sora"/>
              <a:buNone/>
              <a:defRPr sz="2000" b="1">
                <a:latin typeface="Sora"/>
                <a:ea typeface="Sora"/>
                <a:cs typeface="Sora"/>
                <a:sym typeface="Sora"/>
              </a:defRPr>
            </a:lvl2pPr>
            <a:lvl3pPr lvl="2" algn="ctr" rtl="0">
              <a:lnSpc>
                <a:spcPct val="100000"/>
              </a:lnSpc>
              <a:spcBef>
                <a:spcPts val="0"/>
              </a:spcBef>
              <a:spcAft>
                <a:spcPts val="0"/>
              </a:spcAft>
              <a:buSzPts val="2000"/>
              <a:buFont typeface="Sora"/>
              <a:buNone/>
              <a:defRPr sz="2000" b="1">
                <a:latin typeface="Sora"/>
                <a:ea typeface="Sora"/>
                <a:cs typeface="Sora"/>
                <a:sym typeface="Sora"/>
              </a:defRPr>
            </a:lvl3pPr>
            <a:lvl4pPr lvl="3" algn="ctr" rtl="0">
              <a:lnSpc>
                <a:spcPct val="100000"/>
              </a:lnSpc>
              <a:spcBef>
                <a:spcPts val="0"/>
              </a:spcBef>
              <a:spcAft>
                <a:spcPts val="0"/>
              </a:spcAft>
              <a:buSzPts val="2000"/>
              <a:buFont typeface="Sora"/>
              <a:buNone/>
              <a:defRPr sz="2000" b="1">
                <a:latin typeface="Sora"/>
                <a:ea typeface="Sora"/>
                <a:cs typeface="Sora"/>
                <a:sym typeface="Sora"/>
              </a:defRPr>
            </a:lvl4pPr>
            <a:lvl5pPr lvl="4" algn="ctr" rtl="0">
              <a:lnSpc>
                <a:spcPct val="100000"/>
              </a:lnSpc>
              <a:spcBef>
                <a:spcPts val="0"/>
              </a:spcBef>
              <a:spcAft>
                <a:spcPts val="0"/>
              </a:spcAft>
              <a:buSzPts val="2000"/>
              <a:buFont typeface="Sora"/>
              <a:buNone/>
              <a:defRPr sz="2000" b="1">
                <a:latin typeface="Sora"/>
                <a:ea typeface="Sora"/>
                <a:cs typeface="Sora"/>
                <a:sym typeface="Sora"/>
              </a:defRPr>
            </a:lvl5pPr>
            <a:lvl6pPr lvl="5" algn="ctr" rtl="0">
              <a:lnSpc>
                <a:spcPct val="100000"/>
              </a:lnSpc>
              <a:spcBef>
                <a:spcPts val="0"/>
              </a:spcBef>
              <a:spcAft>
                <a:spcPts val="0"/>
              </a:spcAft>
              <a:buSzPts val="2000"/>
              <a:buFont typeface="Sora"/>
              <a:buNone/>
              <a:defRPr sz="2000" b="1">
                <a:latin typeface="Sora"/>
                <a:ea typeface="Sora"/>
                <a:cs typeface="Sora"/>
                <a:sym typeface="Sora"/>
              </a:defRPr>
            </a:lvl6pPr>
            <a:lvl7pPr lvl="6" algn="ctr" rtl="0">
              <a:lnSpc>
                <a:spcPct val="100000"/>
              </a:lnSpc>
              <a:spcBef>
                <a:spcPts val="0"/>
              </a:spcBef>
              <a:spcAft>
                <a:spcPts val="0"/>
              </a:spcAft>
              <a:buSzPts val="2000"/>
              <a:buFont typeface="Sora"/>
              <a:buNone/>
              <a:defRPr sz="2000" b="1">
                <a:latin typeface="Sora"/>
                <a:ea typeface="Sora"/>
                <a:cs typeface="Sora"/>
                <a:sym typeface="Sora"/>
              </a:defRPr>
            </a:lvl7pPr>
            <a:lvl8pPr lvl="7" algn="ctr" rtl="0">
              <a:lnSpc>
                <a:spcPct val="100000"/>
              </a:lnSpc>
              <a:spcBef>
                <a:spcPts val="0"/>
              </a:spcBef>
              <a:spcAft>
                <a:spcPts val="0"/>
              </a:spcAft>
              <a:buSzPts val="2000"/>
              <a:buFont typeface="Sora"/>
              <a:buNone/>
              <a:defRPr sz="2000" b="1">
                <a:latin typeface="Sora"/>
                <a:ea typeface="Sora"/>
                <a:cs typeface="Sora"/>
                <a:sym typeface="Sora"/>
              </a:defRPr>
            </a:lvl8pPr>
            <a:lvl9pPr lvl="8" algn="ctr" rtl="0">
              <a:lnSpc>
                <a:spcPct val="100000"/>
              </a:lnSpc>
              <a:spcBef>
                <a:spcPts val="0"/>
              </a:spcBef>
              <a:spcAft>
                <a:spcPts val="0"/>
              </a:spcAft>
              <a:buSzPts val="2000"/>
              <a:buFont typeface="Sora"/>
              <a:buNone/>
              <a:defRPr sz="2000" b="1">
                <a:latin typeface="Sora"/>
                <a:ea typeface="Sora"/>
                <a:cs typeface="Sora"/>
                <a:sym typeface="Sora"/>
              </a:defRPr>
            </a:lvl9pPr>
          </a:lstStyle>
          <a:p>
            <a:endParaRPr/>
          </a:p>
        </p:txBody>
      </p:sp>
      <p:sp>
        <p:nvSpPr>
          <p:cNvPr id="453" name="Google Shape;453;p26"/>
          <p:cNvSpPr txBox="1">
            <a:spLocks noGrp="1"/>
          </p:cNvSpPr>
          <p:nvPr>
            <p:ph type="subTitle" idx="6"/>
          </p:nvPr>
        </p:nvSpPr>
        <p:spPr>
          <a:xfrm>
            <a:off x="2196248" y="3189450"/>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ora"/>
              <a:buNone/>
              <a:defRPr sz="2000" b="1">
                <a:solidFill>
                  <a:schemeClr val="dk1"/>
                </a:solidFill>
                <a:latin typeface="Sora"/>
                <a:ea typeface="Sora"/>
                <a:cs typeface="Sora"/>
                <a:sym typeface="Sora"/>
              </a:defRPr>
            </a:lvl1pPr>
            <a:lvl2pPr lvl="1" algn="ctr" rtl="0">
              <a:lnSpc>
                <a:spcPct val="100000"/>
              </a:lnSpc>
              <a:spcBef>
                <a:spcPts val="0"/>
              </a:spcBef>
              <a:spcAft>
                <a:spcPts val="0"/>
              </a:spcAft>
              <a:buSzPts val="2000"/>
              <a:buFont typeface="Sora"/>
              <a:buNone/>
              <a:defRPr sz="2000" b="1">
                <a:latin typeface="Sora"/>
                <a:ea typeface="Sora"/>
                <a:cs typeface="Sora"/>
                <a:sym typeface="Sora"/>
              </a:defRPr>
            </a:lvl2pPr>
            <a:lvl3pPr lvl="2" algn="ctr" rtl="0">
              <a:lnSpc>
                <a:spcPct val="100000"/>
              </a:lnSpc>
              <a:spcBef>
                <a:spcPts val="0"/>
              </a:spcBef>
              <a:spcAft>
                <a:spcPts val="0"/>
              </a:spcAft>
              <a:buSzPts val="2000"/>
              <a:buFont typeface="Sora"/>
              <a:buNone/>
              <a:defRPr sz="2000" b="1">
                <a:latin typeface="Sora"/>
                <a:ea typeface="Sora"/>
                <a:cs typeface="Sora"/>
                <a:sym typeface="Sora"/>
              </a:defRPr>
            </a:lvl3pPr>
            <a:lvl4pPr lvl="3" algn="ctr" rtl="0">
              <a:lnSpc>
                <a:spcPct val="100000"/>
              </a:lnSpc>
              <a:spcBef>
                <a:spcPts val="0"/>
              </a:spcBef>
              <a:spcAft>
                <a:spcPts val="0"/>
              </a:spcAft>
              <a:buSzPts val="2000"/>
              <a:buFont typeface="Sora"/>
              <a:buNone/>
              <a:defRPr sz="2000" b="1">
                <a:latin typeface="Sora"/>
                <a:ea typeface="Sora"/>
                <a:cs typeface="Sora"/>
                <a:sym typeface="Sora"/>
              </a:defRPr>
            </a:lvl4pPr>
            <a:lvl5pPr lvl="4" algn="ctr" rtl="0">
              <a:lnSpc>
                <a:spcPct val="100000"/>
              </a:lnSpc>
              <a:spcBef>
                <a:spcPts val="0"/>
              </a:spcBef>
              <a:spcAft>
                <a:spcPts val="0"/>
              </a:spcAft>
              <a:buSzPts val="2000"/>
              <a:buFont typeface="Sora"/>
              <a:buNone/>
              <a:defRPr sz="2000" b="1">
                <a:latin typeface="Sora"/>
                <a:ea typeface="Sora"/>
                <a:cs typeface="Sora"/>
                <a:sym typeface="Sora"/>
              </a:defRPr>
            </a:lvl5pPr>
            <a:lvl6pPr lvl="5" algn="ctr" rtl="0">
              <a:lnSpc>
                <a:spcPct val="100000"/>
              </a:lnSpc>
              <a:spcBef>
                <a:spcPts val="0"/>
              </a:spcBef>
              <a:spcAft>
                <a:spcPts val="0"/>
              </a:spcAft>
              <a:buSzPts val="2000"/>
              <a:buFont typeface="Sora"/>
              <a:buNone/>
              <a:defRPr sz="2000" b="1">
                <a:latin typeface="Sora"/>
                <a:ea typeface="Sora"/>
                <a:cs typeface="Sora"/>
                <a:sym typeface="Sora"/>
              </a:defRPr>
            </a:lvl6pPr>
            <a:lvl7pPr lvl="6" algn="ctr" rtl="0">
              <a:lnSpc>
                <a:spcPct val="100000"/>
              </a:lnSpc>
              <a:spcBef>
                <a:spcPts val="0"/>
              </a:spcBef>
              <a:spcAft>
                <a:spcPts val="0"/>
              </a:spcAft>
              <a:buSzPts val="2000"/>
              <a:buFont typeface="Sora"/>
              <a:buNone/>
              <a:defRPr sz="2000" b="1">
                <a:latin typeface="Sora"/>
                <a:ea typeface="Sora"/>
                <a:cs typeface="Sora"/>
                <a:sym typeface="Sora"/>
              </a:defRPr>
            </a:lvl7pPr>
            <a:lvl8pPr lvl="7" algn="ctr" rtl="0">
              <a:lnSpc>
                <a:spcPct val="100000"/>
              </a:lnSpc>
              <a:spcBef>
                <a:spcPts val="0"/>
              </a:spcBef>
              <a:spcAft>
                <a:spcPts val="0"/>
              </a:spcAft>
              <a:buSzPts val="2000"/>
              <a:buFont typeface="Sora"/>
              <a:buNone/>
              <a:defRPr sz="2000" b="1">
                <a:latin typeface="Sora"/>
                <a:ea typeface="Sora"/>
                <a:cs typeface="Sora"/>
                <a:sym typeface="Sora"/>
              </a:defRPr>
            </a:lvl8pPr>
            <a:lvl9pPr lvl="8" algn="ctr" rtl="0">
              <a:lnSpc>
                <a:spcPct val="100000"/>
              </a:lnSpc>
              <a:spcBef>
                <a:spcPts val="0"/>
              </a:spcBef>
              <a:spcAft>
                <a:spcPts val="0"/>
              </a:spcAft>
              <a:buSzPts val="2000"/>
              <a:buFont typeface="Sora"/>
              <a:buNone/>
              <a:defRPr sz="2000" b="1">
                <a:latin typeface="Sora"/>
                <a:ea typeface="Sora"/>
                <a:cs typeface="Sora"/>
                <a:sym typeface="Sora"/>
              </a:defRPr>
            </a:lvl9pPr>
          </a:lstStyle>
          <a:p>
            <a:endParaRPr/>
          </a:p>
        </p:txBody>
      </p:sp>
      <p:sp>
        <p:nvSpPr>
          <p:cNvPr id="454" name="Google Shape;454;p26"/>
          <p:cNvSpPr txBox="1">
            <a:spLocks noGrp="1"/>
          </p:cNvSpPr>
          <p:nvPr>
            <p:ph type="subTitle" idx="7"/>
          </p:nvPr>
        </p:nvSpPr>
        <p:spPr>
          <a:xfrm>
            <a:off x="4969548" y="1844975"/>
            <a:ext cx="1978200" cy="377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ora"/>
              <a:buNone/>
              <a:defRPr sz="2000" b="1">
                <a:solidFill>
                  <a:schemeClr val="dk1"/>
                </a:solidFill>
                <a:latin typeface="Sora"/>
                <a:ea typeface="Sora"/>
                <a:cs typeface="Sora"/>
                <a:sym typeface="Sora"/>
              </a:defRPr>
            </a:lvl1pPr>
            <a:lvl2pPr lvl="1" algn="ctr" rtl="0">
              <a:lnSpc>
                <a:spcPct val="100000"/>
              </a:lnSpc>
              <a:spcBef>
                <a:spcPts val="0"/>
              </a:spcBef>
              <a:spcAft>
                <a:spcPts val="0"/>
              </a:spcAft>
              <a:buSzPts val="2000"/>
              <a:buFont typeface="Sora"/>
              <a:buNone/>
              <a:defRPr sz="2000" b="1">
                <a:latin typeface="Sora"/>
                <a:ea typeface="Sora"/>
                <a:cs typeface="Sora"/>
                <a:sym typeface="Sora"/>
              </a:defRPr>
            </a:lvl2pPr>
            <a:lvl3pPr lvl="2" algn="ctr" rtl="0">
              <a:lnSpc>
                <a:spcPct val="100000"/>
              </a:lnSpc>
              <a:spcBef>
                <a:spcPts val="0"/>
              </a:spcBef>
              <a:spcAft>
                <a:spcPts val="0"/>
              </a:spcAft>
              <a:buSzPts val="2000"/>
              <a:buFont typeface="Sora"/>
              <a:buNone/>
              <a:defRPr sz="2000" b="1">
                <a:latin typeface="Sora"/>
                <a:ea typeface="Sora"/>
                <a:cs typeface="Sora"/>
                <a:sym typeface="Sora"/>
              </a:defRPr>
            </a:lvl3pPr>
            <a:lvl4pPr lvl="3" algn="ctr" rtl="0">
              <a:lnSpc>
                <a:spcPct val="100000"/>
              </a:lnSpc>
              <a:spcBef>
                <a:spcPts val="0"/>
              </a:spcBef>
              <a:spcAft>
                <a:spcPts val="0"/>
              </a:spcAft>
              <a:buSzPts val="2000"/>
              <a:buFont typeface="Sora"/>
              <a:buNone/>
              <a:defRPr sz="2000" b="1">
                <a:latin typeface="Sora"/>
                <a:ea typeface="Sora"/>
                <a:cs typeface="Sora"/>
                <a:sym typeface="Sora"/>
              </a:defRPr>
            </a:lvl4pPr>
            <a:lvl5pPr lvl="4" algn="ctr" rtl="0">
              <a:lnSpc>
                <a:spcPct val="100000"/>
              </a:lnSpc>
              <a:spcBef>
                <a:spcPts val="0"/>
              </a:spcBef>
              <a:spcAft>
                <a:spcPts val="0"/>
              </a:spcAft>
              <a:buSzPts val="2000"/>
              <a:buFont typeface="Sora"/>
              <a:buNone/>
              <a:defRPr sz="2000" b="1">
                <a:latin typeface="Sora"/>
                <a:ea typeface="Sora"/>
                <a:cs typeface="Sora"/>
                <a:sym typeface="Sora"/>
              </a:defRPr>
            </a:lvl5pPr>
            <a:lvl6pPr lvl="5" algn="ctr" rtl="0">
              <a:lnSpc>
                <a:spcPct val="100000"/>
              </a:lnSpc>
              <a:spcBef>
                <a:spcPts val="0"/>
              </a:spcBef>
              <a:spcAft>
                <a:spcPts val="0"/>
              </a:spcAft>
              <a:buSzPts val="2000"/>
              <a:buFont typeface="Sora"/>
              <a:buNone/>
              <a:defRPr sz="2000" b="1">
                <a:latin typeface="Sora"/>
                <a:ea typeface="Sora"/>
                <a:cs typeface="Sora"/>
                <a:sym typeface="Sora"/>
              </a:defRPr>
            </a:lvl6pPr>
            <a:lvl7pPr lvl="6" algn="ctr" rtl="0">
              <a:lnSpc>
                <a:spcPct val="100000"/>
              </a:lnSpc>
              <a:spcBef>
                <a:spcPts val="0"/>
              </a:spcBef>
              <a:spcAft>
                <a:spcPts val="0"/>
              </a:spcAft>
              <a:buSzPts val="2000"/>
              <a:buFont typeface="Sora"/>
              <a:buNone/>
              <a:defRPr sz="2000" b="1">
                <a:latin typeface="Sora"/>
                <a:ea typeface="Sora"/>
                <a:cs typeface="Sora"/>
                <a:sym typeface="Sora"/>
              </a:defRPr>
            </a:lvl7pPr>
            <a:lvl8pPr lvl="7" algn="ctr" rtl="0">
              <a:lnSpc>
                <a:spcPct val="100000"/>
              </a:lnSpc>
              <a:spcBef>
                <a:spcPts val="0"/>
              </a:spcBef>
              <a:spcAft>
                <a:spcPts val="0"/>
              </a:spcAft>
              <a:buSzPts val="2000"/>
              <a:buFont typeface="Sora"/>
              <a:buNone/>
              <a:defRPr sz="2000" b="1">
                <a:latin typeface="Sora"/>
                <a:ea typeface="Sora"/>
                <a:cs typeface="Sora"/>
                <a:sym typeface="Sora"/>
              </a:defRPr>
            </a:lvl8pPr>
            <a:lvl9pPr lvl="8" algn="ctr" rtl="0">
              <a:lnSpc>
                <a:spcPct val="100000"/>
              </a:lnSpc>
              <a:spcBef>
                <a:spcPts val="0"/>
              </a:spcBef>
              <a:spcAft>
                <a:spcPts val="0"/>
              </a:spcAft>
              <a:buSzPts val="2000"/>
              <a:buFont typeface="Sora"/>
              <a:buNone/>
              <a:defRPr sz="2000" b="1">
                <a:latin typeface="Sora"/>
                <a:ea typeface="Sora"/>
                <a:cs typeface="Sora"/>
                <a:sym typeface="Sora"/>
              </a:defRPr>
            </a:lvl9pPr>
          </a:lstStyle>
          <a:p>
            <a:endParaRPr/>
          </a:p>
        </p:txBody>
      </p:sp>
      <p:sp>
        <p:nvSpPr>
          <p:cNvPr id="455" name="Google Shape;455;p26"/>
          <p:cNvSpPr txBox="1">
            <a:spLocks noGrp="1"/>
          </p:cNvSpPr>
          <p:nvPr>
            <p:ph type="subTitle" idx="8"/>
          </p:nvPr>
        </p:nvSpPr>
        <p:spPr>
          <a:xfrm>
            <a:off x="4969548" y="3189450"/>
            <a:ext cx="1978200" cy="377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ora"/>
              <a:buNone/>
              <a:defRPr sz="2000" b="1">
                <a:solidFill>
                  <a:schemeClr val="dk1"/>
                </a:solidFill>
                <a:latin typeface="Sora"/>
                <a:ea typeface="Sora"/>
                <a:cs typeface="Sora"/>
                <a:sym typeface="Sora"/>
              </a:defRPr>
            </a:lvl1pPr>
            <a:lvl2pPr lvl="1" algn="ctr" rtl="0">
              <a:lnSpc>
                <a:spcPct val="100000"/>
              </a:lnSpc>
              <a:spcBef>
                <a:spcPts val="0"/>
              </a:spcBef>
              <a:spcAft>
                <a:spcPts val="0"/>
              </a:spcAft>
              <a:buSzPts val="2000"/>
              <a:buFont typeface="Sora"/>
              <a:buNone/>
              <a:defRPr sz="2000" b="1">
                <a:latin typeface="Sora"/>
                <a:ea typeface="Sora"/>
                <a:cs typeface="Sora"/>
                <a:sym typeface="Sora"/>
              </a:defRPr>
            </a:lvl2pPr>
            <a:lvl3pPr lvl="2" algn="ctr" rtl="0">
              <a:lnSpc>
                <a:spcPct val="100000"/>
              </a:lnSpc>
              <a:spcBef>
                <a:spcPts val="0"/>
              </a:spcBef>
              <a:spcAft>
                <a:spcPts val="0"/>
              </a:spcAft>
              <a:buSzPts val="2000"/>
              <a:buFont typeface="Sora"/>
              <a:buNone/>
              <a:defRPr sz="2000" b="1">
                <a:latin typeface="Sora"/>
                <a:ea typeface="Sora"/>
                <a:cs typeface="Sora"/>
                <a:sym typeface="Sora"/>
              </a:defRPr>
            </a:lvl3pPr>
            <a:lvl4pPr lvl="3" algn="ctr" rtl="0">
              <a:lnSpc>
                <a:spcPct val="100000"/>
              </a:lnSpc>
              <a:spcBef>
                <a:spcPts val="0"/>
              </a:spcBef>
              <a:spcAft>
                <a:spcPts val="0"/>
              </a:spcAft>
              <a:buSzPts val="2000"/>
              <a:buFont typeface="Sora"/>
              <a:buNone/>
              <a:defRPr sz="2000" b="1">
                <a:latin typeface="Sora"/>
                <a:ea typeface="Sora"/>
                <a:cs typeface="Sora"/>
                <a:sym typeface="Sora"/>
              </a:defRPr>
            </a:lvl4pPr>
            <a:lvl5pPr lvl="4" algn="ctr" rtl="0">
              <a:lnSpc>
                <a:spcPct val="100000"/>
              </a:lnSpc>
              <a:spcBef>
                <a:spcPts val="0"/>
              </a:spcBef>
              <a:spcAft>
                <a:spcPts val="0"/>
              </a:spcAft>
              <a:buSzPts val="2000"/>
              <a:buFont typeface="Sora"/>
              <a:buNone/>
              <a:defRPr sz="2000" b="1">
                <a:latin typeface="Sora"/>
                <a:ea typeface="Sora"/>
                <a:cs typeface="Sora"/>
                <a:sym typeface="Sora"/>
              </a:defRPr>
            </a:lvl5pPr>
            <a:lvl6pPr lvl="5" algn="ctr" rtl="0">
              <a:lnSpc>
                <a:spcPct val="100000"/>
              </a:lnSpc>
              <a:spcBef>
                <a:spcPts val="0"/>
              </a:spcBef>
              <a:spcAft>
                <a:spcPts val="0"/>
              </a:spcAft>
              <a:buSzPts val="2000"/>
              <a:buFont typeface="Sora"/>
              <a:buNone/>
              <a:defRPr sz="2000" b="1">
                <a:latin typeface="Sora"/>
                <a:ea typeface="Sora"/>
                <a:cs typeface="Sora"/>
                <a:sym typeface="Sora"/>
              </a:defRPr>
            </a:lvl6pPr>
            <a:lvl7pPr lvl="6" algn="ctr" rtl="0">
              <a:lnSpc>
                <a:spcPct val="100000"/>
              </a:lnSpc>
              <a:spcBef>
                <a:spcPts val="0"/>
              </a:spcBef>
              <a:spcAft>
                <a:spcPts val="0"/>
              </a:spcAft>
              <a:buSzPts val="2000"/>
              <a:buFont typeface="Sora"/>
              <a:buNone/>
              <a:defRPr sz="2000" b="1">
                <a:latin typeface="Sora"/>
                <a:ea typeface="Sora"/>
                <a:cs typeface="Sora"/>
                <a:sym typeface="Sora"/>
              </a:defRPr>
            </a:lvl7pPr>
            <a:lvl8pPr lvl="7" algn="ctr" rtl="0">
              <a:lnSpc>
                <a:spcPct val="100000"/>
              </a:lnSpc>
              <a:spcBef>
                <a:spcPts val="0"/>
              </a:spcBef>
              <a:spcAft>
                <a:spcPts val="0"/>
              </a:spcAft>
              <a:buSzPts val="2000"/>
              <a:buFont typeface="Sora"/>
              <a:buNone/>
              <a:defRPr sz="2000" b="1">
                <a:latin typeface="Sora"/>
                <a:ea typeface="Sora"/>
                <a:cs typeface="Sora"/>
                <a:sym typeface="Sora"/>
              </a:defRPr>
            </a:lvl8pPr>
            <a:lvl9pPr lvl="8" algn="ctr" rtl="0">
              <a:lnSpc>
                <a:spcPct val="100000"/>
              </a:lnSpc>
              <a:spcBef>
                <a:spcPts val="0"/>
              </a:spcBef>
              <a:spcAft>
                <a:spcPts val="0"/>
              </a:spcAft>
              <a:buSzPts val="2000"/>
              <a:buFont typeface="Sora"/>
              <a:buNone/>
              <a:defRPr sz="2000" b="1">
                <a:latin typeface="Sora"/>
                <a:ea typeface="Sora"/>
                <a:cs typeface="Sora"/>
                <a:sym typeface="Sora"/>
              </a:defRPr>
            </a:lvl9pPr>
          </a:lstStyle>
          <a:p>
            <a:endParaRPr/>
          </a:p>
        </p:txBody>
      </p:sp>
      <p:grpSp>
        <p:nvGrpSpPr>
          <p:cNvPr id="456" name="Google Shape;456;p26"/>
          <p:cNvGrpSpPr/>
          <p:nvPr/>
        </p:nvGrpSpPr>
        <p:grpSpPr>
          <a:xfrm>
            <a:off x="137486" y="-102893"/>
            <a:ext cx="9155891" cy="5475309"/>
            <a:chOff x="137486" y="-102893"/>
            <a:chExt cx="9155891" cy="5475309"/>
          </a:xfrm>
        </p:grpSpPr>
        <p:grpSp>
          <p:nvGrpSpPr>
            <p:cNvPr id="457" name="Google Shape;457;p26"/>
            <p:cNvGrpSpPr/>
            <p:nvPr/>
          </p:nvGrpSpPr>
          <p:grpSpPr>
            <a:xfrm rot="1076743">
              <a:off x="6925811" y="-2501"/>
              <a:ext cx="726634" cy="474902"/>
              <a:chOff x="8740562" y="3930176"/>
              <a:chExt cx="726672" cy="474926"/>
            </a:xfrm>
          </p:grpSpPr>
          <p:sp>
            <p:nvSpPr>
              <p:cNvPr id="458" name="Google Shape;458;p26"/>
              <p:cNvSpPr/>
              <p:nvPr/>
            </p:nvSpPr>
            <p:spPr>
              <a:xfrm>
                <a:off x="8874276" y="3930176"/>
                <a:ext cx="592958" cy="474926"/>
              </a:xfrm>
              <a:custGeom>
                <a:avLst/>
                <a:gdLst/>
                <a:ahLst/>
                <a:cxnLst/>
                <a:rect l="l" t="t" r="r" b="b"/>
                <a:pathLst>
                  <a:path w="18869" h="15113" extrusionOk="0">
                    <a:moveTo>
                      <a:pt x="5179" y="0"/>
                    </a:moveTo>
                    <a:cubicBezTo>
                      <a:pt x="2423" y="0"/>
                      <a:pt x="1" y="1276"/>
                      <a:pt x="1" y="1276"/>
                    </a:cubicBezTo>
                    <a:cubicBezTo>
                      <a:pt x="126" y="4961"/>
                      <a:pt x="2677" y="6049"/>
                      <a:pt x="4711" y="7878"/>
                    </a:cubicBezTo>
                    <a:cubicBezTo>
                      <a:pt x="8173" y="10991"/>
                      <a:pt x="11108" y="10233"/>
                      <a:pt x="14623" y="12338"/>
                    </a:cubicBezTo>
                    <a:cubicBezTo>
                      <a:pt x="18137" y="14444"/>
                      <a:pt x="18869" y="15113"/>
                      <a:pt x="18869" y="15113"/>
                    </a:cubicBezTo>
                    <a:cubicBezTo>
                      <a:pt x="17843" y="10741"/>
                      <a:pt x="16781" y="3988"/>
                      <a:pt x="13954" y="1945"/>
                    </a:cubicBezTo>
                    <a:cubicBezTo>
                      <a:pt x="12785" y="1098"/>
                      <a:pt x="8503" y="143"/>
                      <a:pt x="5577" y="9"/>
                    </a:cubicBezTo>
                    <a:cubicBezTo>
                      <a:pt x="5444" y="3"/>
                      <a:pt x="5311" y="0"/>
                      <a:pt x="5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8864471" y="3961350"/>
                <a:ext cx="540761" cy="357428"/>
              </a:xfrm>
              <a:custGeom>
                <a:avLst/>
                <a:gdLst/>
                <a:ahLst/>
                <a:cxnLst/>
                <a:rect l="l" t="t" r="r" b="b"/>
                <a:pathLst>
                  <a:path w="17208" h="11374" extrusionOk="0">
                    <a:moveTo>
                      <a:pt x="304" y="0"/>
                    </a:moveTo>
                    <a:cubicBezTo>
                      <a:pt x="175" y="0"/>
                      <a:pt x="58" y="91"/>
                      <a:pt x="28" y="222"/>
                    </a:cubicBezTo>
                    <a:cubicBezTo>
                      <a:pt x="1" y="373"/>
                      <a:pt x="90" y="525"/>
                      <a:pt x="251" y="561"/>
                    </a:cubicBezTo>
                    <a:cubicBezTo>
                      <a:pt x="1919" y="926"/>
                      <a:pt x="3587" y="1426"/>
                      <a:pt x="5211" y="1988"/>
                    </a:cubicBezTo>
                    <a:cubicBezTo>
                      <a:pt x="6022" y="2274"/>
                      <a:pt x="6825" y="2595"/>
                      <a:pt x="7619" y="2916"/>
                    </a:cubicBezTo>
                    <a:cubicBezTo>
                      <a:pt x="8404" y="3237"/>
                      <a:pt x="9225" y="3576"/>
                      <a:pt x="9948" y="4022"/>
                    </a:cubicBezTo>
                    <a:cubicBezTo>
                      <a:pt x="11420" y="4914"/>
                      <a:pt x="12606" y="6181"/>
                      <a:pt x="13784" y="7421"/>
                    </a:cubicBezTo>
                    <a:cubicBezTo>
                      <a:pt x="14970" y="8679"/>
                      <a:pt x="16076" y="9999"/>
                      <a:pt x="17156" y="11364"/>
                    </a:cubicBezTo>
                    <a:cubicBezTo>
                      <a:pt x="17160" y="11371"/>
                      <a:pt x="17166" y="11373"/>
                      <a:pt x="17172" y="11373"/>
                    </a:cubicBezTo>
                    <a:cubicBezTo>
                      <a:pt x="17189" y="11373"/>
                      <a:pt x="17207" y="11348"/>
                      <a:pt x="17201" y="11328"/>
                    </a:cubicBezTo>
                    <a:cubicBezTo>
                      <a:pt x="16781" y="10561"/>
                      <a:pt x="16308" y="9830"/>
                      <a:pt x="15791" y="9125"/>
                    </a:cubicBezTo>
                    <a:cubicBezTo>
                      <a:pt x="14765" y="7715"/>
                      <a:pt x="13605" y="6386"/>
                      <a:pt x="12249" y="5289"/>
                    </a:cubicBezTo>
                    <a:cubicBezTo>
                      <a:pt x="10233" y="3585"/>
                      <a:pt x="7842" y="2407"/>
                      <a:pt x="5389" y="1497"/>
                    </a:cubicBezTo>
                    <a:cubicBezTo>
                      <a:pt x="3748" y="900"/>
                      <a:pt x="2079" y="391"/>
                      <a:pt x="367" y="8"/>
                    </a:cubicBezTo>
                    <a:cubicBezTo>
                      <a:pt x="345" y="3"/>
                      <a:pt x="32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8740562" y="3946831"/>
                <a:ext cx="150306" cy="58513"/>
              </a:xfrm>
              <a:custGeom>
                <a:avLst/>
                <a:gdLst/>
                <a:ahLst/>
                <a:cxnLst/>
                <a:rect l="l" t="t" r="r" b="b"/>
                <a:pathLst>
                  <a:path w="4783" h="1862" extrusionOk="0">
                    <a:moveTo>
                      <a:pt x="2632" y="0"/>
                    </a:moveTo>
                    <a:cubicBezTo>
                      <a:pt x="905" y="0"/>
                      <a:pt x="88" y="1422"/>
                      <a:pt x="81" y="1442"/>
                    </a:cubicBezTo>
                    <a:cubicBezTo>
                      <a:pt x="1" y="1585"/>
                      <a:pt x="54" y="1754"/>
                      <a:pt x="188" y="1826"/>
                    </a:cubicBezTo>
                    <a:cubicBezTo>
                      <a:pt x="233" y="1852"/>
                      <a:pt x="277" y="1861"/>
                      <a:pt x="322" y="1861"/>
                    </a:cubicBezTo>
                    <a:cubicBezTo>
                      <a:pt x="420" y="1861"/>
                      <a:pt x="518" y="1817"/>
                      <a:pt x="572" y="1719"/>
                    </a:cubicBezTo>
                    <a:cubicBezTo>
                      <a:pt x="605" y="1659"/>
                      <a:pt x="1246" y="567"/>
                      <a:pt x="2630" y="567"/>
                    </a:cubicBezTo>
                    <a:cubicBezTo>
                      <a:pt x="3106" y="567"/>
                      <a:pt x="3670" y="696"/>
                      <a:pt x="4327" y="1041"/>
                    </a:cubicBezTo>
                    <a:cubicBezTo>
                      <a:pt x="4370" y="1062"/>
                      <a:pt x="4416" y="1072"/>
                      <a:pt x="4461" y="1072"/>
                    </a:cubicBezTo>
                    <a:cubicBezTo>
                      <a:pt x="4564" y="1072"/>
                      <a:pt x="4661" y="1018"/>
                      <a:pt x="4711" y="925"/>
                    </a:cubicBezTo>
                    <a:cubicBezTo>
                      <a:pt x="4782" y="782"/>
                      <a:pt x="4729" y="612"/>
                      <a:pt x="4595" y="541"/>
                    </a:cubicBezTo>
                    <a:cubicBezTo>
                      <a:pt x="3843" y="149"/>
                      <a:pt x="3190" y="0"/>
                      <a:pt x="2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26"/>
            <p:cNvGrpSpPr/>
            <p:nvPr/>
          </p:nvGrpSpPr>
          <p:grpSpPr>
            <a:xfrm rot="-5809379">
              <a:off x="8317756" y="1954591"/>
              <a:ext cx="1198182" cy="615070"/>
              <a:chOff x="8018763" y="2490797"/>
              <a:chExt cx="1198204" cy="615082"/>
            </a:xfrm>
          </p:grpSpPr>
          <p:sp>
            <p:nvSpPr>
              <p:cNvPr id="462" name="Google Shape;462;p26"/>
              <p:cNvSpPr/>
              <p:nvPr/>
            </p:nvSpPr>
            <p:spPr>
              <a:xfrm>
                <a:off x="8527565" y="2589786"/>
                <a:ext cx="689402" cy="462702"/>
              </a:xfrm>
              <a:custGeom>
                <a:avLst/>
                <a:gdLst/>
                <a:ahLst/>
                <a:cxnLst/>
                <a:rect l="l" t="t" r="r" b="b"/>
                <a:pathLst>
                  <a:path w="21938" h="14724" extrusionOk="0">
                    <a:moveTo>
                      <a:pt x="9103" y="1"/>
                    </a:moveTo>
                    <a:cubicBezTo>
                      <a:pt x="8005" y="1"/>
                      <a:pt x="6989" y="396"/>
                      <a:pt x="6130" y="1623"/>
                    </a:cubicBezTo>
                    <a:cubicBezTo>
                      <a:pt x="4551" y="3880"/>
                      <a:pt x="3346" y="5494"/>
                      <a:pt x="1785" y="7796"/>
                    </a:cubicBezTo>
                    <a:cubicBezTo>
                      <a:pt x="233" y="10107"/>
                      <a:pt x="1" y="14407"/>
                      <a:pt x="1" y="14407"/>
                    </a:cubicBezTo>
                    <a:cubicBezTo>
                      <a:pt x="1" y="14407"/>
                      <a:pt x="933" y="14724"/>
                      <a:pt x="2347" y="14724"/>
                    </a:cubicBezTo>
                    <a:cubicBezTo>
                      <a:pt x="3709" y="14724"/>
                      <a:pt x="5518" y="14429"/>
                      <a:pt x="7370" y="13274"/>
                    </a:cubicBezTo>
                    <a:cubicBezTo>
                      <a:pt x="11134" y="10918"/>
                      <a:pt x="9841" y="5325"/>
                      <a:pt x="14052" y="4620"/>
                    </a:cubicBezTo>
                    <a:cubicBezTo>
                      <a:pt x="14778" y="4497"/>
                      <a:pt x="15488" y="4446"/>
                      <a:pt x="16166" y="4446"/>
                    </a:cubicBezTo>
                    <a:cubicBezTo>
                      <a:pt x="19420" y="4446"/>
                      <a:pt x="21938" y="5619"/>
                      <a:pt x="21938" y="5619"/>
                    </a:cubicBezTo>
                    <a:cubicBezTo>
                      <a:pt x="21938" y="5619"/>
                      <a:pt x="19752" y="2693"/>
                      <a:pt x="17870" y="1525"/>
                    </a:cubicBezTo>
                    <a:cubicBezTo>
                      <a:pt x="16860" y="903"/>
                      <a:pt x="15885" y="868"/>
                      <a:pt x="14858" y="868"/>
                    </a:cubicBezTo>
                    <a:cubicBezTo>
                      <a:pt x="14730" y="868"/>
                      <a:pt x="14601" y="869"/>
                      <a:pt x="14471" y="869"/>
                    </a:cubicBezTo>
                    <a:cubicBezTo>
                      <a:pt x="13701" y="869"/>
                      <a:pt x="12897" y="850"/>
                      <a:pt x="12026" y="588"/>
                    </a:cubicBezTo>
                    <a:cubicBezTo>
                      <a:pt x="11024" y="285"/>
                      <a:pt x="10034" y="1"/>
                      <a:pt x="9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8517478" y="2645251"/>
                <a:ext cx="600249" cy="406262"/>
              </a:xfrm>
              <a:custGeom>
                <a:avLst/>
                <a:gdLst/>
                <a:ahLst/>
                <a:cxnLst/>
                <a:rect l="l" t="t" r="r" b="b"/>
                <a:pathLst>
                  <a:path w="19101" h="12928" extrusionOk="0">
                    <a:moveTo>
                      <a:pt x="13088" y="0"/>
                    </a:moveTo>
                    <a:cubicBezTo>
                      <a:pt x="10644" y="0"/>
                      <a:pt x="9163" y="732"/>
                      <a:pt x="7548" y="2534"/>
                    </a:cubicBezTo>
                    <a:cubicBezTo>
                      <a:pt x="5960" y="4265"/>
                      <a:pt x="4640" y="6218"/>
                      <a:pt x="3418" y="8217"/>
                    </a:cubicBezTo>
                    <a:cubicBezTo>
                      <a:pt x="2508" y="9751"/>
                      <a:pt x="1401" y="11196"/>
                      <a:pt x="126" y="12436"/>
                    </a:cubicBezTo>
                    <a:cubicBezTo>
                      <a:pt x="10" y="12543"/>
                      <a:pt x="1" y="12731"/>
                      <a:pt x="108" y="12847"/>
                    </a:cubicBezTo>
                    <a:cubicBezTo>
                      <a:pt x="166" y="12900"/>
                      <a:pt x="239" y="12927"/>
                      <a:pt x="312" y="12927"/>
                    </a:cubicBezTo>
                    <a:cubicBezTo>
                      <a:pt x="384" y="12927"/>
                      <a:pt x="456" y="12900"/>
                      <a:pt x="509" y="12847"/>
                    </a:cubicBezTo>
                    <a:cubicBezTo>
                      <a:pt x="1642" y="11723"/>
                      <a:pt x="2632" y="10501"/>
                      <a:pt x="3453" y="9145"/>
                    </a:cubicBezTo>
                    <a:cubicBezTo>
                      <a:pt x="5095" y="6415"/>
                      <a:pt x="7120" y="2168"/>
                      <a:pt x="10099" y="812"/>
                    </a:cubicBezTo>
                    <a:cubicBezTo>
                      <a:pt x="11045" y="438"/>
                      <a:pt x="12071" y="304"/>
                      <a:pt x="13088" y="286"/>
                    </a:cubicBezTo>
                    <a:cubicBezTo>
                      <a:pt x="13107" y="286"/>
                      <a:pt x="13127" y="286"/>
                      <a:pt x="13146" y="286"/>
                    </a:cubicBezTo>
                    <a:cubicBezTo>
                      <a:pt x="15179" y="286"/>
                      <a:pt x="17236" y="750"/>
                      <a:pt x="19056" y="1651"/>
                    </a:cubicBezTo>
                    <a:cubicBezTo>
                      <a:pt x="19061" y="1653"/>
                      <a:pt x="19066" y="1655"/>
                      <a:pt x="19070" y="1655"/>
                    </a:cubicBezTo>
                    <a:cubicBezTo>
                      <a:pt x="19079" y="1655"/>
                      <a:pt x="19085" y="1648"/>
                      <a:pt x="19092" y="1642"/>
                    </a:cubicBezTo>
                    <a:cubicBezTo>
                      <a:pt x="19101" y="1624"/>
                      <a:pt x="19101" y="1615"/>
                      <a:pt x="19083" y="1606"/>
                    </a:cubicBezTo>
                    <a:cubicBezTo>
                      <a:pt x="17281" y="545"/>
                      <a:pt x="15175" y="18"/>
                      <a:pt x="130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8018763" y="2490797"/>
                <a:ext cx="505471" cy="475020"/>
              </a:xfrm>
              <a:custGeom>
                <a:avLst/>
                <a:gdLst/>
                <a:ahLst/>
                <a:cxnLst/>
                <a:rect l="l" t="t" r="r" b="b"/>
                <a:pathLst>
                  <a:path w="16085" h="15116" extrusionOk="0">
                    <a:moveTo>
                      <a:pt x="0" y="0"/>
                    </a:moveTo>
                    <a:lnTo>
                      <a:pt x="0" y="0"/>
                    </a:lnTo>
                    <a:cubicBezTo>
                      <a:pt x="3247" y="2391"/>
                      <a:pt x="5076" y="5593"/>
                      <a:pt x="5442" y="7547"/>
                    </a:cubicBezTo>
                    <a:cubicBezTo>
                      <a:pt x="5808" y="9501"/>
                      <a:pt x="7762" y="9974"/>
                      <a:pt x="9644" y="12837"/>
                    </a:cubicBezTo>
                    <a:cubicBezTo>
                      <a:pt x="10927" y="14805"/>
                      <a:pt x="12814" y="15115"/>
                      <a:pt x="13875" y="15115"/>
                    </a:cubicBezTo>
                    <a:cubicBezTo>
                      <a:pt x="14362" y="15115"/>
                      <a:pt x="14675" y="15050"/>
                      <a:pt x="14675" y="15050"/>
                    </a:cubicBezTo>
                    <a:cubicBezTo>
                      <a:pt x="14675" y="15050"/>
                      <a:pt x="16031" y="14238"/>
                      <a:pt x="16058" y="12177"/>
                    </a:cubicBezTo>
                    <a:cubicBezTo>
                      <a:pt x="16085" y="10116"/>
                      <a:pt x="14363" y="8769"/>
                      <a:pt x="13444" y="6610"/>
                    </a:cubicBezTo>
                    <a:cubicBezTo>
                      <a:pt x="12900" y="5335"/>
                      <a:pt x="11838" y="3791"/>
                      <a:pt x="8377" y="2471"/>
                    </a:cubicBezTo>
                    <a:cubicBezTo>
                      <a:pt x="4907" y="1151"/>
                      <a:pt x="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8130416" y="2554841"/>
                <a:ext cx="358214" cy="416915"/>
              </a:xfrm>
              <a:custGeom>
                <a:avLst/>
                <a:gdLst/>
                <a:ahLst/>
                <a:cxnLst/>
                <a:rect l="l" t="t" r="r" b="b"/>
                <a:pathLst>
                  <a:path w="11399" h="13267" extrusionOk="0">
                    <a:moveTo>
                      <a:pt x="30" y="1"/>
                    </a:moveTo>
                    <a:cubicBezTo>
                      <a:pt x="11" y="1"/>
                      <a:pt x="1" y="33"/>
                      <a:pt x="16" y="41"/>
                    </a:cubicBezTo>
                    <a:cubicBezTo>
                      <a:pt x="1229" y="844"/>
                      <a:pt x="2398" y="1682"/>
                      <a:pt x="3495" y="2601"/>
                    </a:cubicBezTo>
                    <a:cubicBezTo>
                      <a:pt x="4619" y="3502"/>
                      <a:pt x="5636" y="4555"/>
                      <a:pt x="6448" y="5741"/>
                    </a:cubicBezTo>
                    <a:cubicBezTo>
                      <a:pt x="7036" y="6598"/>
                      <a:pt x="7616" y="7597"/>
                      <a:pt x="8134" y="8507"/>
                    </a:cubicBezTo>
                    <a:cubicBezTo>
                      <a:pt x="8312" y="8828"/>
                      <a:pt x="8508" y="9140"/>
                      <a:pt x="8723" y="9443"/>
                    </a:cubicBezTo>
                    <a:cubicBezTo>
                      <a:pt x="8963" y="9756"/>
                      <a:pt x="9195" y="9988"/>
                      <a:pt x="9409" y="10282"/>
                    </a:cubicBezTo>
                    <a:cubicBezTo>
                      <a:pt x="10034" y="11138"/>
                      <a:pt x="10534" y="12111"/>
                      <a:pt x="10890" y="13101"/>
                    </a:cubicBezTo>
                    <a:cubicBezTo>
                      <a:pt x="10924" y="13201"/>
                      <a:pt x="11018" y="13267"/>
                      <a:pt x="11119" y="13267"/>
                    </a:cubicBezTo>
                    <a:cubicBezTo>
                      <a:pt x="11152" y="13267"/>
                      <a:pt x="11187" y="13259"/>
                      <a:pt x="11220" y="13244"/>
                    </a:cubicBezTo>
                    <a:cubicBezTo>
                      <a:pt x="11345" y="13199"/>
                      <a:pt x="11399" y="13056"/>
                      <a:pt x="11354" y="12931"/>
                    </a:cubicBezTo>
                    <a:cubicBezTo>
                      <a:pt x="11203" y="12575"/>
                      <a:pt x="11042" y="12253"/>
                      <a:pt x="10873" y="11923"/>
                    </a:cubicBezTo>
                    <a:cubicBezTo>
                      <a:pt x="10534" y="11272"/>
                      <a:pt x="10141" y="10648"/>
                      <a:pt x="9686" y="10068"/>
                    </a:cubicBezTo>
                    <a:cubicBezTo>
                      <a:pt x="9195" y="9497"/>
                      <a:pt x="8758" y="8997"/>
                      <a:pt x="8401" y="8346"/>
                    </a:cubicBezTo>
                    <a:lnTo>
                      <a:pt x="7848" y="7409"/>
                    </a:lnTo>
                    <a:cubicBezTo>
                      <a:pt x="7206" y="6321"/>
                      <a:pt x="6421" y="5304"/>
                      <a:pt x="5582" y="4341"/>
                    </a:cubicBezTo>
                    <a:cubicBezTo>
                      <a:pt x="4039" y="2556"/>
                      <a:pt x="2157" y="1058"/>
                      <a:pt x="42" y="5"/>
                    </a:cubicBezTo>
                    <a:cubicBezTo>
                      <a:pt x="38" y="2"/>
                      <a:pt x="34" y="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8458618" y="2929019"/>
                <a:ext cx="54679" cy="176860"/>
              </a:xfrm>
              <a:custGeom>
                <a:avLst/>
                <a:gdLst/>
                <a:ahLst/>
                <a:cxnLst/>
                <a:rect l="l" t="t" r="r" b="b"/>
                <a:pathLst>
                  <a:path w="1740" h="5628" extrusionOk="0">
                    <a:moveTo>
                      <a:pt x="323" y="0"/>
                    </a:moveTo>
                    <a:cubicBezTo>
                      <a:pt x="267" y="0"/>
                      <a:pt x="210" y="17"/>
                      <a:pt x="161" y="52"/>
                    </a:cubicBezTo>
                    <a:cubicBezTo>
                      <a:pt x="27" y="141"/>
                      <a:pt x="0" y="320"/>
                      <a:pt x="90" y="445"/>
                    </a:cubicBezTo>
                    <a:cubicBezTo>
                      <a:pt x="98" y="462"/>
                      <a:pt x="1151" y="2033"/>
                      <a:pt x="884" y="5324"/>
                    </a:cubicBezTo>
                    <a:cubicBezTo>
                      <a:pt x="866" y="5476"/>
                      <a:pt x="982" y="5610"/>
                      <a:pt x="1133" y="5628"/>
                    </a:cubicBezTo>
                    <a:lnTo>
                      <a:pt x="1160" y="5628"/>
                    </a:lnTo>
                    <a:cubicBezTo>
                      <a:pt x="1303" y="5628"/>
                      <a:pt x="1428" y="5512"/>
                      <a:pt x="1446" y="5369"/>
                    </a:cubicBezTo>
                    <a:cubicBezTo>
                      <a:pt x="1740" y="1854"/>
                      <a:pt x="598" y="186"/>
                      <a:pt x="553" y="123"/>
                    </a:cubicBezTo>
                    <a:cubicBezTo>
                      <a:pt x="499" y="42"/>
                      <a:pt x="412" y="0"/>
                      <a:pt x="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26"/>
            <p:cNvGrpSpPr/>
            <p:nvPr/>
          </p:nvGrpSpPr>
          <p:grpSpPr>
            <a:xfrm>
              <a:off x="137486" y="4504804"/>
              <a:ext cx="1572279" cy="867612"/>
              <a:chOff x="137486" y="4504804"/>
              <a:chExt cx="1572279" cy="867612"/>
            </a:xfrm>
          </p:grpSpPr>
          <p:grpSp>
            <p:nvGrpSpPr>
              <p:cNvPr id="468" name="Google Shape;468;p26"/>
              <p:cNvGrpSpPr/>
              <p:nvPr/>
            </p:nvGrpSpPr>
            <p:grpSpPr>
              <a:xfrm rot="4193495">
                <a:off x="205439" y="4635774"/>
                <a:ext cx="659620" cy="605670"/>
                <a:chOff x="8084064" y="3346343"/>
                <a:chExt cx="389984" cy="358088"/>
              </a:xfrm>
            </p:grpSpPr>
            <p:sp>
              <p:nvSpPr>
                <p:cNvPr id="469" name="Google Shape;469;p26"/>
                <p:cNvSpPr/>
                <p:nvPr/>
              </p:nvSpPr>
              <p:spPr>
                <a:xfrm>
                  <a:off x="8084064" y="3360484"/>
                  <a:ext cx="318524" cy="343947"/>
                </a:xfrm>
                <a:custGeom>
                  <a:avLst/>
                  <a:gdLst/>
                  <a:ahLst/>
                  <a:cxnLst/>
                  <a:rect l="l" t="t" r="r" b="b"/>
                  <a:pathLst>
                    <a:path w="10136" h="10945" extrusionOk="0">
                      <a:moveTo>
                        <a:pt x="7795" y="0"/>
                      </a:moveTo>
                      <a:cubicBezTo>
                        <a:pt x="7305" y="0"/>
                        <a:pt x="6765" y="48"/>
                        <a:pt x="6228" y="185"/>
                      </a:cubicBezTo>
                      <a:cubicBezTo>
                        <a:pt x="4488" y="640"/>
                        <a:pt x="2035" y="1746"/>
                        <a:pt x="1437" y="2407"/>
                      </a:cubicBezTo>
                      <a:cubicBezTo>
                        <a:pt x="1" y="3995"/>
                        <a:pt x="215" y="8196"/>
                        <a:pt x="152" y="10944"/>
                      </a:cubicBezTo>
                      <a:cubicBezTo>
                        <a:pt x="152" y="10944"/>
                        <a:pt x="509" y="10453"/>
                        <a:pt x="2356" y="8741"/>
                      </a:cubicBezTo>
                      <a:cubicBezTo>
                        <a:pt x="4203" y="7028"/>
                        <a:pt x="6058" y="7117"/>
                        <a:pt x="7744" y="4806"/>
                      </a:cubicBezTo>
                      <a:cubicBezTo>
                        <a:pt x="8743" y="3450"/>
                        <a:pt x="10135" y="2469"/>
                        <a:pt x="9743" y="239"/>
                      </a:cubicBezTo>
                      <a:cubicBezTo>
                        <a:pt x="9743" y="239"/>
                        <a:pt x="8894" y="0"/>
                        <a:pt x="77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8114986" y="3362589"/>
                  <a:ext cx="281694" cy="282071"/>
                </a:xfrm>
                <a:custGeom>
                  <a:avLst/>
                  <a:gdLst/>
                  <a:ahLst/>
                  <a:cxnLst/>
                  <a:rect l="l" t="t" r="r" b="b"/>
                  <a:pathLst>
                    <a:path w="8964" h="8976" extrusionOk="0">
                      <a:moveTo>
                        <a:pt x="8768" y="1"/>
                      </a:moveTo>
                      <a:cubicBezTo>
                        <a:pt x="8741" y="1"/>
                        <a:pt x="8713" y="7"/>
                        <a:pt x="8687" y="20"/>
                      </a:cubicBezTo>
                      <a:cubicBezTo>
                        <a:pt x="4512" y="1983"/>
                        <a:pt x="1417" y="4383"/>
                        <a:pt x="7" y="8950"/>
                      </a:cubicBezTo>
                      <a:cubicBezTo>
                        <a:pt x="1" y="8963"/>
                        <a:pt x="17" y="8975"/>
                        <a:pt x="30" y="8975"/>
                      </a:cubicBezTo>
                      <a:cubicBezTo>
                        <a:pt x="35" y="8975"/>
                        <a:pt x="40" y="8973"/>
                        <a:pt x="43" y="8968"/>
                      </a:cubicBezTo>
                      <a:cubicBezTo>
                        <a:pt x="516" y="8013"/>
                        <a:pt x="1015" y="7077"/>
                        <a:pt x="1559" y="6176"/>
                      </a:cubicBezTo>
                      <a:cubicBezTo>
                        <a:pt x="2112" y="5275"/>
                        <a:pt x="2674" y="4365"/>
                        <a:pt x="3442" y="3642"/>
                      </a:cubicBezTo>
                      <a:cubicBezTo>
                        <a:pt x="3825" y="3276"/>
                        <a:pt x="4262" y="2982"/>
                        <a:pt x="4700" y="2679"/>
                      </a:cubicBezTo>
                      <a:cubicBezTo>
                        <a:pt x="6011" y="1795"/>
                        <a:pt x="7394" y="984"/>
                        <a:pt x="8830" y="332"/>
                      </a:cubicBezTo>
                      <a:cubicBezTo>
                        <a:pt x="8919" y="297"/>
                        <a:pt x="8964" y="190"/>
                        <a:pt x="8919" y="100"/>
                      </a:cubicBezTo>
                      <a:cubicBezTo>
                        <a:pt x="8894" y="37"/>
                        <a:pt x="8833" y="1"/>
                        <a:pt x="8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8380402" y="3346343"/>
                  <a:ext cx="93646" cy="28942"/>
                </a:xfrm>
                <a:custGeom>
                  <a:avLst/>
                  <a:gdLst/>
                  <a:ahLst/>
                  <a:cxnLst/>
                  <a:rect l="l" t="t" r="r" b="b"/>
                  <a:pathLst>
                    <a:path w="2980" h="921" extrusionOk="0">
                      <a:moveTo>
                        <a:pt x="1567" y="1"/>
                      </a:moveTo>
                      <a:cubicBezTo>
                        <a:pt x="1144" y="1"/>
                        <a:pt x="640" y="152"/>
                        <a:pt x="81" y="609"/>
                      </a:cubicBezTo>
                      <a:cubicBezTo>
                        <a:pt x="9" y="671"/>
                        <a:pt x="0" y="787"/>
                        <a:pt x="63" y="858"/>
                      </a:cubicBezTo>
                      <a:cubicBezTo>
                        <a:pt x="98" y="903"/>
                        <a:pt x="143" y="921"/>
                        <a:pt x="197" y="921"/>
                      </a:cubicBezTo>
                      <a:cubicBezTo>
                        <a:pt x="232" y="921"/>
                        <a:pt x="277" y="903"/>
                        <a:pt x="304" y="876"/>
                      </a:cubicBezTo>
                      <a:cubicBezTo>
                        <a:pt x="792" y="476"/>
                        <a:pt x="1223" y="345"/>
                        <a:pt x="1579" y="345"/>
                      </a:cubicBezTo>
                      <a:cubicBezTo>
                        <a:pt x="2230" y="345"/>
                        <a:pt x="2627" y="785"/>
                        <a:pt x="2650" y="814"/>
                      </a:cubicBezTo>
                      <a:cubicBezTo>
                        <a:pt x="2684" y="853"/>
                        <a:pt x="2735" y="873"/>
                        <a:pt x="2785" y="873"/>
                      </a:cubicBezTo>
                      <a:cubicBezTo>
                        <a:pt x="2826" y="873"/>
                        <a:pt x="2868" y="860"/>
                        <a:pt x="2900" y="832"/>
                      </a:cubicBezTo>
                      <a:cubicBezTo>
                        <a:pt x="2971" y="769"/>
                        <a:pt x="2980" y="653"/>
                        <a:pt x="2918" y="582"/>
                      </a:cubicBezTo>
                      <a:cubicBezTo>
                        <a:pt x="2906" y="576"/>
                        <a:pt x="2391" y="1"/>
                        <a:pt x="1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6"/>
              <p:cNvGrpSpPr/>
              <p:nvPr/>
            </p:nvGrpSpPr>
            <p:grpSpPr>
              <a:xfrm rot="-3519946">
                <a:off x="954698" y="4701161"/>
                <a:ext cx="726631" cy="474899"/>
                <a:chOff x="8740562" y="3930176"/>
                <a:chExt cx="726672" cy="474926"/>
              </a:xfrm>
            </p:grpSpPr>
            <p:sp>
              <p:nvSpPr>
                <p:cNvPr id="473" name="Google Shape;473;p26"/>
                <p:cNvSpPr/>
                <p:nvPr/>
              </p:nvSpPr>
              <p:spPr>
                <a:xfrm>
                  <a:off x="8874276" y="3930176"/>
                  <a:ext cx="592958" cy="474926"/>
                </a:xfrm>
                <a:custGeom>
                  <a:avLst/>
                  <a:gdLst/>
                  <a:ahLst/>
                  <a:cxnLst/>
                  <a:rect l="l" t="t" r="r" b="b"/>
                  <a:pathLst>
                    <a:path w="18869" h="15113" extrusionOk="0">
                      <a:moveTo>
                        <a:pt x="5179" y="0"/>
                      </a:moveTo>
                      <a:cubicBezTo>
                        <a:pt x="2423" y="0"/>
                        <a:pt x="1" y="1276"/>
                        <a:pt x="1" y="1276"/>
                      </a:cubicBezTo>
                      <a:cubicBezTo>
                        <a:pt x="126" y="4961"/>
                        <a:pt x="2677" y="6049"/>
                        <a:pt x="4711" y="7878"/>
                      </a:cubicBezTo>
                      <a:cubicBezTo>
                        <a:pt x="8173" y="10991"/>
                        <a:pt x="11108" y="10233"/>
                        <a:pt x="14623" y="12338"/>
                      </a:cubicBezTo>
                      <a:cubicBezTo>
                        <a:pt x="18137" y="14444"/>
                        <a:pt x="18869" y="15113"/>
                        <a:pt x="18869" y="15113"/>
                      </a:cubicBezTo>
                      <a:cubicBezTo>
                        <a:pt x="17843" y="10741"/>
                        <a:pt x="16781" y="3988"/>
                        <a:pt x="13954" y="1945"/>
                      </a:cubicBezTo>
                      <a:cubicBezTo>
                        <a:pt x="12785" y="1098"/>
                        <a:pt x="8503" y="143"/>
                        <a:pt x="5577" y="9"/>
                      </a:cubicBezTo>
                      <a:cubicBezTo>
                        <a:pt x="5444" y="3"/>
                        <a:pt x="5311" y="0"/>
                        <a:pt x="5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8864471" y="3961350"/>
                  <a:ext cx="540761" cy="357428"/>
                </a:xfrm>
                <a:custGeom>
                  <a:avLst/>
                  <a:gdLst/>
                  <a:ahLst/>
                  <a:cxnLst/>
                  <a:rect l="l" t="t" r="r" b="b"/>
                  <a:pathLst>
                    <a:path w="17208" h="11374" extrusionOk="0">
                      <a:moveTo>
                        <a:pt x="304" y="0"/>
                      </a:moveTo>
                      <a:cubicBezTo>
                        <a:pt x="175" y="0"/>
                        <a:pt x="58" y="91"/>
                        <a:pt x="28" y="222"/>
                      </a:cubicBezTo>
                      <a:cubicBezTo>
                        <a:pt x="1" y="373"/>
                        <a:pt x="90" y="525"/>
                        <a:pt x="251" y="561"/>
                      </a:cubicBezTo>
                      <a:cubicBezTo>
                        <a:pt x="1919" y="926"/>
                        <a:pt x="3587" y="1426"/>
                        <a:pt x="5211" y="1988"/>
                      </a:cubicBezTo>
                      <a:cubicBezTo>
                        <a:pt x="6022" y="2274"/>
                        <a:pt x="6825" y="2595"/>
                        <a:pt x="7619" y="2916"/>
                      </a:cubicBezTo>
                      <a:cubicBezTo>
                        <a:pt x="8404" y="3237"/>
                        <a:pt x="9225" y="3576"/>
                        <a:pt x="9948" y="4022"/>
                      </a:cubicBezTo>
                      <a:cubicBezTo>
                        <a:pt x="11420" y="4914"/>
                        <a:pt x="12606" y="6181"/>
                        <a:pt x="13784" y="7421"/>
                      </a:cubicBezTo>
                      <a:cubicBezTo>
                        <a:pt x="14970" y="8679"/>
                        <a:pt x="16076" y="9999"/>
                        <a:pt x="17156" y="11364"/>
                      </a:cubicBezTo>
                      <a:cubicBezTo>
                        <a:pt x="17160" y="11371"/>
                        <a:pt x="17166" y="11373"/>
                        <a:pt x="17172" y="11373"/>
                      </a:cubicBezTo>
                      <a:cubicBezTo>
                        <a:pt x="17189" y="11373"/>
                        <a:pt x="17207" y="11348"/>
                        <a:pt x="17201" y="11328"/>
                      </a:cubicBezTo>
                      <a:cubicBezTo>
                        <a:pt x="16781" y="10561"/>
                        <a:pt x="16308" y="9830"/>
                        <a:pt x="15791" y="9125"/>
                      </a:cubicBezTo>
                      <a:cubicBezTo>
                        <a:pt x="14765" y="7715"/>
                        <a:pt x="13605" y="6386"/>
                        <a:pt x="12249" y="5289"/>
                      </a:cubicBezTo>
                      <a:cubicBezTo>
                        <a:pt x="10233" y="3585"/>
                        <a:pt x="7842" y="2407"/>
                        <a:pt x="5389" y="1497"/>
                      </a:cubicBezTo>
                      <a:cubicBezTo>
                        <a:pt x="3748" y="900"/>
                        <a:pt x="2079" y="391"/>
                        <a:pt x="367" y="8"/>
                      </a:cubicBezTo>
                      <a:cubicBezTo>
                        <a:pt x="345" y="3"/>
                        <a:pt x="32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8740562" y="3946831"/>
                  <a:ext cx="150306" cy="58513"/>
                </a:xfrm>
                <a:custGeom>
                  <a:avLst/>
                  <a:gdLst/>
                  <a:ahLst/>
                  <a:cxnLst/>
                  <a:rect l="l" t="t" r="r" b="b"/>
                  <a:pathLst>
                    <a:path w="4783" h="1862" extrusionOk="0">
                      <a:moveTo>
                        <a:pt x="2632" y="0"/>
                      </a:moveTo>
                      <a:cubicBezTo>
                        <a:pt x="905" y="0"/>
                        <a:pt x="88" y="1422"/>
                        <a:pt x="81" y="1442"/>
                      </a:cubicBezTo>
                      <a:cubicBezTo>
                        <a:pt x="1" y="1585"/>
                        <a:pt x="54" y="1754"/>
                        <a:pt x="188" y="1826"/>
                      </a:cubicBezTo>
                      <a:cubicBezTo>
                        <a:pt x="233" y="1852"/>
                        <a:pt x="277" y="1861"/>
                        <a:pt x="322" y="1861"/>
                      </a:cubicBezTo>
                      <a:cubicBezTo>
                        <a:pt x="420" y="1861"/>
                        <a:pt x="518" y="1817"/>
                        <a:pt x="572" y="1719"/>
                      </a:cubicBezTo>
                      <a:cubicBezTo>
                        <a:pt x="605" y="1659"/>
                        <a:pt x="1246" y="567"/>
                        <a:pt x="2630" y="567"/>
                      </a:cubicBezTo>
                      <a:cubicBezTo>
                        <a:pt x="3106" y="567"/>
                        <a:pt x="3670" y="696"/>
                        <a:pt x="4327" y="1041"/>
                      </a:cubicBezTo>
                      <a:cubicBezTo>
                        <a:pt x="4370" y="1062"/>
                        <a:pt x="4416" y="1072"/>
                        <a:pt x="4461" y="1072"/>
                      </a:cubicBezTo>
                      <a:cubicBezTo>
                        <a:pt x="4564" y="1072"/>
                        <a:pt x="4661" y="1018"/>
                        <a:pt x="4711" y="925"/>
                      </a:cubicBezTo>
                      <a:cubicBezTo>
                        <a:pt x="4782" y="782"/>
                        <a:pt x="4729" y="612"/>
                        <a:pt x="4595" y="541"/>
                      </a:cubicBezTo>
                      <a:cubicBezTo>
                        <a:pt x="3843" y="149"/>
                        <a:pt x="3190" y="0"/>
                        <a:pt x="2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4" r:id="rId6"/>
    <p:sldLayoutId id="2147483667" r:id="rId7"/>
    <p:sldLayoutId id="2147483668" r:id="rId8"/>
    <p:sldLayoutId id="2147483672" r:id="rId9"/>
    <p:sldLayoutId id="2147483676" r:id="rId10"/>
    <p:sldLayoutId id="2147483679" r:id="rId11"/>
    <p:sldLayoutId id="214748368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doi.org/10.1007/s40747-020-00212-w"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cxnSp>
        <p:nvCxnSpPr>
          <p:cNvPr id="656" name="Google Shape;656;p38"/>
          <p:cNvCxnSpPr/>
          <p:nvPr/>
        </p:nvCxnSpPr>
        <p:spPr>
          <a:xfrm>
            <a:off x="-89125" y="3082650"/>
            <a:ext cx="9511500" cy="0"/>
          </a:xfrm>
          <a:prstGeom prst="straightConnector1">
            <a:avLst/>
          </a:prstGeom>
          <a:noFill/>
          <a:ln w="9525" cap="flat" cmpd="sng">
            <a:solidFill>
              <a:schemeClr val="accent1"/>
            </a:solidFill>
            <a:prstDash val="solid"/>
            <a:round/>
            <a:headEnd type="none" w="med" len="med"/>
            <a:tailEnd type="none" w="med" len="med"/>
          </a:ln>
        </p:spPr>
      </p:cxnSp>
      <p:sp>
        <p:nvSpPr>
          <p:cNvPr id="657" name="Google Shape;657;p38"/>
          <p:cNvSpPr txBox="1">
            <a:spLocks noGrp="1"/>
          </p:cNvSpPr>
          <p:nvPr>
            <p:ph type="ctrTitle"/>
          </p:nvPr>
        </p:nvSpPr>
        <p:spPr>
          <a:xfrm>
            <a:off x="0" y="1306463"/>
            <a:ext cx="5668925" cy="149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Smart</a:t>
            </a:r>
            <a:r>
              <a:rPr lang="en">
                <a:solidFill>
                  <a:schemeClr val="accent1"/>
                </a:solidFill>
              </a:rPr>
              <a:t>Crop</a:t>
            </a:r>
            <a:r>
              <a:rPr lang="en"/>
              <a:t> </a:t>
            </a:r>
            <a:br>
              <a:rPr lang="en"/>
            </a:br>
            <a:r>
              <a:rPr lang="en" sz="1800" b="0">
                <a:solidFill>
                  <a:schemeClr val="accent1">
                    <a:lumMod val="50000"/>
                  </a:schemeClr>
                </a:solidFill>
              </a:rPr>
              <a:t>AI-Powerd Crop Recommendation System</a:t>
            </a:r>
            <a:endParaRPr b="0">
              <a:solidFill>
                <a:schemeClr val="accent1">
                  <a:lumMod val="50000"/>
                </a:schemeClr>
              </a:solidFill>
              <a:latin typeface="Barlow"/>
              <a:ea typeface="Barlow"/>
              <a:cs typeface="Barlow"/>
              <a:sym typeface="Barlow"/>
            </a:endParaRPr>
          </a:p>
        </p:txBody>
      </p:sp>
      <p:sp>
        <p:nvSpPr>
          <p:cNvPr id="658" name="Google Shape;658;p38"/>
          <p:cNvSpPr txBox="1">
            <a:spLocks noGrp="1"/>
          </p:cNvSpPr>
          <p:nvPr>
            <p:ph type="subTitle" idx="1"/>
          </p:nvPr>
        </p:nvSpPr>
        <p:spPr>
          <a:xfrm>
            <a:off x="1786506" y="3088506"/>
            <a:ext cx="2153963" cy="20549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t>Done By: </a:t>
            </a:r>
          </a:p>
          <a:p>
            <a:pPr marL="0" lvl="0" indent="0" algn="ctr" rtl="0">
              <a:spcBef>
                <a:spcPts val="0"/>
              </a:spcBef>
              <a:spcAft>
                <a:spcPts val="0"/>
              </a:spcAft>
              <a:buNone/>
            </a:pPr>
            <a:r>
              <a:rPr lang="en-US"/>
              <a:t>Aisha Al Majed</a:t>
            </a:r>
          </a:p>
          <a:p>
            <a:pPr marL="0" lvl="0" indent="0" algn="ctr" rtl="0">
              <a:spcBef>
                <a:spcPts val="0"/>
              </a:spcBef>
              <a:spcAft>
                <a:spcPts val="0"/>
              </a:spcAft>
              <a:buNone/>
            </a:pPr>
            <a:r>
              <a:rPr lang="en-US"/>
              <a:t>Batool Al Hajji</a:t>
            </a:r>
          </a:p>
          <a:p>
            <a:pPr marL="0" lvl="0" indent="0" algn="ctr" rtl="0">
              <a:spcBef>
                <a:spcPts val="0"/>
              </a:spcBef>
              <a:spcAft>
                <a:spcPts val="0"/>
              </a:spcAft>
              <a:buNone/>
            </a:pPr>
            <a:r>
              <a:rPr lang="en-US" err="1"/>
              <a:t>Lateefa</a:t>
            </a:r>
            <a:r>
              <a:rPr lang="en-US"/>
              <a:t> Al Obaid </a:t>
            </a:r>
          </a:p>
          <a:p>
            <a:pPr marL="0" lvl="0" indent="0" algn="ctr" rtl="0">
              <a:spcBef>
                <a:spcPts val="0"/>
              </a:spcBef>
              <a:spcAft>
                <a:spcPts val="0"/>
              </a:spcAft>
              <a:buNone/>
            </a:pPr>
            <a:r>
              <a:rPr lang="en-US"/>
              <a:t>Maha Al </a:t>
            </a:r>
            <a:r>
              <a:rPr lang="en-US" err="1"/>
              <a:t>Jaafari</a:t>
            </a:r>
            <a:endParaRPr lang="en-US"/>
          </a:p>
          <a:p>
            <a:pPr marL="0" lvl="0" indent="0" algn="ctr" rtl="0">
              <a:spcBef>
                <a:spcPts val="0"/>
              </a:spcBef>
              <a:spcAft>
                <a:spcPts val="0"/>
              </a:spcAft>
              <a:buNone/>
            </a:pPr>
            <a:endParaRPr lang="en-US"/>
          </a:p>
          <a:p>
            <a:pPr marL="0" lvl="0" indent="0" algn="ctr" rtl="0">
              <a:spcBef>
                <a:spcPts val="0"/>
              </a:spcBef>
              <a:spcAft>
                <a:spcPts val="0"/>
              </a:spcAft>
              <a:buNone/>
            </a:pPr>
            <a:r>
              <a:rPr lang="en-US" b="1"/>
              <a:t>Instructor: </a:t>
            </a:r>
          </a:p>
          <a:p>
            <a:pPr marL="0" lvl="0" indent="0" algn="ctr" rtl="0">
              <a:spcBef>
                <a:spcPts val="0"/>
              </a:spcBef>
              <a:spcAft>
                <a:spcPts val="0"/>
              </a:spcAft>
              <a:buNone/>
            </a:pPr>
            <a:r>
              <a:rPr lang="en-US"/>
              <a:t>Dr. Hala </a:t>
            </a:r>
            <a:r>
              <a:rPr lang="en-US" err="1"/>
              <a:t>Hamdoun</a:t>
            </a:r>
            <a:r>
              <a:rPr lang="en-US"/>
              <a:t> </a:t>
            </a:r>
          </a:p>
        </p:txBody>
      </p:sp>
      <p:pic>
        <p:nvPicPr>
          <p:cNvPr id="659" name="Google Shape;659;p38"/>
          <p:cNvPicPr preferRelativeResize="0">
            <a:picLocks noGrp="1"/>
          </p:cNvPicPr>
          <p:nvPr>
            <p:ph type="pic" idx="2"/>
          </p:nvPr>
        </p:nvPicPr>
        <p:blipFill rotWithShape="1">
          <a:blip r:embed="rId3">
            <a:alphaModFix/>
          </a:blip>
          <a:srcRect l="22460" r="22460"/>
          <a:stretch/>
        </p:blipFill>
        <p:spPr>
          <a:xfrm>
            <a:off x="5816100" y="988525"/>
            <a:ext cx="2614677" cy="31663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C935-318F-7F93-BB40-B829752F52C1}"/>
              </a:ext>
            </a:extLst>
          </p:cNvPr>
          <p:cNvSpPr>
            <a:spLocks noGrp="1"/>
          </p:cNvSpPr>
          <p:nvPr>
            <p:ph type="title"/>
          </p:nvPr>
        </p:nvSpPr>
        <p:spPr>
          <a:xfrm>
            <a:off x="4144321" y="1156002"/>
            <a:ext cx="3175500" cy="1169700"/>
          </a:xfrm>
        </p:spPr>
        <p:txBody>
          <a:bodyPr/>
          <a:lstStyle/>
          <a:p>
            <a:r>
              <a:rPr lang="en-US" sz="2400"/>
              <a:t>Machine Learning</a:t>
            </a:r>
            <a:endParaRPr lang="ar-SA" sz="2400"/>
          </a:p>
        </p:txBody>
      </p:sp>
      <p:sp>
        <p:nvSpPr>
          <p:cNvPr id="3" name="Subtitle 2">
            <a:extLst>
              <a:ext uri="{FF2B5EF4-FFF2-40B4-BE49-F238E27FC236}">
                <a16:creationId xmlns:a16="http://schemas.microsoft.com/office/drawing/2014/main" id="{FD2C66EC-61A8-B109-1DB0-BC3509690973}"/>
              </a:ext>
            </a:extLst>
          </p:cNvPr>
          <p:cNvSpPr>
            <a:spLocks noGrp="1"/>
          </p:cNvSpPr>
          <p:nvPr>
            <p:ph type="subTitle" idx="1"/>
          </p:nvPr>
        </p:nvSpPr>
        <p:spPr>
          <a:xfrm>
            <a:off x="3869267" y="2587063"/>
            <a:ext cx="4311742" cy="1998704"/>
          </a:xfrm>
        </p:spPr>
        <p:txBody>
          <a:bodyPr/>
          <a:lstStyle/>
          <a:p>
            <a:pPr algn="just"/>
            <a:r>
              <a:rPr lang="en-US" sz="1400"/>
              <a:t>A range of machine learning (classification) techniques were tested, including decision trees, random forests, support vector machines, and gradient boosting, etc. These were applied to construct predictive models. These models are trained on historical datasets and assessed using relevant performance metrics to guarantee accuracy and reliability.</a:t>
            </a:r>
            <a:endParaRPr lang="ar-SA" sz="1400"/>
          </a:p>
        </p:txBody>
      </p:sp>
      <p:pic>
        <p:nvPicPr>
          <p:cNvPr id="2050" name="Picture 2" descr="Machine learning - Free networking icons">
            <a:extLst>
              <a:ext uri="{FF2B5EF4-FFF2-40B4-BE49-F238E27FC236}">
                <a16:creationId xmlns:a16="http://schemas.microsoft.com/office/drawing/2014/main" id="{CCB624AA-A40F-F0AD-BCD8-0A7A39F9AF82}"/>
              </a:ext>
            </a:extLst>
          </p:cNvPr>
          <p:cNvPicPr>
            <a:picLocks noGrp="1" noChangeAspect="1" noChangeArrowheads="1"/>
          </p:cNvPicPr>
          <p:nvPr>
            <p:ph type="pic" idx="2"/>
          </p:nvPr>
        </p:nvPicPr>
        <p:blipFill>
          <a:blip r:embed="rId2">
            <a:extLst>
              <a:ext uri="{28A0092B-C50C-407E-A947-70E740481C1C}">
                <a14:useLocalDpi xmlns:a14="http://schemas.microsoft.com/office/drawing/2010/main" val="0"/>
              </a:ext>
            </a:extLst>
          </a:blip>
          <a:srcRect t="4052" b="4052"/>
          <a:stretch>
            <a:fillRect/>
          </a:stretch>
        </p:blipFill>
        <p:spPr bwMode="auto">
          <a:xfrm>
            <a:off x="713225" y="1226116"/>
            <a:ext cx="2935708" cy="269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20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Techniques </a:t>
            </a:r>
            <a:endParaRPr/>
          </a:p>
        </p:txBody>
      </p:sp>
      <p:grpSp>
        <p:nvGrpSpPr>
          <p:cNvPr id="30" name="Group 29">
            <a:extLst>
              <a:ext uri="{FF2B5EF4-FFF2-40B4-BE49-F238E27FC236}">
                <a16:creationId xmlns:a16="http://schemas.microsoft.com/office/drawing/2014/main" id="{92B41E1A-70DC-2A37-352F-960D8CAE490A}"/>
              </a:ext>
            </a:extLst>
          </p:cNvPr>
          <p:cNvGrpSpPr/>
          <p:nvPr/>
        </p:nvGrpSpPr>
        <p:grpSpPr>
          <a:xfrm>
            <a:off x="2784478" y="1341966"/>
            <a:ext cx="3575048" cy="3132667"/>
            <a:chOff x="2520954" y="1413933"/>
            <a:chExt cx="3575048" cy="3132667"/>
          </a:xfrm>
        </p:grpSpPr>
        <p:grpSp>
          <p:nvGrpSpPr>
            <p:cNvPr id="24" name="Group 23">
              <a:extLst>
                <a:ext uri="{FF2B5EF4-FFF2-40B4-BE49-F238E27FC236}">
                  <a16:creationId xmlns:a16="http://schemas.microsoft.com/office/drawing/2014/main" id="{BF1B12CE-7F94-7E61-9F69-6AC7028A6667}"/>
                </a:ext>
              </a:extLst>
            </p:cNvPr>
            <p:cNvGrpSpPr/>
            <p:nvPr/>
          </p:nvGrpSpPr>
          <p:grpSpPr>
            <a:xfrm>
              <a:off x="2520954" y="1413933"/>
              <a:ext cx="3575048" cy="3132667"/>
              <a:chOff x="2520954" y="596900"/>
              <a:chExt cx="4138463" cy="3949701"/>
            </a:xfrm>
          </p:grpSpPr>
          <p:sp>
            <p:nvSpPr>
              <p:cNvPr id="19" name="Oval 18">
                <a:extLst>
                  <a:ext uri="{FF2B5EF4-FFF2-40B4-BE49-F238E27FC236}">
                    <a16:creationId xmlns:a16="http://schemas.microsoft.com/office/drawing/2014/main" id="{50EF9AA2-567F-E6EF-F115-2BCA2374E7B5}"/>
                  </a:ext>
                </a:extLst>
              </p:cNvPr>
              <p:cNvSpPr/>
              <p:nvPr/>
            </p:nvSpPr>
            <p:spPr>
              <a:xfrm>
                <a:off x="4008968" y="596900"/>
                <a:ext cx="1138766" cy="1109133"/>
              </a:xfrm>
              <a:prstGeom prst="ellipse">
                <a:avLst/>
              </a:prstGeom>
              <a:solidFill>
                <a:srgbClr val="7BBB9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marR="0" algn="ctr" rtl="1">
                  <a:lnSpc>
                    <a:spcPct val="100000"/>
                  </a:lnSpc>
                  <a:spcBef>
                    <a:spcPts val="0"/>
                  </a:spcBef>
                  <a:spcAft>
                    <a:spcPts val="0"/>
                  </a:spcAft>
                  <a:buClr>
                    <a:srgbClr val="000000"/>
                  </a:buClr>
                  <a:buFont typeface="Arial"/>
                </a:pPr>
                <a:r>
                  <a:rPr lang="en-US" sz="1000">
                    <a:latin typeface="Aharoni" panose="02010803020104030203" pitchFamily="2" charset="-79"/>
                  </a:rPr>
                  <a:t>Decision Tree</a:t>
                </a:r>
                <a:endParaRPr lang="ar-SA" sz="1000">
                  <a:latin typeface="Aharoni" panose="02010803020104030203" pitchFamily="2" charset="-79"/>
                </a:endParaRPr>
              </a:p>
            </p:txBody>
          </p:sp>
          <p:sp>
            <p:nvSpPr>
              <p:cNvPr id="20" name="Oval 19">
                <a:extLst>
                  <a:ext uri="{FF2B5EF4-FFF2-40B4-BE49-F238E27FC236}">
                    <a16:creationId xmlns:a16="http://schemas.microsoft.com/office/drawing/2014/main" id="{F913FB73-E496-8605-0FEC-27BB2DC7F5CC}"/>
                  </a:ext>
                </a:extLst>
              </p:cNvPr>
              <p:cNvSpPr/>
              <p:nvPr/>
            </p:nvSpPr>
            <p:spPr>
              <a:xfrm>
                <a:off x="5520651" y="1673109"/>
                <a:ext cx="1138766" cy="1109133"/>
              </a:xfrm>
              <a:prstGeom prst="ellipse">
                <a:avLst/>
              </a:prstGeom>
              <a:solidFill>
                <a:srgbClr val="7BBB9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sz="1000">
                  <a:latin typeface="Aharoni" panose="02010803020104030203" pitchFamily="2" charset="-79"/>
                </a:endParaRPr>
              </a:p>
            </p:txBody>
          </p:sp>
          <p:sp>
            <p:nvSpPr>
              <p:cNvPr id="21" name="Oval 20">
                <a:extLst>
                  <a:ext uri="{FF2B5EF4-FFF2-40B4-BE49-F238E27FC236}">
                    <a16:creationId xmlns:a16="http://schemas.microsoft.com/office/drawing/2014/main" id="{815ADA85-3B14-24AA-7DEC-03652700256B}"/>
                  </a:ext>
                </a:extLst>
              </p:cNvPr>
              <p:cNvSpPr/>
              <p:nvPr/>
            </p:nvSpPr>
            <p:spPr>
              <a:xfrm>
                <a:off x="4928176" y="3437468"/>
                <a:ext cx="1138766" cy="1109133"/>
              </a:xfrm>
              <a:prstGeom prst="ellipse">
                <a:avLst/>
              </a:prstGeom>
              <a:solidFill>
                <a:srgbClr val="7BBB9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900"/>
                  <a:t> </a:t>
                </a:r>
                <a:endParaRPr lang="ar-SA" sz="900"/>
              </a:p>
            </p:txBody>
          </p:sp>
          <p:sp>
            <p:nvSpPr>
              <p:cNvPr id="22" name="Oval 21">
                <a:extLst>
                  <a:ext uri="{FF2B5EF4-FFF2-40B4-BE49-F238E27FC236}">
                    <a16:creationId xmlns:a16="http://schemas.microsoft.com/office/drawing/2014/main" id="{88483BDF-776C-1411-0701-AD4A164DC575}"/>
                  </a:ext>
                </a:extLst>
              </p:cNvPr>
              <p:cNvSpPr/>
              <p:nvPr/>
            </p:nvSpPr>
            <p:spPr>
              <a:xfrm>
                <a:off x="3077059" y="3437468"/>
                <a:ext cx="1138766" cy="1109133"/>
              </a:xfrm>
              <a:prstGeom prst="ellipse">
                <a:avLst/>
              </a:prstGeom>
              <a:solidFill>
                <a:srgbClr val="7BBB9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sz="1050"/>
              </a:p>
            </p:txBody>
          </p:sp>
          <p:sp>
            <p:nvSpPr>
              <p:cNvPr id="16" name="Oval 15">
                <a:extLst>
                  <a:ext uri="{FF2B5EF4-FFF2-40B4-BE49-F238E27FC236}">
                    <a16:creationId xmlns:a16="http://schemas.microsoft.com/office/drawing/2014/main" id="{9914EF42-E0FF-B6BB-9BAD-6CA95C969BEC}"/>
                  </a:ext>
                </a:extLst>
              </p:cNvPr>
              <p:cNvSpPr/>
              <p:nvPr/>
            </p:nvSpPr>
            <p:spPr>
              <a:xfrm>
                <a:off x="2520954" y="1664242"/>
                <a:ext cx="1138766" cy="1109133"/>
              </a:xfrm>
              <a:prstGeom prst="ellipse">
                <a:avLst/>
              </a:prstGeom>
              <a:solidFill>
                <a:srgbClr val="7BBB9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100">
                    <a:latin typeface="Aharoni" panose="02010803020104030203" pitchFamily="2" charset="-79"/>
                    <a:cs typeface="Aharoni" panose="02010803020104030203" pitchFamily="2" charset="-79"/>
                  </a:rPr>
                  <a:t>Naive Bayes</a:t>
                </a:r>
                <a:endParaRPr lang="ar-SA" sz="800">
                  <a:solidFill>
                    <a:schemeClr val="bg1"/>
                  </a:solidFill>
                  <a:latin typeface="Aharoni" panose="02010803020104030203" pitchFamily="2" charset="-79"/>
                  <a:cs typeface="Aharoni" panose="020F0502020204030204" pitchFamily="34" charset="0"/>
                </a:endParaRPr>
              </a:p>
            </p:txBody>
          </p:sp>
        </p:grpSp>
        <p:sp>
          <p:nvSpPr>
            <p:cNvPr id="25" name="TextBox 24">
              <a:extLst>
                <a:ext uri="{FF2B5EF4-FFF2-40B4-BE49-F238E27FC236}">
                  <a16:creationId xmlns:a16="http://schemas.microsoft.com/office/drawing/2014/main" id="{C5BA940E-2917-10C4-3F05-AF5B378304AF}"/>
                </a:ext>
              </a:extLst>
            </p:cNvPr>
            <p:cNvSpPr txBox="1"/>
            <p:nvPr/>
          </p:nvSpPr>
          <p:spPr>
            <a:xfrm>
              <a:off x="4617595" y="3899002"/>
              <a:ext cx="949447" cy="415498"/>
            </a:xfrm>
            <a:prstGeom prst="rect">
              <a:avLst/>
            </a:prstGeom>
            <a:noFill/>
            <a:ln>
              <a:noFill/>
            </a:ln>
          </p:spPr>
          <p:txBody>
            <a:bodyPr wrap="square" rtlCol="1">
              <a:spAutoFit/>
            </a:bodyPr>
            <a:lstStyle/>
            <a:p>
              <a:pPr algn="ctr"/>
              <a:r>
                <a:rPr lang="en-US" sz="1000">
                  <a:solidFill>
                    <a:schemeClr val="bg1"/>
                  </a:solidFill>
                  <a:latin typeface="Aharoni" panose="02010803020104030203" pitchFamily="2" charset="-79"/>
                  <a:cs typeface="Aharoni" panose="02010803020104030203" pitchFamily="2" charset="-79"/>
                </a:rPr>
                <a:t>K-Nearest Neighbors</a:t>
              </a:r>
              <a:endParaRPr lang="ar-SA" sz="1000">
                <a:latin typeface="Aharoni" panose="02010803020104030203" pitchFamily="2" charset="-79"/>
              </a:endParaRPr>
            </a:p>
          </p:txBody>
        </p:sp>
        <p:sp>
          <p:nvSpPr>
            <p:cNvPr id="26" name="TextBox 25">
              <a:extLst>
                <a:ext uri="{FF2B5EF4-FFF2-40B4-BE49-F238E27FC236}">
                  <a16:creationId xmlns:a16="http://schemas.microsoft.com/office/drawing/2014/main" id="{D285ACC7-9476-698B-F7FC-BF81BE1B0AE0}"/>
                </a:ext>
              </a:extLst>
            </p:cNvPr>
            <p:cNvSpPr txBox="1"/>
            <p:nvPr/>
          </p:nvSpPr>
          <p:spPr>
            <a:xfrm>
              <a:off x="3018491" y="3828153"/>
              <a:ext cx="949447" cy="553998"/>
            </a:xfrm>
            <a:prstGeom prst="rect">
              <a:avLst/>
            </a:prstGeom>
            <a:noFill/>
            <a:ln>
              <a:noFill/>
            </a:ln>
          </p:spPr>
          <p:txBody>
            <a:bodyPr wrap="square" rtlCol="1">
              <a:spAutoFit/>
            </a:bodyPr>
            <a:lstStyle/>
            <a:p>
              <a:pPr algn="ctr"/>
              <a:r>
                <a:rPr lang="en-US" sz="1000">
                  <a:solidFill>
                    <a:schemeClr val="bg1"/>
                  </a:solidFill>
                  <a:latin typeface="Aharoni" panose="02010803020104030203" pitchFamily="2" charset="-79"/>
                  <a:cs typeface="Aharoni" panose="02010803020104030203" pitchFamily="2" charset="-79"/>
                </a:rPr>
                <a:t>Support Vector Machine</a:t>
              </a:r>
              <a:endParaRPr lang="ar-SA" sz="1000">
                <a:solidFill>
                  <a:schemeClr val="bg1"/>
                </a:solidFill>
                <a:latin typeface="Aharoni" panose="02010803020104030203" pitchFamily="2" charset="-79"/>
              </a:endParaRPr>
            </a:p>
          </p:txBody>
        </p:sp>
        <p:sp>
          <p:nvSpPr>
            <p:cNvPr id="859" name="TextBox 858">
              <a:extLst>
                <a:ext uri="{FF2B5EF4-FFF2-40B4-BE49-F238E27FC236}">
                  <a16:creationId xmlns:a16="http://schemas.microsoft.com/office/drawing/2014/main" id="{D0BD9EC1-6CEE-259B-B8FF-8AB9AE6848B8}"/>
                </a:ext>
              </a:extLst>
            </p:cNvPr>
            <p:cNvSpPr txBox="1"/>
            <p:nvPr/>
          </p:nvSpPr>
          <p:spPr>
            <a:xfrm>
              <a:off x="5109462" y="2487314"/>
              <a:ext cx="949447" cy="415498"/>
            </a:xfrm>
            <a:prstGeom prst="rect">
              <a:avLst/>
            </a:prstGeom>
            <a:noFill/>
            <a:ln>
              <a:noFill/>
            </a:ln>
          </p:spPr>
          <p:txBody>
            <a:bodyPr wrap="square" rtlCol="1">
              <a:spAutoFit/>
            </a:bodyPr>
            <a:lstStyle/>
            <a:p>
              <a:pPr algn="ctr"/>
              <a:r>
                <a:rPr lang="en-US" sz="1000">
                  <a:solidFill>
                    <a:schemeClr val="bg1"/>
                  </a:solidFill>
                  <a:latin typeface="Aharoni" panose="02010803020104030203" pitchFamily="2" charset="-79"/>
                  <a:cs typeface="Aharoni" panose="02010803020104030203" pitchFamily="2" charset="-79"/>
                </a:rPr>
                <a:t>Logistic Regression </a:t>
              </a:r>
            </a:p>
          </p:txBody>
        </p:sp>
      </p:grpSp>
      <p:sp>
        <p:nvSpPr>
          <p:cNvPr id="45" name="TextBox 44">
            <a:extLst>
              <a:ext uri="{FF2B5EF4-FFF2-40B4-BE49-F238E27FC236}">
                <a16:creationId xmlns:a16="http://schemas.microsoft.com/office/drawing/2014/main" id="{F280D001-5DFC-ED6A-AF60-A06E1745032A}"/>
              </a:ext>
            </a:extLst>
          </p:cNvPr>
          <p:cNvSpPr txBox="1"/>
          <p:nvPr/>
        </p:nvSpPr>
        <p:spPr>
          <a:xfrm>
            <a:off x="5355345" y="946349"/>
            <a:ext cx="1889061" cy="646331"/>
          </a:xfrm>
          <a:prstGeom prst="rect">
            <a:avLst/>
          </a:prstGeom>
          <a:noFill/>
          <a:ln>
            <a:noFill/>
          </a:ln>
        </p:spPr>
        <p:txBody>
          <a:bodyPr wrap="square" rtlCol="1">
            <a:spAutoFit/>
          </a:bodyPr>
          <a:lstStyle/>
          <a:p>
            <a:pPr algn="ctr"/>
            <a:r>
              <a:rPr lang="en-US" sz="1200">
                <a:solidFill>
                  <a:schemeClr val="tx1"/>
                </a:solidFill>
                <a:latin typeface="Abadi MT Condensed Light" panose="020B0306030101010103" pitchFamily="34" charset="77"/>
              </a:rPr>
              <a:t>Splits data into subsets based on feature values, forming a tree-like structure.</a:t>
            </a:r>
            <a:endParaRPr lang="ar-SA" sz="1200">
              <a:solidFill>
                <a:schemeClr val="tx1"/>
              </a:solidFill>
              <a:latin typeface="Abadi MT Condensed Light" panose="020B0306030101010103" pitchFamily="34" charset="77"/>
            </a:endParaRPr>
          </a:p>
        </p:txBody>
      </p:sp>
      <p:sp>
        <p:nvSpPr>
          <p:cNvPr id="46" name="TextBox 45">
            <a:extLst>
              <a:ext uri="{FF2B5EF4-FFF2-40B4-BE49-F238E27FC236}">
                <a16:creationId xmlns:a16="http://schemas.microsoft.com/office/drawing/2014/main" id="{6B27CEF5-11E1-019C-3D90-35D3C0DFA1C6}"/>
              </a:ext>
            </a:extLst>
          </p:cNvPr>
          <p:cNvSpPr txBox="1"/>
          <p:nvPr/>
        </p:nvSpPr>
        <p:spPr>
          <a:xfrm>
            <a:off x="6534939" y="2740524"/>
            <a:ext cx="1889061" cy="461665"/>
          </a:xfrm>
          <a:prstGeom prst="rect">
            <a:avLst/>
          </a:prstGeom>
          <a:noFill/>
          <a:ln>
            <a:noFill/>
          </a:ln>
        </p:spPr>
        <p:txBody>
          <a:bodyPr wrap="square" rtlCol="1">
            <a:spAutoFit/>
          </a:bodyPr>
          <a:lstStyle/>
          <a:p>
            <a:pPr algn="ctr"/>
            <a:r>
              <a:rPr lang="en-US" sz="1200">
                <a:latin typeface="Abadi MT Condensed Light" panose="020B0306030101010103" pitchFamily="34" charset="77"/>
              </a:rPr>
              <a:t>Estimates probabilities using the logistic function.</a:t>
            </a:r>
            <a:endParaRPr lang="ar-SA" sz="1200">
              <a:latin typeface="Abadi MT Condensed Light" panose="020B0306030101010103" pitchFamily="34" charset="77"/>
            </a:endParaRPr>
          </a:p>
        </p:txBody>
      </p:sp>
      <p:sp>
        <p:nvSpPr>
          <p:cNvPr id="47" name="TextBox 46">
            <a:extLst>
              <a:ext uri="{FF2B5EF4-FFF2-40B4-BE49-F238E27FC236}">
                <a16:creationId xmlns:a16="http://schemas.microsoft.com/office/drawing/2014/main" id="{0833CD6C-BF78-1E01-15EC-9DE25CCBA3B0}"/>
              </a:ext>
            </a:extLst>
          </p:cNvPr>
          <p:cNvSpPr txBox="1"/>
          <p:nvPr/>
        </p:nvSpPr>
        <p:spPr>
          <a:xfrm>
            <a:off x="6145856" y="4186927"/>
            <a:ext cx="2197100" cy="461665"/>
          </a:xfrm>
          <a:prstGeom prst="rect">
            <a:avLst/>
          </a:prstGeom>
          <a:noFill/>
          <a:ln>
            <a:noFill/>
          </a:ln>
        </p:spPr>
        <p:txBody>
          <a:bodyPr wrap="square" rtlCol="1">
            <a:spAutoFit/>
          </a:bodyPr>
          <a:lstStyle/>
          <a:p>
            <a:pPr algn="ctr"/>
            <a:r>
              <a:rPr lang="en-US" sz="1200">
                <a:latin typeface="Abadi MT Condensed Light" panose="020B0306030101010103" pitchFamily="34" charset="77"/>
              </a:rPr>
              <a:t>Classifies based on the majority class among the k-nearest neighbors.</a:t>
            </a:r>
            <a:endParaRPr lang="ar-SA" sz="1200">
              <a:latin typeface="Abadi MT Condensed Light" panose="020B0306030101010103" pitchFamily="34" charset="77"/>
            </a:endParaRPr>
          </a:p>
        </p:txBody>
      </p:sp>
      <p:sp>
        <p:nvSpPr>
          <p:cNvPr id="48" name="TextBox 47">
            <a:extLst>
              <a:ext uri="{FF2B5EF4-FFF2-40B4-BE49-F238E27FC236}">
                <a16:creationId xmlns:a16="http://schemas.microsoft.com/office/drawing/2014/main" id="{0F2E80B3-6925-2B34-A02F-713B6D89C424}"/>
              </a:ext>
            </a:extLst>
          </p:cNvPr>
          <p:cNvSpPr txBox="1"/>
          <p:nvPr/>
        </p:nvSpPr>
        <p:spPr>
          <a:xfrm>
            <a:off x="491895" y="1666589"/>
            <a:ext cx="2214624" cy="461665"/>
          </a:xfrm>
          <a:prstGeom prst="rect">
            <a:avLst/>
          </a:prstGeom>
          <a:noFill/>
          <a:ln>
            <a:noFill/>
          </a:ln>
        </p:spPr>
        <p:txBody>
          <a:bodyPr wrap="square" rtlCol="1">
            <a:spAutoFit/>
          </a:bodyPr>
          <a:lstStyle/>
          <a:p>
            <a:pPr algn="ctr"/>
            <a:r>
              <a:rPr lang="en-US" sz="1200">
                <a:latin typeface="Abadi MT Condensed Light" panose="020B0306030101010103" pitchFamily="34" charset="77"/>
              </a:rPr>
              <a:t>Applies Bayes' theorem with the assumption of feature independence.</a:t>
            </a:r>
            <a:endParaRPr lang="ar-SA" sz="1200">
              <a:latin typeface="Abadi MT Condensed Light" panose="020B0306030101010103" pitchFamily="34" charset="77"/>
            </a:endParaRPr>
          </a:p>
        </p:txBody>
      </p:sp>
      <p:sp>
        <p:nvSpPr>
          <p:cNvPr id="49" name="TextBox 48">
            <a:extLst>
              <a:ext uri="{FF2B5EF4-FFF2-40B4-BE49-F238E27FC236}">
                <a16:creationId xmlns:a16="http://schemas.microsoft.com/office/drawing/2014/main" id="{616F002E-309D-7D41-E258-80DE59B2C321}"/>
              </a:ext>
            </a:extLst>
          </p:cNvPr>
          <p:cNvSpPr txBox="1"/>
          <p:nvPr/>
        </p:nvSpPr>
        <p:spPr>
          <a:xfrm>
            <a:off x="805805" y="3433021"/>
            <a:ext cx="2122737" cy="646331"/>
          </a:xfrm>
          <a:prstGeom prst="rect">
            <a:avLst/>
          </a:prstGeom>
          <a:noFill/>
          <a:ln>
            <a:noFill/>
          </a:ln>
        </p:spPr>
        <p:txBody>
          <a:bodyPr wrap="square" rtlCol="1">
            <a:spAutoFit/>
          </a:bodyPr>
          <a:lstStyle/>
          <a:p>
            <a:pPr algn="ctr"/>
            <a:r>
              <a:rPr lang="en-US" sz="1200">
                <a:latin typeface="Abadi MT Condensed Light" panose="020B0306030101010103" pitchFamily="34" charset="77"/>
              </a:rPr>
              <a:t>Finds the optimal hyperplane that separates classes in high-dimensional space.</a:t>
            </a:r>
            <a:endParaRPr lang="ar-SA" sz="1200">
              <a:latin typeface="Abadi MT Condensed Light" panose="020B0306030101010103" pitchFamily="34" charset="77"/>
            </a:endParaRPr>
          </a:p>
        </p:txBody>
      </p:sp>
      <p:cxnSp>
        <p:nvCxnSpPr>
          <p:cNvPr id="63" name="Curved Connector 62">
            <a:extLst>
              <a:ext uri="{FF2B5EF4-FFF2-40B4-BE49-F238E27FC236}">
                <a16:creationId xmlns:a16="http://schemas.microsoft.com/office/drawing/2014/main" id="{0F49B2E1-FE17-B2D9-F0F3-8B4E1A6086C5}"/>
              </a:ext>
            </a:extLst>
          </p:cNvPr>
          <p:cNvCxnSpPr>
            <a:cxnSpLocks/>
            <a:stCxn id="16" idx="1"/>
            <a:endCxn id="48" idx="3"/>
          </p:cNvCxnSpPr>
          <p:nvPr/>
        </p:nvCxnSpPr>
        <p:spPr>
          <a:xfrm rot="16200000" flipV="1">
            <a:off x="2607569" y="1996373"/>
            <a:ext cx="419925" cy="2220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9" name="Curved Connector 768">
            <a:extLst>
              <a:ext uri="{FF2B5EF4-FFF2-40B4-BE49-F238E27FC236}">
                <a16:creationId xmlns:a16="http://schemas.microsoft.com/office/drawing/2014/main" id="{C93D6B93-2E99-BB62-D221-3742BBAC8647}"/>
              </a:ext>
            </a:extLst>
          </p:cNvPr>
          <p:cNvCxnSpPr>
            <a:cxnSpLocks/>
            <a:stCxn id="26" idx="1"/>
            <a:endCxn id="49" idx="3"/>
          </p:cNvCxnSpPr>
          <p:nvPr/>
        </p:nvCxnSpPr>
        <p:spPr>
          <a:xfrm rot="10800000">
            <a:off x="2928543" y="3756187"/>
            <a:ext cx="353473" cy="276998"/>
          </a:xfrm>
          <a:prstGeom prst="curvedConnector3">
            <a:avLst>
              <a:gd name="adj1" fmla="val 447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3" name="Curved Connector 772">
            <a:extLst>
              <a:ext uri="{FF2B5EF4-FFF2-40B4-BE49-F238E27FC236}">
                <a16:creationId xmlns:a16="http://schemas.microsoft.com/office/drawing/2014/main" id="{9A37AD7E-5C0D-15D5-720B-69DEEDD1F161}"/>
              </a:ext>
            </a:extLst>
          </p:cNvPr>
          <p:cNvCxnSpPr>
            <a:cxnSpLocks/>
            <a:stCxn id="19" idx="6"/>
            <a:endCxn id="45" idx="1"/>
          </p:cNvCxnSpPr>
          <p:nvPr/>
        </p:nvCxnSpPr>
        <p:spPr>
          <a:xfrm flipV="1">
            <a:off x="5053645" y="1269515"/>
            <a:ext cx="301700" cy="5123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4" name="Curved Connector 773">
            <a:extLst>
              <a:ext uri="{FF2B5EF4-FFF2-40B4-BE49-F238E27FC236}">
                <a16:creationId xmlns:a16="http://schemas.microsoft.com/office/drawing/2014/main" id="{E3D60D8E-E161-5642-6482-BDCCF6858534}"/>
              </a:ext>
            </a:extLst>
          </p:cNvPr>
          <p:cNvCxnSpPr>
            <a:cxnSpLocks/>
            <a:stCxn id="25" idx="3"/>
            <a:endCxn id="47" idx="1"/>
          </p:cNvCxnSpPr>
          <p:nvPr/>
        </p:nvCxnSpPr>
        <p:spPr>
          <a:xfrm>
            <a:off x="5830566" y="4034784"/>
            <a:ext cx="315290" cy="3829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1" name="Curved Connector 780">
            <a:extLst>
              <a:ext uri="{FF2B5EF4-FFF2-40B4-BE49-F238E27FC236}">
                <a16:creationId xmlns:a16="http://schemas.microsoft.com/office/drawing/2014/main" id="{AE57ABDE-68D5-AAA5-94C0-ADCE5C0FE112}"/>
              </a:ext>
            </a:extLst>
          </p:cNvPr>
          <p:cNvCxnSpPr>
            <a:cxnSpLocks/>
            <a:stCxn id="20" idx="6"/>
            <a:endCxn id="46" idx="1"/>
          </p:cNvCxnSpPr>
          <p:nvPr/>
        </p:nvCxnSpPr>
        <p:spPr>
          <a:xfrm>
            <a:off x="6359524" y="2635400"/>
            <a:ext cx="175415" cy="3359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9">
          <a:extLst>
            <a:ext uri="{FF2B5EF4-FFF2-40B4-BE49-F238E27FC236}">
              <a16:creationId xmlns:a16="http://schemas.microsoft.com/office/drawing/2014/main" id="{91EED1B3-AEA8-6A43-77A7-4C74C5B2DE14}"/>
            </a:ext>
          </a:extLst>
        </p:cNvPr>
        <p:cNvGrpSpPr/>
        <p:nvPr/>
      </p:nvGrpSpPr>
      <p:grpSpPr>
        <a:xfrm>
          <a:off x="0" y="0"/>
          <a:ext cx="0" cy="0"/>
          <a:chOff x="0" y="0"/>
          <a:chExt cx="0" cy="0"/>
        </a:xfrm>
      </p:grpSpPr>
      <p:sp>
        <p:nvSpPr>
          <p:cNvPr id="800" name="Google Shape;800;p47">
            <a:extLst>
              <a:ext uri="{FF2B5EF4-FFF2-40B4-BE49-F238E27FC236}">
                <a16:creationId xmlns:a16="http://schemas.microsoft.com/office/drawing/2014/main" id="{0D026440-77B5-E358-83D8-E0DA3CB13F6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a:t>
            </a:r>
            <a:endParaRPr/>
          </a:p>
        </p:txBody>
      </p:sp>
      <p:grpSp>
        <p:nvGrpSpPr>
          <p:cNvPr id="30" name="Group 29">
            <a:extLst>
              <a:ext uri="{FF2B5EF4-FFF2-40B4-BE49-F238E27FC236}">
                <a16:creationId xmlns:a16="http://schemas.microsoft.com/office/drawing/2014/main" id="{6CF176FA-A2D0-C0B1-0C39-F60A8641D96A}"/>
              </a:ext>
            </a:extLst>
          </p:cNvPr>
          <p:cNvGrpSpPr/>
          <p:nvPr/>
        </p:nvGrpSpPr>
        <p:grpSpPr>
          <a:xfrm>
            <a:off x="2784477" y="1341966"/>
            <a:ext cx="3575047" cy="3132667"/>
            <a:chOff x="2520953" y="1413933"/>
            <a:chExt cx="3575047" cy="3132667"/>
          </a:xfrm>
        </p:grpSpPr>
        <p:grpSp>
          <p:nvGrpSpPr>
            <p:cNvPr id="24" name="Group 23">
              <a:extLst>
                <a:ext uri="{FF2B5EF4-FFF2-40B4-BE49-F238E27FC236}">
                  <a16:creationId xmlns:a16="http://schemas.microsoft.com/office/drawing/2014/main" id="{0D06FDFA-1606-5B8F-B0AD-24069713F776}"/>
                </a:ext>
              </a:extLst>
            </p:cNvPr>
            <p:cNvGrpSpPr/>
            <p:nvPr/>
          </p:nvGrpSpPr>
          <p:grpSpPr>
            <a:xfrm>
              <a:off x="2520953" y="1413933"/>
              <a:ext cx="3575047" cy="3132667"/>
              <a:chOff x="2520954" y="596900"/>
              <a:chExt cx="4138462" cy="3949701"/>
            </a:xfrm>
          </p:grpSpPr>
          <p:sp>
            <p:nvSpPr>
              <p:cNvPr id="19" name="Oval 18">
                <a:extLst>
                  <a:ext uri="{FF2B5EF4-FFF2-40B4-BE49-F238E27FC236}">
                    <a16:creationId xmlns:a16="http://schemas.microsoft.com/office/drawing/2014/main" id="{9E48151A-8707-78C4-79AB-194D32BC072F}"/>
                  </a:ext>
                </a:extLst>
              </p:cNvPr>
              <p:cNvSpPr/>
              <p:nvPr/>
            </p:nvSpPr>
            <p:spPr>
              <a:xfrm>
                <a:off x="4008968" y="596900"/>
                <a:ext cx="1138766" cy="1109133"/>
              </a:xfrm>
              <a:prstGeom prst="ellipse">
                <a:avLst/>
              </a:prstGeom>
              <a:solidFill>
                <a:srgbClr val="7BBB9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000">
                    <a:latin typeface="Aharoni" panose="02010803020104030203" pitchFamily="2" charset="-79"/>
                    <a:cs typeface="Aharoni" panose="02010803020104030203" pitchFamily="2" charset="-79"/>
                  </a:rPr>
                  <a:t>Random forest</a:t>
                </a:r>
                <a:endParaRPr lang="ar-SA" sz="1000">
                  <a:latin typeface="Aharoni" panose="02010803020104030203" pitchFamily="2" charset="-79"/>
                </a:endParaRPr>
              </a:p>
            </p:txBody>
          </p:sp>
          <p:sp>
            <p:nvSpPr>
              <p:cNvPr id="20" name="Oval 19">
                <a:extLst>
                  <a:ext uri="{FF2B5EF4-FFF2-40B4-BE49-F238E27FC236}">
                    <a16:creationId xmlns:a16="http://schemas.microsoft.com/office/drawing/2014/main" id="{AD4E9164-2E6D-D622-19F0-15582A95D599}"/>
                  </a:ext>
                </a:extLst>
              </p:cNvPr>
              <p:cNvSpPr/>
              <p:nvPr/>
            </p:nvSpPr>
            <p:spPr>
              <a:xfrm>
                <a:off x="5520650" y="1673109"/>
                <a:ext cx="1138766" cy="1109133"/>
              </a:xfrm>
              <a:prstGeom prst="ellipse">
                <a:avLst/>
              </a:prstGeom>
              <a:solidFill>
                <a:srgbClr val="7BBB9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000">
                    <a:latin typeface="Aharoni" panose="02010803020104030203" pitchFamily="2" charset="-79"/>
                    <a:cs typeface="Aharoni" panose="02010803020104030203" pitchFamily="2" charset="-79"/>
                  </a:rPr>
                  <a:t>Bagging </a:t>
                </a:r>
                <a:endParaRPr lang="ar-SA" sz="1000">
                  <a:latin typeface="Aharoni" panose="02010803020104030203" pitchFamily="2" charset="-79"/>
                </a:endParaRPr>
              </a:p>
            </p:txBody>
          </p:sp>
          <p:sp>
            <p:nvSpPr>
              <p:cNvPr id="21" name="Oval 20">
                <a:extLst>
                  <a:ext uri="{FF2B5EF4-FFF2-40B4-BE49-F238E27FC236}">
                    <a16:creationId xmlns:a16="http://schemas.microsoft.com/office/drawing/2014/main" id="{A8E3E0AE-FB8F-37EB-9E9A-B90A55833520}"/>
                  </a:ext>
                </a:extLst>
              </p:cNvPr>
              <p:cNvSpPr/>
              <p:nvPr/>
            </p:nvSpPr>
            <p:spPr>
              <a:xfrm>
                <a:off x="4928176" y="3437468"/>
                <a:ext cx="1138766" cy="1109133"/>
              </a:xfrm>
              <a:prstGeom prst="ellipse">
                <a:avLst/>
              </a:prstGeom>
              <a:solidFill>
                <a:srgbClr val="7BBB9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900"/>
                  <a:t> </a:t>
                </a:r>
                <a:endParaRPr lang="ar-SA" sz="900"/>
              </a:p>
            </p:txBody>
          </p:sp>
          <p:sp>
            <p:nvSpPr>
              <p:cNvPr id="22" name="Oval 21">
                <a:extLst>
                  <a:ext uri="{FF2B5EF4-FFF2-40B4-BE49-F238E27FC236}">
                    <a16:creationId xmlns:a16="http://schemas.microsoft.com/office/drawing/2014/main" id="{BBFAB082-4735-BDEC-05D2-68EC84FC0679}"/>
                  </a:ext>
                </a:extLst>
              </p:cNvPr>
              <p:cNvSpPr/>
              <p:nvPr/>
            </p:nvSpPr>
            <p:spPr>
              <a:xfrm>
                <a:off x="3077059" y="3437468"/>
                <a:ext cx="1138766" cy="1109133"/>
              </a:xfrm>
              <a:prstGeom prst="ellipse">
                <a:avLst/>
              </a:prstGeom>
              <a:solidFill>
                <a:srgbClr val="7BBB9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sz="1050"/>
              </a:p>
            </p:txBody>
          </p:sp>
          <p:sp>
            <p:nvSpPr>
              <p:cNvPr id="16" name="Oval 15">
                <a:extLst>
                  <a:ext uri="{FF2B5EF4-FFF2-40B4-BE49-F238E27FC236}">
                    <a16:creationId xmlns:a16="http://schemas.microsoft.com/office/drawing/2014/main" id="{324B4C3B-A85A-BED0-D1F5-BC158648577D}"/>
                  </a:ext>
                </a:extLst>
              </p:cNvPr>
              <p:cNvSpPr/>
              <p:nvPr/>
            </p:nvSpPr>
            <p:spPr>
              <a:xfrm>
                <a:off x="2520954" y="1664242"/>
                <a:ext cx="1138766" cy="1109133"/>
              </a:xfrm>
              <a:prstGeom prst="ellipse">
                <a:avLst/>
              </a:prstGeom>
              <a:solidFill>
                <a:srgbClr val="7BBB9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000">
                    <a:solidFill>
                      <a:schemeClr val="bg1"/>
                    </a:solidFill>
                    <a:latin typeface="Aharoni" panose="020F0502020204030204" pitchFamily="34" charset="0"/>
                    <a:cs typeface="Aharoni" panose="020F0502020204030204" pitchFamily="34" charset="0"/>
                  </a:rPr>
                  <a:t>Extra Trees</a:t>
                </a:r>
                <a:r>
                  <a:rPr lang="en-US" sz="800">
                    <a:solidFill>
                      <a:schemeClr val="bg1"/>
                    </a:solidFill>
                    <a:latin typeface="Aharoni" panose="020F0502020204030204" pitchFamily="34" charset="0"/>
                    <a:cs typeface="Aharoni" panose="020F0502020204030204" pitchFamily="34" charset="0"/>
                  </a:rPr>
                  <a:t> </a:t>
                </a:r>
                <a:endParaRPr lang="ar-SA" sz="800">
                  <a:solidFill>
                    <a:schemeClr val="bg1"/>
                  </a:solidFill>
                  <a:latin typeface="Aharoni" panose="020F0502020204030204" pitchFamily="34" charset="0"/>
                  <a:cs typeface="Aharoni" panose="020F0502020204030204" pitchFamily="34" charset="0"/>
                </a:endParaRPr>
              </a:p>
            </p:txBody>
          </p:sp>
        </p:grpSp>
        <p:sp>
          <p:nvSpPr>
            <p:cNvPr id="25" name="TextBox 24">
              <a:extLst>
                <a:ext uri="{FF2B5EF4-FFF2-40B4-BE49-F238E27FC236}">
                  <a16:creationId xmlns:a16="http://schemas.microsoft.com/office/drawing/2014/main" id="{DE3D2C1D-371D-9BC2-678F-7B8644244683}"/>
                </a:ext>
              </a:extLst>
            </p:cNvPr>
            <p:cNvSpPr txBox="1"/>
            <p:nvPr/>
          </p:nvSpPr>
          <p:spPr>
            <a:xfrm>
              <a:off x="4621618" y="3979794"/>
              <a:ext cx="949447" cy="253916"/>
            </a:xfrm>
            <a:prstGeom prst="rect">
              <a:avLst/>
            </a:prstGeom>
            <a:noFill/>
            <a:ln>
              <a:noFill/>
            </a:ln>
          </p:spPr>
          <p:txBody>
            <a:bodyPr wrap="square" rtlCol="1">
              <a:spAutoFit/>
            </a:bodyPr>
            <a:lstStyle/>
            <a:p>
              <a:pPr algn="ctr"/>
              <a:r>
                <a:rPr lang="en-US" sz="1050">
                  <a:solidFill>
                    <a:schemeClr val="bg1"/>
                  </a:solidFill>
                  <a:latin typeface="Aharoni" panose="02010803020104030203" pitchFamily="2" charset="-79"/>
                  <a:cs typeface="Aharoni" panose="02010803020104030203" pitchFamily="2" charset="-79"/>
                </a:rPr>
                <a:t>AdaBoost</a:t>
              </a:r>
              <a:r>
                <a:rPr lang="en-US" sz="1050">
                  <a:latin typeface="Aharoni" panose="02010803020104030203" pitchFamily="2" charset="-79"/>
                  <a:cs typeface="Aharoni" panose="02010803020104030203" pitchFamily="2" charset="-79"/>
                </a:rPr>
                <a:t> </a:t>
              </a:r>
              <a:endParaRPr lang="ar-SA" sz="1050">
                <a:latin typeface="Aharoni" panose="02010803020104030203" pitchFamily="2" charset="-79"/>
              </a:endParaRPr>
            </a:p>
          </p:txBody>
        </p:sp>
        <p:sp>
          <p:nvSpPr>
            <p:cNvPr id="26" name="TextBox 25">
              <a:extLst>
                <a:ext uri="{FF2B5EF4-FFF2-40B4-BE49-F238E27FC236}">
                  <a16:creationId xmlns:a16="http://schemas.microsoft.com/office/drawing/2014/main" id="{DD2FF223-EEF3-4336-8EAF-271725FA5927}"/>
                </a:ext>
              </a:extLst>
            </p:cNvPr>
            <p:cNvSpPr txBox="1"/>
            <p:nvPr/>
          </p:nvSpPr>
          <p:spPr>
            <a:xfrm>
              <a:off x="3018491" y="3894627"/>
              <a:ext cx="949447" cy="400110"/>
            </a:xfrm>
            <a:prstGeom prst="rect">
              <a:avLst/>
            </a:prstGeom>
            <a:noFill/>
            <a:ln>
              <a:noFill/>
            </a:ln>
          </p:spPr>
          <p:txBody>
            <a:bodyPr wrap="square" rtlCol="1">
              <a:spAutoFit/>
            </a:bodyPr>
            <a:lstStyle/>
            <a:p>
              <a:pPr algn="ctr"/>
              <a:r>
                <a:rPr lang="en-US" sz="1000">
                  <a:solidFill>
                    <a:schemeClr val="bg1"/>
                  </a:solidFill>
                  <a:latin typeface="Aharoni" panose="02010803020104030203" pitchFamily="2" charset="-79"/>
                  <a:cs typeface="Aharoni" panose="02010803020104030203" pitchFamily="2" charset="-79"/>
                </a:rPr>
                <a:t>Gradient Boosting </a:t>
              </a:r>
              <a:endParaRPr lang="ar-SA" sz="1000">
                <a:solidFill>
                  <a:schemeClr val="bg1"/>
                </a:solidFill>
                <a:latin typeface="Aharoni" panose="02010803020104030203" pitchFamily="2" charset="-79"/>
              </a:endParaRPr>
            </a:p>
          </p:txBody>
        </p:sp>
      </p:grpSp>
      <p:sp>
        <p:nvSpPr>
          <p:cNvPr id="45" name="TextBox 44">
            <a:extLst>
              <a:ext uri="{FF2B5EF4-FFF2-40B4-BE49-F238E27FC236}">
                <a16:creationId xmlns:a16="http://schemas.microsoft.com/office/drawing/2014/main" id="{444F7629-FCEB-49CF-D013-03AB7B9C1FAE}"/>
              </a:ext>
            </a:extLst>
          </p:cNvPr>
          <p:cNvSpPr txBox="1"/>
          <p:nvPr/>
        </p:nvSpPr>
        <p:spPr>
          <a:xfrm>
            <a:off x="5097368" y="896749"/>
            <a:ext cx="2197100" cy="276999"/>
          </a:xfrm>
          <a:prstGeom prst="rect">
            <a:avLst/>
          </a:prstGeom>
          <a:noFill/>
          <a:ln>
            <a:noFill/>
          </a:ln>
        </p:spPr>
        <p:txBody>
          <a:bodyPr wrap="square" rtlCol="1">
            <a:spAutoFit/>
          </a:bodyPr>
          <a:lstStyle/>
          <a:p>
            <a:pPr algn="ctr"/>
            <a:r>
              <a:rPr lang="en-US" sz="1200">
                <a:solidFill>
                  <a:schemeClr val="tx1"/>
                </a:solidFill>
                <a:latin typeface="Abadi MT Condensed Light" panose="020B0306030101010103" pitchFamily="34" charset="77"/>
              </a:rPr>
              <a:t>Trained on a random part of the data.</a:t>
            </a:r>
            <a:endParaRPr lang="ar-SA" sz="1200">
              <a:solidFill>
                <a:schemeClr val="tx1"/>
              </a:solidFill>
              <a:latin typeface="Abadi MT Condensed Light" panose="020B0306030101010103" pitchFamily="34" charset="77"/>
            </a:endParaRPr>
          </a:p>
        </p:txBody>
      </p:sp>
      <p:sp>
        <p:nvSpPr>
          <p:cNvPr id="46" name="TextBox 45">
            <a:extLst>
              <a:ext uri="{FF2B5EF4-FFF2-40B4-BE49-F238E27FC236}">
                <a16:creationId xmlns:a16="http://schemas.microsoft.com/office/drawing/2014/main" id="{9420F27F-AA64-6A80-08F3-27C7F848A37C}"/>
              </a:ext>
            </a:extLst>
          </p:cNvPr>
          <p:cNvSpPr txBox="1"/>
          <p:nvPr/>
        </p:nvSpPr>
        <p:spPr>
          <a:xfrm>
            <a:off x="6661225" y="2221664"/>
            <a:ext cx="2197100" cy="461665"/>
          </a:xfrm>
          <a:prstGeom prst="rect">
            <a:avLst/>
          </a:prstGeom>
          <a:noFill/>
          <a:ln>
            <a:noFill/>
          </a:ln>
        </p:spPr>
        <p:txBody>
          <a:bodyPr wrap="square" rtlCol="1">
            <a:spAutoFit/>
          </a:bodyPr>
          <a:lstStyle/>
          <a:p>
            <a:pPr algn="ctr"/>
            <a:r>
              <a:rPr lang="en-US" sz="1200">
                <a:latin typeface="Abadi MT Condensed Light" panose="020B0306030101010103" pitchFamily="34" charset="77"/>
              </a:rPr>
              <a:t>Trained on a random sample of the data.</a:t>
            </a:r>
            <a:endParaRPr lang="ar-SA" sz="1200">
              <a:latin typeface="Abadi MT Condensed Light" panose="020B0306030101010103" pitchFamily="34" charset="77"/>
            </a:endParaRPr>
          </a:p>
        </p:txBody>
      </p:sp>
      <p:sp>
        <p:nvSpPr>
          <p:cNvPr id="47" name="TextBox 46">
            <a:extLst>
              <a:ext uri="{FF2B5EF4-FFF2-40B4-BE49-F238E27FC236}">
                <a16:creationId xmlns:a16="http://schemas.microsoft.com/office/drawing/2014/main" id="{BF5EE4EA-D674-22DD-B2B8-8AAD562274B3}"/>
              </a:ext>
            </a:extLst>
          </p:cNvPr>
          <p:cNvSpPr txBox="1"/>
          <p:nvPr/>
        </p:nvSpPr>
        <p:spPr>
          <a:xfrm>
            <a:off x="5978562" y="4275026"/>
            <a:ext cx="2197100" cy="461665"/>
          </a:xfrm>
          <a:prstGeom prst="rect">
            <a:avLst/>
          </a:prstGeom>
          <a:noFill/>
          <a:ln>
            <a:noFill/>
          </a:ln>
        </p:spPr>
        <p:txBody>
          <a:bodyPr wrap="square" rtlCol="1">
            <a:spAutoFit/>
          </a:bodyPr>
          <a:lstStyle/>
          <a:p>
            <a:pPr algn="ctr"/>
            <a:r>
              <a:rPr lang="en-US" sz="1200">
                <a:latin typeface="Abadi MT Condensed Light" panose="020B0306030101010103" pitchFamily="34" charset="77"/>
              </a:rPr>
              <a:t>Weak models are combined to create a strong one</a:t>
            </a:r>
            <a:endParaRPr lang="ar-SA" sz="1200">
              <a:latin typeface="Abadi MT Condensed Light" panose="020B0306030101010103" pitchFamily="34" charset="77"/>
            </a:endParaRPr>
          </a:p>
        </p:txBody>
      </p:sp>
      <p:sp>
        <p:nvSpPr>
          <p:cNvPr id="48" name="TextBox 47">
            <a:extLst>
              <a:ext uri="{FF2B5EF4-FFF2-40B4-BE49-F238E27FC236}">
                <a16:creationId xmlns:a16="http://schemas.microsoft.com/office/drawing/2014/main" id="{EB29A13C-3BE9-08FB-6970-0E76A35715E8}"/>
              </a:ext>
            </a:extLst>
          </p:cNvPr>
          <p:cNvSpPr txBox="1"/>
          <p:nvPr/>
        </p:nvSpPr>
        <p:spPr>
          <a:xfrm>
            <a:off x="487871" y="1894226"/>
            <a:ext cx="2197100" cy="461665"/>
          </a:xfrm>
          <a:prstGeom prst="rect">
            <a:avLst/>
          </a:prstGeom>
          <a:noFill/>
          <a:ln>
            <a:noFill/>
          </a:ln>
        </p:spPr>
        <p:txBody>
          <a:bodyPr wrap="square" rtlCol="1">
            <a:spAutoFit/>
          </a:bodyPr>
          <a:lstStyle/>
          <a:p>
            <a:pPr algn="ctr"/>
            <a:r>
              <a:rPr lang="en-US" sz="1200">
                <a:latin typeface="Abadi MT Condensed Light" panose="020B0306030101010103" pitchFamily="34" charset="77"/>
              </a:rPr>
              <a:t>Similar to Random Forest, but with even more randomness.</a:t>
            </a:r>
            <a:endParaRPr lang="ar-SA" sz="1200">
              <a:latin typeface="Abadi MT Condensed Light" panose="020B0306030101010103" pitchFamily="34" charset="77"/>
            </a:endParaRPr>
          </a:p>
        </p:txBody>
      </p:sp>
      <p:sp>
        <p:nvSpPr>
          <p:cNvPr id="49" name="TextBox 48">
            <a:extLst>
              <a:ext uri="{FF2B5EF4-FFF2-40B4-BE49-F238E27FC236}">
                <a16:creationId xmlns:a16="http://schemas.microsoft.com/office/drawing/2014/main" id="{9225C64C-5266-5940-B804-D4B05B1C5338}"/>
              </a:ext>
            </a:extLst>
          </p:cNvPr>
          <p:cNvSpPr txBox="1"/>
          <p:nvPr/>
        </p:nvSpPr>
        <p:spPr>
          <a:xfrm>
            <a:off x="1209336" y="3884215"/>
            <a:ext cx="1711535" cy="276999"/>
          </a:xfrm>
          <a:prstGeom prst="rect">
            <a:avLst/>
          </a:prstGeom>
          <a:noFill/>
          <a:ln>
            <a:noFill/>
          </a:ln>
        </p:spPr>
        <p:txBody>
          <a:bodyPr wrap="square" rtlCol="1">
            <a:spAutoFit/>
          </a:bodyPr>
          <a:lstStyle/>
          <a:p>
            <a:pPr algn="ctr"/>
            <a:r>
              <a:rPr lang="en-US" sz="1200">
                <a:latin typeface="Abadi MT Condensed Light" panose="020B0306030101010103" pitchFamily="34" charset="77"/>
              </a:rPr>
              <a:t>Models are built sequentially</a:t>
            </a:r>
            <a:endParaRPr lang="ar-SA" sz="1200">
              <a:latin typeface="Abadi MT Condensed Light" panose="020B0306030101010103" pitchFamily="34" charset="77"/>
            </a:endParaRPr>
          </a:p>
        </p:txBody>
      </p:sp>
      <p:cxnSp>
        <p:nvCxnSpPr>
          <p:cNvPr id="3" name="Curved Connector 2">
            <a:extLst>
              <a:ext uri="{FF2B5EF4-FFF2-40B4-BE49-F238E27FC236}">
                <a16:creationId xmlns:a16="http://schemas.microsoft.com/office/drawing/2014/main" id="{1D82323D-F822-4C9E-50AA-59E00EF5AEC4}"/>
              </a:ext>
            </a:extLst>
          </p:cNvPr>
          <p:cNvCxnSpPr>
            <a:cxnSpLocks/>
            <a:stCxn id="21" idx="5"/>
            <a:endCxn id="47" idx="1"/>
          </p:cNvCxnSpPr>
          <p:nvPr/>
        </p:nvCxnSpPr>
        <p:spPr>
          <a:xfrm rot="16200000" flipH="1">
            <a:off x="5761077" y="4288373"/>
            <a:ext cx="160055" cy="27491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urved Connector 3">
            <a:extLst>
              <a:ext uri="{FF2B5EF4-FFF2-40B4-BE49-F238E27FC236}">
                <a16:creationId xmlns:a16="http://schemas.microsoft.com/office/drawing/2014/main" id="{0C8613EA-82CA-7FEC-BCB7-AE46301751A3}"/>
              </a:ext>
            </a:extLst>
          </p:cNvPr>
          <p:cNvCxnSpPr>
            <a:cxnSpLocks/>
            <a:stCxn id="20" idx="6"/>
            <a:endCxn id="46" idx="1"/>
          </p:cNvCxnSpPr>
          <p:nvPr/>
        </p:nvCxnSpPr>
        <p:spPr>
          <a:xfrm flipV="1">
            <a:off x="6359524" y="2452497"/>
            <a:ext cx="301701" cy="1829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a:extLst>
              <a:ext uri="{FF2B5EF4-FFF2-40B4-BE49-F238E27FC236}">
                <a16:creationId xmlns:a16="http://schemas.microsoft.com/office/drawing/2014/main" id="{6DCB8252-E970-9DE9-2E95-0F0E2F5B6E38}"/>
              </a:ext>
            </a:extLst>
          </p:cNvPr>
          <p:cNvCxnSpPr>
            <a:cxnSpLocks/>
            <a:stCxn id="19" idx="0"/>
            <a:endCxn id="45" idx="1"/>
          </p:cNvCxnSpPr>
          <p:nvPr/>
        </p:nvCxnSpPr>
        <p:spPr>
          <a:xfrm rot="5400000" flipH="1" flipV="1">
            <a:off x="4676215" y="920813"/>
            <a:ext cx="306717" cy="53559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68E445C1-97A5-7063-1973-457EBE268E7B}"/>
              </a:ext>
            </a:extLst>
          </p:cNvPr>
          <p:cNvCxnSpPr>
            <a:cxnSpLocks/>
            <a:stCxn id="16" idx="1"/>
            <a:endCxn id="48" idx="3"/>
          </p:cNvCxnSpPr>
          <p:nvPr/>
        </p:nvCxnSpPr>
        <p:spPr>
          <a:xfrm rot="16200000" flipV="1">
            <a:off x="2710612" y="2099418"/>
            <a:ext cx="192288" cy="2435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F337824F-6D03-4AA3-C06B-3096AE4CE424}"/>
              </a:ext>
            </a:extLst>
          </p:cNvPr>
          <p:cNvCxnSpPr>
            <a:cxnSpLocks/>
            <a:stCxn id="22" idx="2"/>
            <a:endCxn id="49" idx="3"/>
          </p:cNvCxnSpPr>
          <p:nvPr/>
        </p:nvCxnSpPr>
        <p:spPr>
          <a:xfrm rot="10800000">
            <a:off x="2920871" y="4022716"/>
            <a:ext cx="344002" cy="120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519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8">
          <a:extLst>
            <a:ext uri="{FF2B5EF4-FFF2-40B4-BE49-F238E27FC236}">
              <a16:creationId xmlns:a16="http://schemas.microsoft.com/office/drawing/2014/main" id="{E1AE2A0F-F3FE-F17B-20AB-15F82B43F2A8}"/>
            </a:ext>
          </a:extLst>
        </p:cNvPr>
        <p:cNvGrpSpPr/>
        <p:nvPr/>
      </p:nvGrpSpPr>
      <p:grpSpPr>
        <a:xfrm>
          <a:off x="0" y="0"/>
          <a:ext cx="0" cy="0"/>
          <a:chOff x="0" y="0"/>
          <a:chExt cx="0" cy="0"/>
        </a:xfrm>
      </p:grpSpPr>
      <p:cxnSp>
        <p:nvCxnSpPr>
          <p:cNvPr id="709" name="Google Shape;709;p42">
            <a:extLst>
              <a:ext uri="{FF2B5EF4-FFF2-40B4-BE49-F238E27FC236}">
                <a16:creationId xmlns:a16="http://schemas.microsoft.com/office/drawing/2014/main" id="{F4A56E25-BE64-D68B-A682-3BD413CE6FC1}"/>
              </a:ext>
            </a:extLst>
          </p:cNvPr>
          <p:cNvCxnSpPr/>
          <p:nvPr/>
        </p:nvCxnSpPr>
        <p:spPr>
          <a:xfrm>
            <a:off x="-89125" y="1745163"/>
            <a:ext cx="9511500" cy="0"/>
          </a:xfrm>
          <a:prstGeom prst="straightConnector1">
            <a:avLst/>
          </a:prstGeom>
          <a:noFill/>
          <a:ln w="9525" cap="flat" cmpd="sng">
            <a:solidFill>
              <a:schemeClr val="accent1"/>
            </a:solidFill>
            <a:prstDash val="solid"/>
            <a:round/>
            <a:headEnd type="none" w="med" len="med"/>
            <a:tailEnd type="none" w="med" len="med"/>
          </a:ln>
        </p:spPr>
      </p:cxnSp>
      <p:pic>
        <p:nvPicPr>
          <p:cNvPr id="710" name="Google Shape;710;p42">
            <a:extLst>
              <a:ext uri="{FF2B5EF4-FFF2-40B4-BE49-F238E27FC236}">
                <a16:creationId xmlns:a16="http://schemas.microsoft.com/office/drawing/2014/main" id="{7351A318-2149-B1AD-64C3-B767F264440B}"/>
              </a:ext>
            </a:extLst>
          </p:cNvPr>
          <p:cNvPicPr preferRelativeResize="0">
            <a:picLocks noGrp="1"/>
          </p:cNvPicPr>
          <p:nvPr>
            <p:ph type="pic" idx="3"/>
          </p:nvPr>
        </p:nvPicPr>
        <p:blipFill rotWithShape="1">
          <a:blip r:embed="rId3">
            <a:alphaModFix amt="20000"/>
          </a:blip>
          <a:srcRect t="15107" b="15114"/>
          <a:stretch/>
        </p:blipFill>
        <p:spPr>
          <a:xfrm>
            <a:off x="3247425" y="539500"/>
            <a:ext cx="5183351" cy="2411325"/>
          </a:xfrm>
          <a:prstGeom prst="rect">
            <a:avLst/>
          </a:prstGeom>
        </p:spPr>
      </p:pic>
      <p:sp>
        <p:nvSpPr>
          <p:cNvPr id="711" name="Google Shape;711;p42">
            <a:extLst>
              <a:ext uri="{FF2B5EF4-FFF2-40B4-BE49-F238E27FC236}">
                <a16:creationId xmlns:a16="http://schemas.microsoft.com/office/drawing/2014/main" id="{00C7674A-9BAD-AB42-016B-D17E0ABC6BE7}"/>
              </a:ext>
            </a:extLst>
          </p:cNvPr>
          <p:cNvSpPr txBox="1">
            <a:spLocks noGrp="1"/>
          </p:cNvSpPr>
          <p:nvPr>
            <p:ph type="title" idx="2"/>
          </p:nvPr>
        </p:nvSpPr>
        <p:spPr>
          <a:xfrm>
            <a:off x="713224" y="2419550"/>
            <a:ext cx="1542601" cy="98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712" name="Google Shape;712;p42">
            <a:extLst>
              <a:ext uri="{FF2B5EF4-FFF2-40B4-BE49-F238E27FC236}">
                <a16:creationId xmlns:a16="http://schemas.microsoft.com/office/drawing/2014/main" id="{31BB1327-FD12-2B08-B7DB-337D1827798C}"/>
              </a:ext>
            </a:extLst>
          </p:cNvPr>
          <p:cNvSpPr txBox="1">
            <a:spLocks noGrp="1"/>
          </p:cNvSpPr>
          <p:nvPr>
            <p:ph type="subTitle" idx="1"/>
          </p:nvPr>
        </p:nvSpPr>
        <p:spPr>
          <a:xfrm>
            <a:off x="713225" y="4181600"/>
            <a:ext cx="4683900" cy="4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How does the research align with our crop recommendation system?</a:t>
            </a:r>
          </a:p>
        </p:txBody>
      </p:sp>
      <p:sp>
        <p:nvSpPr>
          <p:cNvPr id="713" name="Google Shape;713;p42">
            <a:extLst>
              <a:ext uri="{FF2B5EF4-FFF2-40B4-BE49-F238E27FC236}">
                <a16:creationId xmlns:a16="http://schemas.microsoft.com/office/drawing/2014/main" id="{60AFE0EE-27AE-6AE0-D7B9-1ED66DB95872}"/>
              </a:ext>
            </a:extLst>
          </p:cNvPr>
          <p:cNvSpPr txBox="1">
            <a:spLocks noGrp="1"/>
          </p:cNvSpPr>
          <p:nvPr>
            <p:ph type="title"/>
          </p:nvPr>
        </p:nvSpPr>
        <p:spPr>
          <a:xfrm>
            <a:off x="713225" y="3506700"/>
            <a:ext cx="4683900" cy="76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a:t>Linking AI in Recommender Systems to Our Project</a:t>
            </a:r>
          </a:p>
        </p:txBody>
      </p:sp>
      <p:pic>
        <p:nvPicPr>
          <p:cNvPr id="3" name="Picture 2">
            <a:extLst>
              <a:ext uri="{FF2B5EF4-FFF2-40B4-BE49-F238E27FC236}">
                <a16:creationId xmlns:a16="http://schemas.microsoft.com/office/drawing/2014/main" id="{A0BC0A7E-A2F6-B8E7-8EB5-B0D03126E4D6}"/>
              </a:ext>
            </a:extLst>
          </p:cNvPr>
          <p:cNvPicPr>
            <a:picLocks noChangeAspect="1"/>
          </p:cNvPicPr>
          <p:nvPr/>
        </p:nvPicPr>
        <p:blipFill>
          <a:blip r:embed="rId4"/>
          <a:srcRect t="7223" b="2639"/>
          <a:stretch/>
        </p:blipFill>
        <p:spPr>
          <a:xfrm>
            <a:off x="3848355" y="539500"/>
            <a:ext cx="3981490" cy="2414016"/>
          </a:xfrm>
          <a:prstGeom prst="rect">
            <a:avLst/>
          </a:prstGeom>
        </p:spPr>
      </p:pic>
    </p:spTree>
    <p:extLst>
      <p:ext uri="{BB962C8B-B14F-4D97-AF65-F5344CB8AC3E}">
        <p14:creationId xmlns:p14="http://schemas.microsoft.com/office/powerpoint/2010/main" val="83444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Font typeface="Arial" panose="020B0604020202020204" pitchFamily="34" charset="0"/>
              <a:buChar char="•"/>
            </a:pPr>
            <a:r>
              <a:rPr lang="en-US" b="1"/>
              <a:t>Introduction to the Paper</a:t>
            </a:r>
            <a:endParaRPr lang="en-SA"/>
          </a:p>
        </p:txBody>
      </p:sp>
      <p:sp>
        <p:nvSpPr>
          <p:cNvPr id="733" name="Google Shape;733;p45"/>
          <p:cNvSpPr txBox="1">
            <a:spLocks noGrp="1"/>
          </p:cNvSpPr>
          <p:nvPr>
            <p:ph type="subTitle" idx="1"/>
          </p:nvPr>
        </p:nvSpPr>
        <p:spPr>
          <a:xfrm>
            <a:off x="3225600" y="2840688"/>
            <a:ext cx="2505600"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Qian Zhang, Jie Lu, </a:t>
            </a:r>
            <a:r>
              <a:rPr lang="en-US" err="1"/>
              <a:t>Yaochu</a:t>
            </a:r>
            <a:r>
              <a:rPr lang="en-US"/>
              <a:t> Jin</a:t>
            </a:r>
            <a:endParaRPr/>
          </a:p>
        </p:txBody>
      </p:sp>
      <p:sp>
        <p:nvSpPr>
          <p:cNvPr id="734" name="Google Shape;734;p45"/>
          <p:cNvSpPr txBox="1">
            <a:spLocks noGrp="1"/>
          </p:cNvSpPr>
          <p:nvPr>
            <p:ph type="subTitle" idx="2"/>
          </p:nvPr>
        </p:nvSpPr>
        <p:spPr>
          <a:xfrm>
            <a:off x="720000" y="2840688"/>
            <a:ext cx="2505600"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Artificial Intelligence in Recommender Systems</a:t>
            </a:r>
            <a:endParaRPr/>
          </a:p>
        </p:txBody>
      </p:sp>
      <p:sp>
        <p:nvSpPr>
          <p:cNvPr id="735" name="Google Shape;735;p45"/>
          <p:cNvSpPr txBox="1">
            <a:spLocks noGrp="1"/>
          </p:cNvSpPr>
          <p:nvPr>
            <p:ph type="subTitle" idx="3"/>
          </p:nvPr>
        </p:nvSpPr>
        <p:spPr>
          <a:xfrm>
            <a:off x="720000" y="2417000"/>
            <a:ext cx="2505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Paper Title</a:t>
            </a:r>
            <a:endParaRPr/>
          </a:p>
        </p:txBody>
      </p:sp>
      <p:sp>
        <p:nvSpPr>
          <p:cNvPr id="736" name="Google Shape;736;p45"/>
          <p:cNvSpPr txBox="1">
            <a:spLocks noGrp="1"/>
          </p:cNvSpPr>
          <p:nvPr>
            <p:ph type="subTitle" idx="4"/>
          </p:nvPr>
        </p:nvSpPr>
        <p:spPr>
          <a:xfrm>
            <a:off x="6017286" y="2453475"/>
            <a:ext cx="2505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Published in</a:t>
            </a:r>
            <a:endParaRPr/>
          </a:p>
        </p:txBody>
      </p:sp>
      <p:grpSp>
        <p:nvGrpSpPr>
          <p:cNvPr id="737" name="Google Shape;737;p45"/>
          <p:cNvGrpSpPr/>
          <p:nvPr/>
        </p:nvGrpSpPr>
        <p:grpSpPr>
          <a:xfrm>
            <a:off x="1726077" y="1883463"/>
            <a:ext cx="493434" cy="457338"/>
            <a:chOff x="5343615" y="1545955"/>
            <a:chExt cx="493434" cy="457338"/>
          </a:xfrm>
        </p:grpSpPr>
        <p:sp>
          <p:nvSpPr>
            <p:cNvPr id="738" name="Google Shape;738;p45"/>
            <p:cNvSpPr/>
            <p:nvPr/>
          </p:nvSpPr>
          <p:spPr>
            <a:xfrm>
              <a:off x="5668043" y="1666517"/>
              <a:ext cx="38632" cy="53933"/>
            </a:xfrm>
            <a:custGeom>
              <a:avLst/>
              <a:gdLst/>
              <a:ahLst/>
              <a:cxnLst/>
              <a:rect l="l" t="t" r="r" b="b"/>
              <a:pathLst>
                <a:path w="563" h="786" extrusionOk="0">
                  <a:moveTo>
                    <a:pt x="0" y="786"/>
                  </a:moveTo>
                  <a:lnTo>
                    <a:pt x="562" y="786"/>
                  </a:lnTo>
                  <a:lnTo>
                    <a:pt x="562" y="0"/>
                  </a:lnTo>
                  <a:lnTo>
                    <a:pt x="518"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5"/>
            <p:cNvSpPr/>
            <p:nvPr/>
          </p:nvSpPr>
          <p:spPr>
            <a:xfrm>
              <a:off x="5472755" y="1666517"/>
              <a:ext cx="38632" cy="53933"/>
            </a:xfrm>
            <a:custGeom>
              <a:avLst/>
              <a:gdLst/>
              <a:ahLst/>
              <a:cxnLst/>
              <a:rect l="l" t="t" r="r" b="b"/>
              <a:pathLst>
                <a:path w="563" h="786" extrusionOk="0">
                  <a:moveTo>
                    <a:pt x="0" y="0"/>
                  </a:moveTo>
                  <a:lnTo>
                    <a:pt x="562" y="0"/>
                  </a:lnTo>
                  <a:lnTo>
                    <a:pt x="562" y="786"/>
                  </a:lnTo>
                  <a:lnTo>
                    <a:pt x="0" y="7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5472755" y="1843414"/>
              <a:ext cx="38632" cy="53316"/>
            </a:xfrm>
            <a:custGeom>
              <a:avLst/>
              <a:gdLst/>
              <a:ahLst/>
              <a:cxnLst/>
              <a:rect l="l" t="t" r="r" b="b"/>
              <a:pathLst>
                <a:path w="563" h="777" extrusionOk="0">
                  <a:moveTo>
                    <a:pt x="0" y="1"/>
                  </a:moveTo>
                  <a:lnTo>
                    <a:pt x="562" y="1"/>
                  </a:lnTo>
                  <a:lnTo>
                    <a:pt x="562" y="777"/>
                  </a:lnTo>
                  <a:lnTo>
                    <a:pt x="0" y="7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5668043" y="1843414"/>
              <a:ext cx="38632" cy="53316"/>
            </a:xfrm>
            <a:custGeom>
              <a:avLst/>
              <a:gdLst/>
              <a:ahLst/>
              <a:cxnLst/>
              <a:rect l="l" t="t" r="r" b="b"/>
              <a:pathLst>
                <a:path w="563" h="777" extrusionOk="0">
                  <a:moveTo>
                    <a:pt x="0" y="1"/>
                  </a:moveTo>
                  <a:lnTo>
                    <a:pt x="562" y="1"/>
                  </a:lnTo>
                  <a:lnTo>
                    <a:pt x="562" y="777"/>
                  </a:lnTo>
                  <a:lnTo>
                    <a:pt x="0" y="7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5343615" y="1545955"/>
              <a:ext cx="101074" cy="404020"/>
            </a:xfrm>
            <a:custGeom>
              <a:avLst/>
              <a:gdLst/>
              <a:ahLst/>
              <a:cxnLst/>
              <a:rect l="l" t="t" r="r" b="b"/>
              <a:pathLst>
                <a:path w="1473" h="5888" extrusionOk="0">
                  <a:moveTo>
                    <a:pt x="517" y="4568"/>
                  </a:moveTo>
                  <a:lnTo>
                    <a:pt x="946" y="4568"/>
                  </a:lnTo>
                  <a:lnTo>
                    <a:pt x="946" y="4960"/>
                  </a:lnTo>
                  <a:lnTo>
                    <a:pt x="517" y="4960"/>
                  </a:lnTo>
                  <a:close/>
                  <a:moveTo>
                    <a:pt x="517" y="1936"/>
                  </a:moveTo>
                  <a:lnTo>
                    <a:pt x="946" y="1936"/>
                  </a:lnTo>
                  <a:lnTo>
                    <a:pt x="946" y="2328"/>
                  </a:lnTo>
                  <a:lnTo>
                    <a:pt x="517" y="2328"/>
                  </a:lnTo>
                  <a:close/>
                  <a:moveTo>
                    <a:pt x="1472" y="5888"/>
                  </a:moveTo>
                  <a:lnTo>
                    <a:pt x="1472" y="821"/>
                  </a:lnTo>
                  <a:cubicBezTo>
                    <a:pt x="1472" y="660"/>
                    <a:pt x="1401" y="509"/>
                    <a:pt x="1267" y="410"/>
                  </a:cubicBezTo>
                  <a:lnTo>
                    <a:pt x="740" y="0"/>
                  </a:lnTo>
                  <a:lnTo>
                    <a:pt x="214" y="410"/>
                  </a:lnTo>
                  <a:cubicBezTo>
                    <a:pt x="80" y="509"/>
                    <a:pt x="0" y="660"/>
                    <a:pt x="0" y="821"/>
                  </a:cubicBezTo>
                  <a:lnTo>
                    <a:pt x="0" y="58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5"/>
            <p:cNvSpPr/>
            <p:nvPr/>
          </p:nvSpPr>
          <p:spPr>
            <a:xfrm>
              <a:off x="5735975" y="1545955"/>
              <a:ext cx="101074" cy="404020"/>
            </a:xfrm>
            <a:custGeom>
              <a:avLst/>
              <a:gdLst/>
              <a:ahLst/>
              <a:cxnLst/>
              <a:rect l="l" t="t" r="r" b="b"/>
              <a:pathLst>
                <a:path w="1473" h="5888" extrusionOk="0">
                  <a:moveTo>
                    <a:pt x="937" y="2328"/>
                  </a:moveTo>
                  <a:lnTo>
                    <a:pt x="518" y="2328"/>
                  </a:lnTo>
                  <a:lnTo>
                    <a:pt x="518" y="1936"/>
                  </a:lnTo>
                  <a:lnTo>
                    <a:pt x="937" y="1936"/>
                  </a:lnTo>
                  <a:close/>
                  <a:moveTo>
                    <a:pt x="937" y="4960"/>
                  </a:moveTo>
                  <a:lnTo>
                    <a:pt x="518" y="4960"/>
                  </a:lnTo>
                  <a:lnTo>
                    <a:pt x="518" y="4568"/>
                  </a:lnTo>
                  <a:lnTo>
                    <a:pt x="937" y="4568"/>
                  </a:lnTo>
                  <a:close/>
                  <a:moveTo>
                    <a:pt x="1472" y="821"/>
                  </a:moveTo>
                  <a:cubicBezTo>
                    <a:pt x="1472" y="660"/>
                    <a:pt x="1392" y="509"/>
                    <a:pt x="1258" y="410"/>
                  </a:cubicBezTo>
                  <a:lnTo>
                    <a:pt x="732" y="0"/>
                  </a:lnTo>
                  <a:lnTo>
                    <a:pt x="206" y="410"/>
                  </a:lnTo>
                  <a:cubicBezTo>
                    <a:pt x="72" y="509"/>
                    <a:pt x="0" y="660"/>
                    <a:pt x="0" y="821"/>
                  </a:cubicBezTo>
                  <a:lnTo>
                    <a:pt x="0" y="5888"/>
                  </a:lnTo>
                  <a:lnTo>
                    <a:pt x="1472" y="58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5"/>
            <p:cNvSpPr/>
            <p:nvPr/>
          </p:nvSpPr>
          <p:spPr>
            <a:xfrm>
              <a:off x="5539452" y="1545955"/>
              <a:ext cx="101074" cy="404020"/>
            </a:xfrm>
            <a:custGeom>
              <a:avLst/>
              <a:gdLst/>
              <a:ahLst/>
              <a:cxnLst/>
              <a:rect l="l" t="t" r="r" b="b"/>
              <a:pathLst>
                <a:path w="1473" h="5888" extrusionOk="0">
                  <a:moveTo>
                    <a:pt x="527" y="4568"/>
                  </a:moveTo>
                  <a:lnTo>
                    <a:pt x="955" y="4568"/>
                  </a:lnTo>
                  <a:lnTo>
                    <a:pt x="955" y="4960"/>
                  </a:lnTo>
                  <a:lnTo>
                    <a:pt x="527" y="4960"/>
                  </a:lnTo>
                  <a:close/>
                  <a:moveTo>
                    <a:pt x="527" y="1936"/>
                  </a:moveTo>
                  <a:lnTo>
                    <a:pt x="955" y="1936"/>
                  </a:lnTo>
                  <a:lnTo>
                    <a:pt x="955" y="2328"/>
                  </a:lnTo>
                  <a:lnTo>
                    <a:pt x="527" y="2328"/>
                  </a:lnTo>
                  <a:close/>
                  <a:moveTo>
                    <a:pt x="1473" y="821"/>
                  </a:moveTo>
                  <a:cubicBezTo>
                    <a:pt x="1473" y="660"/>
                    <a:pt x="1392" y="509"/>
                    <a:pt x="1259" y="410"/>
                  </a:cubicBezTo>
                  <a:lnTo>
                    <a:pt x="732" y="0"/>
                  </a:lnTo>
                  <a:lnTo>
                    <a:pt x="206" y="410"/>
                  </a:lnTo>
                  <a:cubicBezTo>
                    <a:pt x="72" y="509"/>
                    <a:pt x="1" y="660"/>
                    <a:pt x="1" y="821"/>
                  </a:cubicBezTo>
                  <a:lnTo>
                    <a:pt x="1" y="5888"/>
                  </a:lnTo>
                  <a:lnTo>
                    <a:pt x="1473" y="58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5343615" y="1976258"/>
              <a:ext cx="493428" cy="27035"/>
            </a:xfrm>
            <a:custGeom>
              <a:avLst/>
              <a:gdLst/>
              <a:ahLst/>
              <a:cxnLst/>
              <a:rect l="l" t="t" r="r" b="b"/>
              <a:pathLst>
                <a:path w="7191" h="394" extrusionOk="0">
                  <a:moveTo>
                    <a:pt x="0" y="1"/>
                  </a:moveTo>
                  <a:lnTo>
                    <a:pt x="7190" y="1"/>
                  </a:lnTo>
                  <a:lnTo>
                    <a:pt x="7190" y="393"/>
                  </a:lnTo>
                  <a:lnTo>
                    <a:pt x="0" y="39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33;p45">
            <a:extLst>
              <a:ext uri="{FF2B5EF4-FFF2-40B4-BE49-F238E27FC236}">
                <a16:creationId xmlns:a16="http://schemas.microsoft.com/office/drawing/2014/main" id="{46F13977-F770-3204-DC0D-AFD92EA7BAB9}"/>
              </a:ext>
            </a:extLst>
          </p:cNvPr>
          <p:cNvSpPr txBox="1">
            <a:spLocks/>
          </p:cNvSpPr>
          <p:nvPr/>
        </p:nvSpPr>
        <p:spPr>
          <a:xfrm>
            <a:off x="5956696" y="2840688"/>
            <a:ext cx="2505600" cy="101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en-US"/>
              <a:t>Complex &amp; Intelligent Systems (2021)</a:t>
            </a:r>
          </a:p>
        </p:txBody>
      </p:sp>
      <p:sp>
        <p:nvSpPr>
          <p:cNvPr id="3" name="Google Shape;736;p45">
            <a:extLst>
              <a:ext uri="{FF2B5EF4-FFF2-40B4-BE49-F238E27FC236}">
                <a16:creationId xmlns:a16="http://schemas.microsoft.com/office/drawing/2014/main" id="{20ACDF73-9F5D-B244-B826-9DDF5D056015}"/>
              </a:ext>
            </a:extLst>
          </p:cNvPr>
          <p:cNvSpPr txBox="1">
            <a:spLocks/>
          </p:cNvSpPr>
          <p:nvPr/>
        </p:nvSpPr>
        <p:spPr>
          <a:xfrm>
            <a:off x="3300908" y="2423095"/>
            <a:ext cx="25056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Sora"/>
              <a:buNone/>
              <a:defRPr sz="2000" b="1" i="0" u="none" strike="noStrike" cap="none">
                <a:solidFill>
                  <a:schemeClr val="dk1"/>
                </a:solidFill>
                <a:latin typeface="Sora"/>
                <a:ea typeface="Sora"/>
                <a:cs typeface="Sora"/>
                <a:sym typeface="Sora"/>
              </a:defRPr>
            </a:lvl1pPr>
            <a:lvl2pPr marL="914400" marR="0" lvl="1" indent="-317500" algn="ctr" rtl="0">
              <a:lnSpc>
                <a:spcPct val="100000"/>
              </a:lnSpc>
              <a:spcBef>
                <a:spcPts val="0"/>
              </a:spcBef>
              <a:spcAft>
                <a:spcPts val="0"/>
              </a:spcAft>
              <a:buClr>
                <a:schemeClr val="dk1"/>
              </a:buClr>
              <a:buSzPts val="2000"/>
              <a:buFont typeface="Sora"/>
              <a:buNone/>
              <a:defRPr sz="2000" b="1" i="0" u="none" strike="noStrike" cap="none">
                <a:solidFill>
                  <a:schemeClr val="dk1"/>
                </a:solidFill>
                <a:latin typeface="Sora"/>
                <a:ea typeface="Sora"/>
                <a:cs typeface="Sora"/>
                <a:sym typeface="Sora"/>
              </a:defRPr>
            </a:lvl2pPr>
            <a:lvl3pPr marL="1371600" marR="0" lvl="2" indent="-317500" algn="ctr" rtl="0">
              <a:lnSpc>
                <a:spcPct val="100000"/>
              </a:lnSpc>
              <a:spcBef>
                <a:spcPts val="0"/>
              </a:spcBef>
              <a:spcAft>
                <a:spcPts val="0"/>
              </a:spcAft>
              <a:buClr>
                <a:schemeClr val="dk1"/>
              </a:buClr>
              <a:buSzPts val="2000"/>
              <a:buFont typeface="Sora"/>
              <a:buNone/>
              <a:defRPr sz="2000" b="1" i="0" u="none" strike="noStrike" cap="none">
                <a:solidFill>
                  <a:schemeClr val="dk1"/>
                </a:solidFill>
                <a:latin typeface="Sora"/>
                <a:ea typeface="Sora"/>
                <a:cs typeface="Sora"/>
                <a:sym typeface="Sora"/>
              </a:defRPr>
            </a:lvl3pPr>
            <a:lvl4pPr marL="1828800" marR="0" lvl="3" indent="-317500" algn="ctr" rtl="0">
              <a:lnSpc>
                <a:spcPct val="100000"/>
              </a:lnSpc>
              <a:spcBef>
                <a:spcPts val="0"/>
              </a:spcBef>
              <a:spcAft>
                <a:spcPts val="0"/>
              </a:spcAft>
              <a:buClr>
                <a:schemeClr val="dk1"/>
              </a:buClr>
              <a:buSzPts val="2000"/>
              <a:buFont typeface="Sora"/>
              <a:buNone/>
              <a:defRPr sz="2000" b="1" i="0" u="none" strike="noStrike" cap="none">
                <a:solidFill>
                  <a:schemeClr val="dk1"/>
                </a:solidFill>
                <a:latin typeface="Sora"/>
                <a:ea typeface="Sora"/>
                <a:cs typeface="Sora"/>
                <a:sym typeface="Sora"/>
              </a:defRPr>
            </a:lvl4pPr>
            <a:lvl5pPr marL="2286000" marR="0" lvl="4" indent="-317500" algn="ctr" rtl="0">
              <a:lnSpc>
                <a:spcPct val="100000"/>
              </a:lnSpc>
              <a:spcBef>
                <a:spcPts val="0"/>
              </a:spcBef>
              <a:spcAft>
                <a:spcPts val="0"/>
              </a:spcAft>
              <a:buClr>
                <a:schemeClr val="dk1"/>
              </a:buClr>
              <a:buSzPts val="2000"/>
              <a:buFont typeface="Sora"/>
              <a:buNone/>
              <a:defRPr sz="2000" b="1" i="0" u="none" strike="noStrike" cap="none">
                <a:solidFill>
                  <a:schemeClr val="dk1"/>
                </a:solidFill>
                <a:latin typeface="Sora"/>
                <a:ea typeface="Sora"/>
                <a:cs typeface="Sora"/>
                <a:sym typeface="Sora"/>
              </a:defRPr>
            </a:lvl5pPr>
            <a:lvl6pPr marL="2743200" marR="0" lvl="5" indent="-317500" algn="ctr" rtl="0">
              <a:lnSpc>
                <a:spcPct val="100000"/>
              </a:lnSpc>
              <a:spcBef>
                <a:spcPts val="0"/>
              </a:spcBef>
              <a:spcAft>
                <a:spcPts val="0"/>
              </a:spcAft>
              <a:buClr>
                <a:schemeClr val="dk1"/>
              </a:buClr>
              <a:buSzPts val="2000"/>
              <a:buFont typeface="Sora"/>
              <a:buNone/>
              <a:defRPr sz="2000" b="1" i="0" u="none" strike="noStrike" cap="none">
                <a:solidFill>
                  <a:schemeClr val="dk1"/>
                </a:solidFill>
                <a:latin typeface="Sora"/>
                <a:ea typeface="Sora"/>
                <a:cs typeface="Sora"/>
                <a:sym typeface="Sora"/>
              </a:defRPr>
            </a:lvl6pPr>
            <a:lvl7pPr marL="3200400" marR="0" lvl="6" indent="-317500" algn="ctr" rtl="0">
              <a:lnSpc>
                <a:spcPct val="100000"/>
              </a:lnSpc>
              <a:spcBef>
                <a:spcPts val="0"/>
              </a:spcBef>
              <a:spcAft>
                <a:spcPts val="0"/>
              </a:spcAft>
              <a:buClr>
                <a:schemeClr val="dk1"/>
              </a:buClr>
              <a:buSzPts val="2000"/>
              <a:buFont typeface="Sora"/>
              <a:buNone/>
              <a:defRPr sz="2000" b="1" i="0" u="none" strike="noStrike" cap="none">
                <a:solidFill>
                  <a:schemeClr val="dk1"/>
                </a:solidFill>
                <a:latin typeface="Sora"/>
                <a:ea typeface="Sora"/>
                <a:cs typeface="Sora"/>
                <a:sym typeface="Sora"/>
              </a:defRPr>
            </a:lvl7pPr>
            <a:lvl8pPr marL="3657600" marR="0" lvl="7" indent="-317500" algn="ctr" rtl="0">
              <a:lnSpc>
                <a:spcPct val="100000"/>
              </a:lnSpc>
              <a:spcBef>
                <a:spcPts val="0"/>
              </a:spcBef>
              <a:spcAft>
                <a:spcPts val="0"/>
              </a:spcAft>
              <a:buClr>
                <a:schemeClr val="dk1"/>
              </a:buClr>
              <a:buSzPts val="2000"/>
              <a:buFont typeface="Sora"/>
              <a:buNone/>
              <a:defRPr sz="2000" b="1" i="0" u="none" strike="noStrike" cap="none">
                <a:solidFill>
                  <a:schemeClr val="dk1"/>
                </a:solidFill>
                <a:latin typeface="Sora"/>
                <a:ea typeface="Sora"/>
                <a:cs typeface="Sora"/>
                <a:sym typeface="Sora"/>
              </a:defRPr>
            </a:lvl8pPr>
            <a:lvl9pPr marL="4114800" marR="0" lvl="8" indent="-317500" algn="ctr" rtl="0">
              <a:lnSpc>
                <a:spcPct val="100000"/>
              </a:lnSpc>
              <a:spcBef>
                <a:spcPts val="0"/>
              </a:spcBef>
              <a:spcAft>
                <a:spcPts val="0"/>
              </a:spcAft>
              <a:buClr>
                <a:schemeClr val="dk1"/>
              </a:buClr>
              <a:buSzPts val="2000"/>
              <a:buFont typeface="Sora"/>
              <a:buNone/>
              <a:defRPr sz="2000" b="1" i="0" u="none" strike="noStrike" cap="none">
                <a:solidFill>
                  <a:schemeClr val="dk1"/>
                </a:solidFill>
                <a:latin typeface="Sora"/>
                <a:ea typeface="Sora"/>
                <a:cs typeface="Sora"/>
                <a:sym typeface="Sora"/>
              </a:defRPr>
            </a:lvl9pPr>
          </a:lstStyle>
          <a:p>
            <a:pPr marL="0" indent="0"/>
            <a:r>
              <a:rPr lang="en-US"/>
              <a:t>Paper Authors </a:t>
            </a:r>
          </a:p>
        </p:txBody>
      </p:sp>
      <p:grpSp>
        <p:nvGrpSpPr>
          <p:cNvPr id="4" name="Google Shape;746;p45">
            <a:extLst>
              <a:ext uri="{FF2B5EF4-FFF2-40B4-BE49-F238E27FC236}">
                <a16:creationId xmlns:a16="http://schemas.microsoft.com/office/drawing/2014/main" id="{38826616-EE38-13C9-8E2B-D7056F6DFB15}"/>
              </a:ext>
            </a:extLst>
          </p:cNvPr>
          <p:cNvGrpSpPr/>
          <p:nvPr/>
        </p:nvGrpSpPr>
        <p:grpSpPr>
          <a:xfrm>
            <a:off x="4228939" y="1866062"/>
            <a:ext cx="498921" cy="457337"/>
            <a:chOff x="6016967" y="1545955"/>
            <a:chExt cx="498921" cy="457337"/>
          </a:xfrm>
        </p:grpSpPr>
        <p:sp>
          <p:nvSpPr>
            <p:cNvPr id="5" name="Google Shape;747;p45">
              <a:extLst>
                <a:ext uri="{FF2B5EF4-FFF2-40B4-BE49-F238E27FC236}">
                  <a16:creationId xmlns:a16="http://schemas.microsoft.com/office/drawing/2014/main" id="{3CFDAA9D-D54B-315E-89EA-EB4A108CB93F}"/>
                </a:ext>
              </a:extLst>
            </p:cNvPr>
            <p:cNvSpPr/>
            <p:nvPr/>
          </p:nvSpPr>
          <p:spPr>
            <a:xfrm>
              <a:off x="6016967" y="1866675"/>
              <a:ext cx="153086" cy="136617"/>
            </a:xfrm>
            <a:custGeom>
              <a:avLst/>
              <a:gdLst/>
              <a:ahLst/>
              <a:cxnLst/>
              <a:rect l="l" t="t" r="r" b="b"/>
              <a:pathLst>
                <a:path w="2231" h="1991" extrusionOk="0">
                  <a:moveTo>
                    <a:pt x="321" y="679"/>
                  </a:moveTo>
                  <a:cubicBezTo>
                    <a:pt x="0" y="973"/>
                    <a:pt x="0" y="1464"/>
                    <a:pt x="321" y="1767"/>
                  </a:cubicBezTo>
                  <a:cubicBezTo>
                    <a:pt x="482" y="1919"/>
                    <a:pt x="696" y="1990"/>
                    <a:pt x="910" y="1990"/>
                  </a:cubicBezTo>
                  <a:cubicBezTo>
                    <a:pt x="1124" y="1990"/>
                    <a:pt x="1338" y="1919"/>
                    <a:pt x="1499" y="1767"/>
                  </a:cubicBezTo>
                  <a:lnTo>
                    <a:pt x="2230" y="1089"/>
                  </a:lnTo>
                  <a:lnTo>
                    <a:pt x="10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8;p45">
              <a:extLst>
                <a:ext uri="{FF2B5EF4-FFF2-40B4-BE49-F238E27FC236}">
                  <a16:creationId xmlns:a16="http://schemas.microsoft.com/office/drawing/2014/main" id="{F5A3C843-6A88-E571-26FE-A75F0F21273A}"/>
                </a:ext>
              </a:extLst>
            </p:cNvPr>
            <p:cNvSpPr/>
            <p:nvPr/>
          </p:nvSpPr>
          <p:spPr>
            <a:xfrm>
              <a:off x="6109396" y="1822622"/>
              <a:ext cx="107798" cy="99838"/>
            </a:xfrm>
            <a:custGeom>
              <a:avLst/>
              <a:gdLst/>
              <a:ahLst/>
              <a:cxnLst/>
              <a:rect l="l" t="t" r="r" b="b"/>
              <a:pathLst>
                <a:path w="1571" h="1455" extrusionOk="0">
                  <a:moveTo>
                    <a:pt x="0" y="366"/>
                  </a:moveTo>
                  <a:lnTo>
                    <a:pt x="393" y="0"/>
                  </a:lnTo>
                  <a:lnTo>
                    <a:pt x="1570" y="1089"/>
                  </a:lnTo>
                  <a:lnTo>
                    <a:pt x="1178" y="145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49;p45">
              <a:extLst>
                <a:ext uri="{FF2B5EF4-FFF2-40B4-BE49-F238E27FC236}">
                  <a16:creationId xmlns:a16="http://schemas.microsoft.com/office/drawing/2014/main" id="{E4CC489D-E29D-F181-34DD-6874DDAB8D03}"/>
                </a:ext>
              </a:extLst>
            </p:cNvPr>
            <p:cNvSpPr/>
            <p:nvPr/>
          </p:nvSpPr>
          <p:spPr>
            <a:xfrm>
              <a:off x="6247731" y="1564276"/>
              <a:ext cx="268157" cy="266991"/>
            </a:xfrm>
            <a:custGeom>
              <a:avLst/>
              <a:gdLst/>
              <a:ahLst/>
              <a:cxnLst/>
              <a:rect l="l" t="t" r="r" b="b"/>
              <a:pathLst>
                <a:path w="3908" h="3891" extrusionOk="0">
                  <a:moveTo>
                    <a:pt x="0" y="3632"/>
                  </a:moveTo>
                  <a:lnTo>
                    <a:pt x="1865" y="3890"/>
                  </a:lnTo>
                  <a:lnTo>
                    <a:pt x="2079" y="3694"/>
                  </a:lnTo>
                  <a:cubicBezTo>
                    <a:pt x="3114" y="2731"/>
                    <a:pt x="3774" y="1446"/>
                    <a:pt x="3899" y="90"/>
                  </a:cubicBez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50;p45">
              <a:extLst>
                <a:ext uri="{FF2B5EF4-FFF2-40B4-BE49-F238E27FC236}">
                  <a16:creationId xmlns:a16="http://schemas.microsoft.com/office/drawing/2014/main" id="{9F001BF4-3434-F8D6-4F14-E6184C5576EE}"/>
                </a:ext>
              </a:extLst>
            </p:cNvPr>
            <p:cNvSpPr/>
            <p:nvPr/>
          </p:nvSpPr>
          <p:spPr>
            <a:xfrm>
              <a:off x="6187141" y="1545955"/>
              <a:ext cx="309190" cy="304868"/>
            </a:xfrm>
            <a:custGeom>
              <a:avLst/>
              <a:gdLst/>
              <a:ahLst/>
              <a:cxnLst/>
              <a:rect l="l" t="t" r="r" b="b"/>
              <a:pathLst>
                <a:path w="4506" h="4443" extrusionOk="0">
                  <a:moveTo>
                    <a:pt x="589" y="3622"/>
                  </a:moveTo>
                  <a:lnTo>
                    <a:pt x="4505" y="0"/>
                  </a:lnTo>
                  <a:lnTo>
                    <a:pt x="4398" y="9"/>
                  </a:lnTo>
                  <a:cubicBezTo>
                    <a:pt x="2944" y="125"/>
                    <a:pt x="1553" y="740"/>
                    <a:pt x="518" y="1695"/>
                  </a:cubicBezTo>
                  <a:lnTo>
                    <a:pt x="304" y="1891"/>
                  </a:lnTo>
                  <a:lnTo>
                    <a:pt x="589" y="3622"/>
                  </a:lnTo>
                  <a:lnTo>
                    <a:pt x="0" y="4166"/>
                  </a:lnTo>
                  <a:lnTo>
                    <a:pt x="295" y="4443"/>
                  </a:lnTo>
                  <a:lnTo>
                    <a:pt x="883" y="3899"/>
                  </a:lnTo>
                  <a:lnTo>
                    <a:pt x="625" y="386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C0E4B630-628A-ECA9-312A-F4EC9B8C2E7B}"/>
              </a:ext>
            </a:extLst>
          </p:cNvPr>
          <p:cNvPicPr>
            <a:picLocks noChangeAspect="1"/>
          </p:cNvPicPr>
          <p:nvPr/>
        </p:nvPicPr>
        <p:blipFill>
          <a:blip r:embed="rId3"/>
          <a:stretch>
            <a:fillRect/>
          </a:stretch>
        </p:blipFill>
        <p:spPr>
          <a:xfrm>
            <a:off x="7023176" y="1914109"/>
            <a:ext cx="493819" cy="457240"/>
          </a:xfrm>
          <a:prstGeom prst="rect">
            <a:avLst/>
          </a:prstGeom>
        </p:spPr>
      </p:pic>
      <p:sp>
        <p:nvSpPr>
          <p:cNvPr id="11" name="TextBox 10">
            <a:extLst>
              <a:ext uri="{FF2B5EF4-FFF2-40B4-BE49-F238E27FC236}">
                <a16:creationId xmlns:a16="http://schemas.microsoft.com/office/drawing/2014/main" id="{2AC2AA63-80BC-CBD4-45FB-DF4555CBC573}"/>
              </a:ext>
            </a:extLst>
          </p:cNvPr>
          <p:cNvSpPr txBox="1"/>
          <p:nvPr/>
        </p:nvSpPr>
        <p:spPr>
          <a:xfrm>
            <a:off x="3032172" y="3720558"/>
            <a:ext cx="3167307" cy="307777"/>
          </a:xfrm>
          <a:custGeom>
            <a:avLst/>
            <a:gdLst>
              <a:gd name="connsiteX0" fmla="*/ 0 w 3167307"/>
              <a:gd name="connsiteY0" fmla="*/ 0 h 307777"/>
              <a:gd name="connsiteX1" fmla="*/ 3167307 w 3167307"/>
              <a:gd name="connsiteY1" fmla="*/ 0 h 307777"/>
              <a:gd name="connsiteX2" fmla="*/ 3167307 w 3167307"/>
              <a:gd name="connsiteY2" fmla="*/ 307777 h 307777"/>
              <a:gd name="connsiteX3" fmla="*/ 0 w 3167307"/>
              <a:gd name="connsiteY3" fmla="*/ 307777 h 307777"/>
              <a:gd name="connsiteX4" fmla="*/ 0 w 3167307"/>
              <a:gd name="connsiteY4" fmla="*/ 0 h 307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7307" h="307777" fill="none" extrusionOk="0">
                <a:moveTo>
                  <a:pt x="0" y="0"/>
                </a:moveTo>
                <a:cubicBezTo>
                  <a:pt x="1046609" y="-44681"/>
                  <a:pt x="2407577" y="-55451"/>
                  <a:pt x="3167307" y="0"/>
                </a:cubicBezTo>
                <a:cubicBezTo>
                  <a:pt x="3162563" y="89296"/>
                  <a:pt x="3176391" y="155943"/>
                  <a:pt x="3167307" y="307777"/>
                </a:cubicBezTo>
                <a:cubicBezTo>
                  <a:pt x="2742566" y="306321"/>
                  <a:pt x="377781" y="433205"/>
                  <a:pt x="0" y="307777"/>
                </a:cubicBezTo>
                <a:cubicBezTo>
                  <a:pt x="2428" y="250478"/>
                  <a:pt x="6092" y="123309"/>
                  <a:pt x="0" y="0"/>
                </a:cubicBezTo>
                <a:close/>
              </a:path>
              <a:path w="3167307" h="307777" stroke="0" extrusionOk="0">
                <a:moveTo>
                  <a:pt x="0" y="0"/>
                </a:moveTo>
                <a:cubicBezTo>
                  <a:pt x="1098828" y="21404"/>
                  <a:pt x="2750693" y="-156020"/>
                  <a:pt x="3167307" y="0"/>
                </a:cubicBezTo>
                <a:cubicBezTo>
                  <a:pt x="3175371" y="148097"/>
                  <a:pt x="3153370" y="166877"/>
                  <a:pt x="3167307" y="307777"/>
                </a:cubicBezTo>
                <a:cubicBezTo>
                  <a:pt x="2417183" y="227960"/>
                  <a:pt x="1437923" y="348355"/>
                  <a:pt x="0" y="307777"/>
                </a:cubicBezTo>
                <a:cubicBezTo>
                  <a:pt x="-8743" y="248306"/>
                  <a:pt x="-3983" y="86940"/>
                  <a:pt x="0" y="0"/>
                </a:cubicBezTo>
                <a:close/>
              </a:path>
            </a:pathLst>
          </a:custGeom>
          <a:solidFill>
            <a:schemeClr val="accent3">
              <a:alpha val="50000"/>
            </a:schemeClr>
          </a:solidFill>
          <a:ln>
            <a:solidFill>
              <a:schemeClr val="bg1"/>
            </a:solidFill>
            <a:extLst>
              <a:ext uri="{C807C97D-BFC1-408E-A445-0C87EB9F89A2}">
                <ask:lineSketchStyleProps xmlns:ask="http://schemas.microsoft.com/office/drawing/2018/sketchyshapes" sd="329643084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wrap="square">
            <a:spAutoFit/>
          </a:bodyPr>
          <a:lstStyle/>
          <a:p>
            <a:r>
              <a:rPr lang="en-US">
                <a:solidFill>
                  <a:schemeClr val="tx1"/>
                </a:solidFill>
                <a:latin typeface="Cabin" panose="020B0604020202020204" charset="0"/>
              </a:rPr>
              <a:t>DOI: </a:t>
            </a:r>
            <a:r>
              <a:rPr lang="en-US">
                <a:solidFill>
                  <a:srgbClr val="22816F"/>
                </a:solidFill>
                <a:latin typeface="Cabin" panose="020B0604020202020204" charset="0"/>
                <a:hlinkClick r:id="rId4">
                  <a:extLst>
                    <a:ext uri="{A12FA001-AC4F-418D-AE19-62706E023703}">
                      <ahyp:hlinkClr xmlns:ahyp="http://schemas.microsoft.com/office/drawing/2018/hyperlinkcolor" val="tx"/>
                    </a:ext>
                  </a:extLst>
                </a:hlinkClick>
              </a:rPr>
              <a:t>10.1007/s40747-020-00212-w</a:t>
            </a:r>
            <a:endParaRPr lang="ar-SA">
              <a:solidFill>
                <a:srgbClr val="22816F"/>
              </a:solidFill>
              <a:latin typeface="Cabin" panose="020B0604020202020204" charset="0"/>
            </a:endParaRPr>
          </a:p>
        </p:txBody>
      </p:sp>
      <p:sp>
        <p:nvSpPr>
          <p:cNvPr id="13" name="TextBox 12">
            <a:extLst>
              <a:ext uri="{FF2B5EF4-FFF2-40B4-BE49-F238E27FC236}">
                <a16:creationId xmlns:a16="http://schemas.microsoft.com/office/drawing/2014/main" id="{8EF7A503-6B0B-52FF-353A-820892699277}"/>
              </a:ext>
            </a:extLst>
          </p:cNvPr>
          <p:cNvSpPr txBox="1"/>
          <p:nvPr/>
        </p:nvSpPr>
        <p:spPr>
          <a:xfrm>
            <a:off x="463370" y="4110446"/>
            <a:ext cx="8030059" cy="523220"/>
          </a:xfrm>
          <a:custGeom>
            <a:avLst/>
            <a:gdLst>
              <a:gd name="connsiteX0" fmla="*/ 0 w 8030059"/>
              <a:gd name="connsiteY0" fmla="*/ 0 h 523220"/>
              <a:gd name="connsiteX1" fmla="*/ 8030059 w 8030059"/>
              <a:gd name="connsiteY1" fmla="*/ 0 h 523220"/>
              <a:gd name="connsiteX2" fmla="*/ 8030059 w 8030059"/>
              <a:gd name="connsiteY2" fmla="*/ 523220 h 523220"/>
              <a:gd name="connsiteX3" fmla="*/ 0 w 8030059"/>
              <a:gd name="connsiteY3" fmla="*/ 523220 h 523220"/>
              <a:gd name="connsiteX4" fmla="*/ 0 w 8030059"/>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0059" h="523220" fill="none" extrusionOk="0">
                <a:moveTo>
                  <a:pt x="0" y="0"/>
                </a:moveTo>
                <a:cubicBezTo>
                  <a:pt x="1844754" y="123444"/>
                  <a:pt x="4646506" y="20541"/>
                  <a:pt x="8030059" y="0"/>
                </a:cubicBezTo>
                <a:cubicBezTo>
                  <a:pt x="8029616" y="237486"/>
                  <a:pt x="8034551" y="363164"/>
                  <a:pt x="8030059" y="523220"/>
                </a:cubicBezTo>
                <a:cubicBezTo>
                  <a:pt x="4537318" y="454614"/>
                  <a:pt x="1875076" y="404905"/>
                  <a:pt x="0" y="523220"/>
                </a:cubicBezTo>
                <a:cubicBezTo>
                  <a:pt x="-2580" y="308373"/>
                  <a:pt x="-12209" y="198012"/>
                  <a:pt x="0" y="0"/>
                </a:cubicBezTo>
                <a:close/>
              </a:path>
              <a:path w="8030059" h="523220" stroke="0" extrusionOk="0">
                <a:moveTo>
                  <a:pt x="0" y="0"/>
                </a:moveTo>
                <a:cubicBezTo>
                  <a:pt x="2702718" y="22775"/>
                  <a:pt x="4439156" y="79002"/>
                  <a:pt x="8030059" y="0"/>
                </a:cubicBezTo>
                <a:cubicBezTo>
                  <a:pt x="7987636" y="85653"/>
                  <a:pt x="8043585" y="370222"/>
                  <a:pt x="8030059" y="523220"/>
                </a:cubicBezTo>
                <a:cubicBezTo>
                  <a:pt x="6605431" y="597804"/>
                  <a:pt x="1092294" y="584849"/>
                  <a:pt x="0" y="523220"/>
                </a:cubicBezTo>
                <a:cubicBezTo>
                  <a:pt x="-9823" y="330576"/>
                  <a:pt x="5062" y="173022"/>
                  <a:pt x="0" y="0"/>
                </a:cubicBezTo>
                <a:close/>
              </a:path>
            </a:pathLst>
          </a:custGeom>
          <a:solidFill>
            <a:schemeClr val="accent3">
              <a:alpha val="50000"/>
            </a:schemeClr>
          </a:solidFill>
          <a:ln>
            <a:solidFill>
              <a:schemeClr val="bg1"/>
            </a:solidFill>
            <a:extLst>
              <a:ext uri="{C807C97D-BFC1-408E-A445-0C87EB9F89A2}">
                <ask:lineSketchStyleProps xmlns:ask="http://schemas.microsoft.com/office/drawing/2018/sketchyshapes" sd="1492528606">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wrap="square">
            <a:spAutoFit/>
          </a:bodyPr>
          <a:lstStyle/>
          <a:p>
            <a:r>
              <a:rPr lang="en-US">
                <a:solidFill>
                  <a:schemeClr val="tx1"/>
                </a:solidFill>
                <a:latin typeface="Cabin" panose="020B0604020202020204" charset="0"/>
              </a:rPr>
              <a:t>"This paper provided the theoretical foundation for designing our AI-driven crop recommendation system by emphasizing content-based approaches, machine learning robustness, and scalability."</a:t>
            </a:r>
            <a:endParaRPr lang="ar-SA">
              <a:solidFill>
                <a:schemeClr val="tx1"/>
              </a:solidFill>
              <a:latin typeface="Cabin" panose="020B06040202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1">
          <a:extLst>
            <a:ext uri="{FF2B5EF4-FFF2-40B4-BE49-F238E27FC236}">
              <a16:creationId xmlns:a16="http://schemas.microsoft.com/office/drawing/2014/main" id="{37F95AD6-79D9-FF7A-AEB6-AAC54EC6C173}"/>
            </a:ext>
          </a:extLst>
        </p:cNvPr>
        <p:cNvGrpSpPr/>
        <p:nvPr/>
      </p:nvGrpSpPr>
      <p:grpSpPr>
        <a:xfrm>
          <a:off x="0" y="0"/>
          <a:ext cx="0" cy="0"/>
          <a:chOff x="0" y="0"/>
          <a:chExt cx="0" cy="0"/>
        </a:xfrm>
      </p:grpSpPr>
      <p:sp>
        <p:nvSpPr>
          <p:cNvPr id="732" name="Google Shape;732;p45">
            <a:extLst>
              <a:ext uri="{FF2B5EF4-FFF2-40B4-BE49-F238E27FC236}">
                <a16:creationId xmlns:a16="http://schemas.microsoft.com/office/drawing/2014/main" id="{DCCE09C9-6C03-C755-F9F1-7AA7C579E55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457200" lvl="0" indent="-457200" rtl="0">
              <a:spcBef>
                <a:spcPts val="0"/>
              </a:spcBef>
              <a:spcAft>
                <a:spcPts val="0"/>
              </a:spcAft>
              <a:buFont typeface="Arial" panose="020B0604020202020204" pitchFamily="34" charset="0"/>
              <a:buChar char="•"/>
            </a:pPr>
            <a:r>
              <a:rPr lang="en-US"/>
              <a:t>How It Influences Our Project</a:t>
            </a:r>
            <a:br>
              <a:rPr lang="en-US"/>
            </a:br>
            <a:r>
              <a:rPr lang="en-US" sz="1500" b="0"/>
              <a:t>Key Concept Adopted</a:t>
            </a:r>
            <a:endParaRPr lang="en-SA" sz="1500" b="0"/>
          </a:p>
        </p:txBody>
      </p:sp>
      <p:sp>
        <p:nvSpPr>
          <p:cNvPr id="2" name="Flowchart: Connector 1">
            <a:extLst>
              <a:ext uri="{FF2B5EF4-FFF2-40B4-BE49-F238E27FC236}">
                <a16:creationId xmlns:a16="http://schemas.microsoft.com/office/drawing/2014/main" id="{67E13225-30AA-9652-F88F-65316CDABAE2}"/>
              </a:ext>
            </a:extLst>
          </p:cNvPr>
          <p:cNvSpPr/>
          <p:nvPr/>
        </p:nvSpPr>
        <p:spPr>
          <a:xfrm>
            <a:off x="889001" y="1888067"/>
            <a:ext cx="1811866" cy="1748404"/>
          </a:xfrm>
          <a:prstGeom prst="flowChartConnector">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en-US" sz="2000" b="1">
                <a:latin typeface="Cabin" panose="020B0604020202020204" charset="0"/>
              </a:rPr>
              <a:t>Content-Based Filtering</a:t>
            </a:r>
            <a:endParaRPr lang="ar-SA" sz="2000" b="1">
              <a:latin typeface="Cabin" panose="020B0604020202020204" charset="0"/>
            </a:endParaRPr>
          </a:p>
        </p:txBody>
      </p:sp>
      <p:sp>
        <p:nvSpPr>
          <p:cNvPr id="3" name="Flowchart: Connector 2">
            <a:extLst>
              <a:ext uri="{FF2B5EF4-FFF2-40B4-BE49-F238E27FC236}">
                <a16:creationId xmlns:a16="http://schemas.microsoft.com/office/drawing/2014/main" id="{4FD5615B-7B32-DB70-1EF2-775150177890}"/>
              </a:ext>
            </a:extLst>
          </p:cNvPr>
          <p:cNvSpPr/>
          <p:nvPr/>
        </p:nvSpPr>
        <p:spPr>
          <a:xfrm>
            <a:off x="3688781" y="1888067"/>
            <a:ext cx="1811866" cy="1748404"/>
          </a:xfrm>
          <a:prstGeom prst="flowChartConnector">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en-US" sz="2000" b="1">
                <a:latin typeface="Cabin" panose="020B0604020202020204" charset="0"/>
              </a:rPr>
              <a:t>Machine Learning Models</a:t>
            </a:r>
            <a:endParaRPr lang="ar-SA" sz="2000" b="1">
              <a:latin typeface="Cabin" panose="020B0604020202020204" charset="0"/>
            </a:endParaRPr>
          </a:p>
        </p:txBody>
      </p:sp>
      <p:sp>
        <p:nvSpPr>
          <p:cNvPr id="4" name="Flowchart: Connector 3">
            <a:extLst>
              <a:ext uri="{FF2B5EF4-FFF2-40B4-BE49-F238E27FC236}">
                <a16:creationId xmlns:a16="http://schemas.microsoft.com/office/drawing/2014/main" id="{BF257E46-D42E-7863-C3BC-1D8A3DA8B51B}"/>
              </a:ext>
            </a:extLst>
          </p:cNvPr>
          <p:cNvSpPr/>
          <p:nvPr/>
        </p:nvSpPr>
        <p:spPr>
          <a:xfrm>
            <a:off x="6443135" y="1888067"/>
            <a:ext cx="1811866" cy="1748404"/>
          </a:xfrm>
          <a:prstGeom prst="flowChartConnector">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en-US" sz="1900" b="1">
                <a:latin typeface="Cabin" panose="020B0604020202020204" charset="0"/>
              </a:rPr>
              <a:t>Scalability</a:t>
            </a:r>
            <a:endParaRPr lang="ar-SA" sz="1900" b="1">
              <a:latin typeface="Cabin" panose="020B0604020202020204" charset="0"/>
            </a:endParaRPr>
          </a:p>
        </p:txBody>
      </p:sp>
      <p:cxnSp>
        <p:nvCxnSpPr>
          <p:cNvPr id="6" name="Connector: Curved 5">
            <a:extLst>
              <a:ext uri="{FF2B5EF4-FFF2-40B4-BE49-F238E27FC236}">
                <a16:creationId xmlns:a16="http://schemas.microsoft.com/office/drawing/2014/main" id="{890C07E8-8AD5-A4E9-DD59-0ED27B592A37}"/>
              </a:ext>
            </a:extLst>
          </p:cNvPr>
          <p:cNvCxnSpPr>
            <a:cxnSpLocks/>
            <a:stCxn id="2" idx="4"/>
            <a:endCxn id="8" idx="0"/>
          </p:cNvCxnSpPr>
          <p:nvPr/>
        </p:nvCxnSpPr>
        <p:spPr>
          <a:xfrm rot="5400000">
            <a:off x="1442719" y="3937886"/>
            <a:ext cx="653631" cy="50800"/>
          </a:xfrm>
          <a:prstGeom prst="curvedConnector3">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77047369-109B-BDA6-F5EA-13CC904C7D3D}"/>
              </a:ext>
            </a:extLst>
          </p:cNvPr>
          <p:cNvSpPr txBox="1"/>
          <p:nvPr/>
        </p:nvSpPr>
        <p:spPr>
          <a:xfrm>
            <a:off x="838201" y="4290102"/>
            <a:ext cx="1811866" cy="553998"/>
          </a:xfrm>
          <a:prstGeom prst="rect">
            <a:avLst/>
          </a:prstGeom>
          <a:noFill/>
        </p:spPr>
        <p:txBody>
          <a:bodyPr wrap="square">
            <a:spAutoFit/>
          </a:bodyPr>
          <a:lstStyle/>
          <a:p>
            <a:pPr algn="ctr"/>
            <a:r>
              <a:rPr lang="en-US" sz="1000">
                <a:solidFill>
                  <a:schemeClr val="accent2"/>
                </a:solidFill>
                <a:latin typeface="Cabin" panose="020B0604020202020204" charset="0"/>
              </a:rPr>
              <a:t>Used soil, climate, and crop data to create personalized crop recommendations</a:t>
            </a:r>
            <a:endParaRPr lang="ar-SA" sz="1000">
              <a:solidFill>
                <a:schemeClr val="accent2"/>
              </a:solidFill>
              <a:latin typeface="Cabin" panose="020B0604020202020204" charset="0"/>
            </a:endParaRPr>
          </a:p>
        </p:txBody>
      </p:sp>
      <p:cxnSp>
        <p:nvCxnSpPr>
          <p:cNvPr id="10" name="Connector: Curved 9">
            <a:extLst>
              <a:ext uri="{FF2B5EF4-FFF2-40B4-BE49-F238E27FC236}">
                <a16:creationId xmlns:a16="http://schemas.microsoft.com/office/drawing/2014/main" id="{15FD382C-6AB4-17C3-B3CF-A693BCB69528}"/>
              </a:ext>
            </a:extLst>
          </p:cNvPr>
          <p:cNvCxnSpPr>
            <a:cxnSpLocks/>
            <a:stCxn id="3" idx="4"/>
            <a:endCxn id="12" idx="0"/>
          </p:cNvCxnSpPr>
          <p:nvPr/>
        </p:nvCxnSpPr>
        <p:spPr>
          <a:xfrm rot="5400000">
            <a:off x="4256542" y="3951929"/>
            <a:ext cx="653631" cy="22714"/>
          </a:xfrm>
          <a:prstGeom prst="curvedConnector3">
            <a:avLst>
              <a:gd name="adj1" fmla="val 47628"/>
            </a:avLst>
          </a:prstGeom>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2E22CA8B-182E-700C-04EB-80023416CF6E}"/>
              </a:ext>
            </a:extLst>
          </p:cNvPr>
          <p:cNvSpPr txBox="1"/>
          <p:nvPr/>
        </p:nvSpPr>
        <p:spPr>
          <a:xfrm>
            <a:off x="3666067" y="4290102"/>
            <a:ext cx="1811866" cy="600164"/>
          </a:xfrm>
          <a:prstGeom prst="rect">
            <a:avLst/>
          </a:prstGeom>
          <a:noFill/>
        </p:spPr>
        <p:txBody>
          <a:bodyPr wrap="square">
            <a:spAutoFit/>
          </a:bodyPr>
          <a:lstStyle/>
          <a:p>
            <a:pPr algn="ctr"/>
            <a:r>
              <a:rPr lang="en-US" sz="1100">
                <a:solidFill>
                  <a:schemeClr val="accent2"/>
                </a:solidFill>
              </a:rPr>
              <a:t>Inspired by the paper's emphasis on robust models</a:t>
            </a:r>
            <a:endParaRPr lang="ar-SA" sz="1000">
              <a:solidFill>
                <a:schemeClr val="accent2"/>
              </a:solidFill>
              <a:latin typeface="Cabin" panose="020B0604020202020204" charset="0"/>
            </a:endParaRPr>
          </a:p>
        </p:txBody>
      </p:sp>
      <p:cxnSp>
        <p:nvCxnSpPr>
          <p:cNvPr id="17" name="Connector: Curved 16">
            <a:extLst>
              <a:ext uri="{FF2B5EF4-FFF2-40B4-BE49-F238E27FC236}">
                <a16:creationId xmlns:a16="http://schemas.microsoft.com/office/drawing/2014/main" id="{ADCF1CE6-8329-E941-7066-616B17EFE168}"/>
              </a:ext>
            </a:extLst>
          </p:cNvPr>
          <p:cNvCxnSpPr>
            <a:cxnSpLocks/>
          </p:cNvCxnSpPr>
          <p:nvPr/>
        </p:nvCxnSpPr>
        <p:spPr>
          <a:xfrm rot="5400000">
            <a:off x="7107121" y="3951929"/>
            <a:ext cx="653631" cy="22714"/>
          </a:xfrm>
          <a:prstGeom prst="curvedConnector3">
            <a:avLst>
              <a:gd name="adj1" fmla="val 47628"/>
            </a:avLst>
          </a:prstGeom>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93E7B394-E434-20D0-BD65-640A560159AB}"/>
              </a:ext>
            </a:extLst>
          </p:cNvPr>
          <p:cNvSpPr txBox="1"/>
          <p:nvPr/>
        </p:nvSpPr>
        <p:spPr>
          <a:xfrm>
            <a:off x="6443132" y="4290102"/>
            <a:ext cx="1811866" cy="769441"/>
          </a:xfrm>
          <a:prstGeom prst="rect">
            <a:avLst/>
          </a:prstGeom>
          <a:noFill/>
        </p:spPr>
        <p:txBody>
          <a:bodyPr wrap="square">
            <a:spAutoFit/>
          </a:bodyPr>
          <a:lstStyle/>
          <a:p>
            <a:pPr algn="ctr"/>
            <a:r>
              <a:rPr lang="en-US" sz="1100">
                <a:solidFill>
                  <a:schemeClr val="accent2"/>
                </a:solidFill>
              </a:rPr>
              <a:t>Addressed by integrating region-specific datasets with plans for IoT-based data collection</a:t>
            </a:r>
            <a:endParaRPr lang="ar-SA" sz="1000">
              <a:solidFill>
                <a:schemeClr val="accent2"/>
              </a:solidFill>
              <a:latin typeface="Cabin" panose="020B0604020202020204" charset="0"/>
            </a:endParaRPr>
          </a:p>
        </p:txBody>
      </p:sp>
    </p:spTree>
    <p:extLst>
      <p:ext uri="{BB962C8B-B14F-4D97-AF65-F5344CB8AC3E}">
        <p14:creationId xmlns:p14="http://schemas.microsoft.com/office/powerpoint/2010/main" val="254319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1">
          <a:extLst>
            <a:ext uri="{FF2B5EF4-FFF2-40B4-BE49-F238E27FC236}">
              <a16:creationId xmlns:a16="http://schemas.microsoft.com/office/drawing/2014/main" id="{31854339-0CD1-F847-7056-41335C8EF68D}"/>
            </a:ext>
          </a:extLst>
        </p:cNvPr>
        <p:cNvGrpSpPr/>
        <p:nvPr/>
      </p:nvGrpSpPr>
      <p:grpSpPr>
        <a:xfrm>
          <a:off x="0" y="0"/>
          <a:ext cx="0" cy="0"/>
          <a:chOff x="0" y="0"/>
          <a:chExt cx="0" cy="0"/>
        </a:xfrm>
      </p:grpSpPr>
      <p:sp>
        <p:nvSpPr>
          <p:cNvPr id="972" name="Google Shape;972;p53">
            <a:extLst>
              <a:ext uri="{FF2B5EF4-FFF2-40B4-BE49-F238E27FC236}">
                <a16:creationId xmlns:a16="http://schemas.microsoft.com/office/drawing/2014/main" id="{0030C353-81D8-09A1-B564-41CAE067704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Font typeface="Arial" panose="020B0604020202020204" pitchFamily="34" charset="0"/>
              <a:buChar char="•"/>
            </a:pPr>
            <a:r>
              <a:rPr lang="en"/>
              <a:t>Comparison Table </a:t>
            </a:r>
            <a:endParaRPr/>
          </a:p>
        </p:txBody>
      </p:sp>
      <p:graphicFrame>
        <p:nvGraphicFramePr>
          <p:cNvPr id="973" name="Google Shape;973;p53">
            <a:extLst>
              <a:ext uri="{FF2B5EF4-FFF2-40B4-BE49-F238E27FC236}">
                <a16:creationId xmlns:a16="http://schemas.microsoft.com/office/drawing/2014/main" id="{79BECD00-94BE-F813-46F2-091B3E3F8CEE}"/>
              </a:ext>
            </a:extLst>
          </p:cNvPr>
          <p:cNvGraphicFramePr/>
          <p:nvPr>
            <p:extLst>
              <p:ext uri="{D42A27DB-BD31-4B8C-83A1-F6EECF244321}">
                <p14:modId xmlns:p14="http://schemas.microsoft.com/office/powerpoint/2010/main" val="958245274"/>
              </p:ext>
            </p:extLst>
          </p:nvPr>
        </p:nvGraphicFramePr>
        <p:xfrm>
          <a:off x="820525" y="1267375"/>
          <a:ext cx="7502950" cy="2420710"/>
        </p:xfrm>
        <a:graphic>
          <a:graphicData uri="http://schemas.openxmlformats.org/drawingml/2006/table">
            <a:tbl>
              <a:tblPr>
                <a:noFill/>
                <a:tableStyleId>{D8D41C78-EA94-4026-8067-776F4FA13318}</a:tableStyleId>
              </a:tblPr>
              <a:tblGrid>
                <a:gridCol w="2076950">
                  <a:extLst>
                    <a:ext uri="{9D8B030D-6E8A-4147-A177-3AD203B41FA5}">
                      <a16:colId xmlns:a16="http://schemas.microsoft.com/office/drawing/2014/main" val="20000"/>
                    </a:ext>
                  </a:extLst>
                </a:gridCol>
                <a:gridCol w="2713000">
                  <a:extLst>
                    <a:ext uri="{9D8B030D-6E8A-4147-A177-3AD203B41FA5}">
                      <a16:colId xmlns:a16="http://schemas.microsoft.com/office/drawing/2014/main" val="20001"/>
                    </a:ext>
                  </a:extLst>
                </a:gridCol>
                <a:gridCol w="2713000">
                  <a:extLst>
                    <a:ext uri="{9D8B030D-6E8A-4147-A177-3AD203B41FA5}">
                      <a16:colId xmlns:a16="http://schemas.microsoft.com/office/drawing/2014/main" val="20002"/>
                    </a:ext>
                  </a:extLst>
                </a:gridCol>
              </a:tblGrid>
              <a:tr h="592000">
                <a:tc>
                  <a:txBody>
                    <a:bodyPr/>
                    <a:lstStyle/>
                    <a:p>
                      <a:pPr marL="0" lvl="0" indent="0" algn="l" rtl="0">
                        <a:spcBef>
                          <a:spcPts val="0"/>
                        </a:spcBef>
                        <a:spcAft>
                          <a:spcPts val="0"/>
                        </a:spcAft>
                        <a:buNone/>
                      </a:pPr>
                      <a:endParaRPr sz="2000" b="1">
                        <a:solidFill>
                          <a:schemeClr val="dk1"/>
                        </a:solidFill>
                        <a:latin typeface="Sora"/>
                        <a:ea typeface="Sora"/>
                        <a:cs typeface="Sora"/>
                        <a:sym typeface="Sora"/>
                      </a:endParaRPr>
                    </a:p>
                  </a:txBody>
                  <a:tcPr marL="91425" marR="91425" marT="91425" marB="91425" anchor="ctr">
                    <a:lnL w="19050"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dk1"/>
                          </a:solidFill>
                          <a:latin typeface="Sora"/>
                          <a:ea typeface="Sora"/>
                          <a:cs typeface="Sora"/>
                          <a:sym typeface="Sora"/>
                        </a:rPr>
                        <a:t>Paper</a:t>
                      </a:r>
                      <a:endParaRPr sz="2000" b="1">
                        <a:solidFill>
                          <a:schemeClr val="dk1"/>
                        </a:solidFill>
                        <a:latin typeface="Sora"/>
                        <a:ea typeface="Sora"/>
                        <a:cs typeface="Sora"/>
                        <a:sym typeface="Sora"/>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dk1"/>
                          </a:solidFill>
                          <a:latin typeface="Sora"/>
                          <a:ea typeface="Sora"/>
                          <a:cs typeface="Sora"/>
                          <a:sym typeface="Sora"/>
                        </a:rPr>
                        <a:t>Our Project </a:t>
                      </a:r>
                      <a:endParaRPr sz="2000" b="1">
                        <a:solidFill>
                          <a:schemeClr val="dk1"/>
                        </a:solidFill>
                        <a:latin typeface="Sora"/>
                        <a:ea typeface="Sora"/>
                        <a:cs typeface="Sora"/>
                        <a:sym typeface="Sora"/>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455375">
                <a:tc>
                  <a:txBody>
                    <a:bodyPr/>
                    <a:lstStyle/>
                    <a:p>
                      <a:pPr marL="0" lvl="0" indent="0" algn="ctr" rtl="0">
                        <a:spcBef>
                          <a:spcPts val="0"/>
                        </a:spcBef>
                        <a:spcAft>
                          <a:spcPts val="0"/>
                        </a:spcAft>
                        <a:buClr>
                          <a:schemeClr val="dk1"/>
                        </a:buClr>
                        <a:buSzPts val="1100"/>
                        <a:buFont typeface="Arial"/>
                        <a:buNone/>
                      </a:pPr>
                      <a:r>
                        <a:rPr lang="en-US" sz="1600" b="1">
                          <a:latin typeface="Cabin" panose="020B0604020202020204" charset="0"/>
                        </a:rPr>
                        <a:t>Core Approach</a:t>
                      </a:r>
                      <a:endParaRPr lang="en-US" sz="1600" b="1">
                        <a:solidFill>
                          <a:schemeClr val="dk1"/>
                        </a:solidFill>
                        <a:latin typeface="Cabin" panose="020B0604020202020204" charset="0"/>
                        <a:ea typeface="Cabin"/>
                        <a:cs typeface="Cabin"/>
                        <a:sym typeface="Cabin"/>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Content-based, collaborative, hybrid</a:t>
                      </a:r>
                      <a:endParaRPr lang="en-US">
                        <a:solidFill>
                          <a:schemeClr val="dk1"/>
                        </a:solidFill>
                        <a:latin typeface="Cabin"/>
                        <a:ea typeface="Cabin"/>
                        <a:cs typeface="Cabin"/>
                        <a:sym typeface="Cabin"/>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solidFill>
                            <a:schemeClr val="dk1"/>
                          </a:solidFill>
                          <a:latin typeface="Cabin"/>
                          <a:ea typeface="Cabin"/>
                          <a:cs typeface="Cabin"/>
                          <a:sym typeface="Cabin"/>
                        </a:rPr>
                        <a:t>Content-based; scalable to hybrid approaches</a:t>
                      </a:r>
                      <a:endParaRPr>
                        <a:solidFill>
                          <a:schemeClr val="dk1"/>
                        </a:solidFill>
                        <a:latin typeface="Cabin"/>
                        <a:ea typeface="Cabin"/>
                        <a:cs typeface="Cabin"/>
                        <a:sym typeface="Cabin"/>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55375">
                <a:tc>
                  <a:txBody>
                    <a:bodyPr/>
                    <a:lstStyle/>
                    <a:p>
                      <a:pPr marL="0" lvl="0" indent="0" algn="ctr" rtl="0">
                        <a:spcBef>
                          <a:spcPts val="0"/>
                        </a:spcBef>
                        <a:spcAft>
                          <a:spcPts val="0"/>
                        </a:spcAft>
                        <a:buClr>
                          <a:schemeClr val="dk1"/>
                        </a:buClr>
                        <a:buSzPts val="1100"/>
                        <a:buFont typeface="Arial"/>
                        <a:buNone/>
                      </a:pPr>
                      <a:r>
                        <a:rPr lang="en-US" sz="1600" b="1">
                          <a:latin typeface="Cabin" panose="020B0604020202020204" charset="0"/>
                        </a:rPr>
                        <a:t>Data Focus</a:t>
                      </a:r>
                      <a:endParaRPr lang="en-US" sz="1600" b="1">
                        <a:solidFill>
                          <a:schemeClr val="dk1"/>
                        </a:solidFill>
                        <a:latin typeface="Cabin" panose="020B0604020202020204" charset="0"/>
                        <a:ea typeface="Sora"/>
                        <a:cs typeface="Sora"/>
                        <a:sym typeface="Sora"/>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User preferences, ratings, browsing behavior</a:t>
                      </a:r>
                      <a:endParaRPr lang="en-US">
                        <a:solidFill>
                          <a:schemeClr val="dk1"/>
                        </a:solidFill>
                        <a:latin typeface="Cabin"/>
                        <a:ea typeface="Cabin"/>
                        <a:cs typeface="Cabin"/>
                        <a:sym typeface="Cabin"/>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Soil pH, climate, and regional crop data</a:t>
                      </a:r>
                      <a:endParaRPr>
                        <a:solidFill>
                          <a:schemeClr val="dk1"/>
                        </a:solidFill>
                        <a:latin typeface="Cabin"/>
                        <a:ea typeface="Cabin"/>
                        <a:cs typeface="Cabin"/>
                        <a:sym typeface="Cabin"/>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55375">
                <a:tc>
                  <a:txBody>
                    <a:bodyPr/>
                    <a:lstStyle/>
                    <a:p>
                      <a:pPr marL="0" lvl="0" indent="0" algn="ctr" rtl="0">
                        <a:spcBef>
                          <a:spcPts val="0"/>
                        </a:spcBef>
                        <a:spcAft>
                          <a:spcPts val="0"/>
                        </a:spcAft>
                        <a:buNone/>
                      </a:pPr>
                      <a:r>
                        <a:rPr lang="en-US" sz="1600" b="1">
                          <a:latin typeface="Cabin" panose="020B0604020202020204" charset="0"/>
                        </a:rPr>
                        <a:t>Challenges Addressed</a:t>
                      </a:r>
                      <a:endParaRPr lang="en-US" sz="1600" b="1">
                        <a:solidFill>
                          <a:schemeClr val="dk1"/>
                        </a:solidFill>
                        <a:latin typeface="Cabin" panose="020B0604020202020204" charset="0"/>
                        <a:ea typeface="Sora"/>
                        <a:cs typeface="Sora"/>
                        <a:sym typeface="Sora"/>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Cold-start, scalability, data sparsity</a:t>
                      </a:r>
                      <a:endParaRPr>
                        <a:solidFill>
                          <a:schemeClr val="dk1"/>
                        </a:solidFill>
                        <a:latin typeface="Cabin"/>
                        <a:ea typeface="Cabin"/>
                        <a:cs typeface="Cabin"/>
                        <a:sym typeface="Cabin"/>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Environmental variability, data integration</a:t>
                      </a:r>
                      <a:endParaRPr lang="en-US">
                        <a:solidFill>
                          <a:schemeClr val="dk1"/>
                        </a:solidFill>
                        <a:latin typeface="Cabin"/>
                        <a:ea typeface="Cabin"/>
                        <a:cs typeface="Cabin"/>
                        <a:sym typeface="Cabin"/>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98741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8">
          <a:extLst>
            <a:ext uri="{FF2B5EF4-FFF2-40B4-BE49-F238E27FC236}">
              <a16:creationId xmlns:a16="http://schemas.microsoft.com/office/drawing/2014/main" id="{34A7A9CF-9E3E-7E28-7B1B-3E304F6A96BA}"/>
            </a:ext>
          </a:extLst>
        </p:cNvPr>
        <p:cNvGrpSpPr/>
        <p:nvPr/>
      </p:nvGrpSpPr>
      <p:grpSpPr>
        <a:xfrm>
          <a:off x="0" y="0"/>
          <a:ext cx="0" cy="0"/>
          <a:chOff x="0" y="0"/>
          <a:chExt cx="0" cy="0"/>
        </a:xfrm>
      </p:grpSpPr>
      <p:cxnSp>
        <p:nvCxnSpPr>
          <p:cNvPr id="709" name="Google Shape;709;p42">
            <a:extLst>
              <a:ext uri="{FF2B5EF4-FFF2-40B4-BE49-F238E27FC236}">
                <a16:creationId xmlns:a16="http://schemas.microsoft.com/office/drawing/2014/main" id="{6C521A8E-39FA-C8D6-E129-14FF39CCADC8}"/>
              </a:ext>
            </a:extLst>
          </p:cNvPr>
          <p:cNvCxnSpPr/>
          <p:nvPr/>
        </p:nvCxnSpPr>
        <p:spPr>
          <a:xfrm>
            <a:off x="-89125" y="1745163"/>
            <a:ext cx="9511500" cy="0"/>
          </a:xfrm>
          <a:prstGeom prst="straightConnector1">
            <a:avLst/>
          </a:prstGeom>
          <a:noFill/>
          <a:ln w="9525" cap="flat" cmpd="sng">
            <a:solidFill>
              <a:schemeClr val="accent1"/>
            </a:solidFill>
            <a:prstDash val="solid"/>
            <a:round/>
            <a:headEnd type="none" w="med" len="med"/>
            <a:tailEnd type="none" w="med" len="med"/>
          </a:ln>
        </p:spPr>
      </p:cxnSp>
      <p:pic>
        <p:nvPicPr>
          <p:cNvPr id="710" name="Google Shape;710;p42">
            <a:extLst>
              <a:ext uri="{FF2B5EF4-FFF2-40B4-BE49-F238E27FC236}">
                <a16:creationId xmlns:a16="http://schemas.microsoft.com/office/drawing/2014/main" id="{9B2FD976-F6ED-C625-5FA3-F0D0E4A42D6A}"/>
              </a:ext>
            </a:extLst>
          </p:cNvPr>
          <p:cNvPicPr preferRelativeResize="0">
            <a:picLocks noGrp="1"/>
          </p:cNvPicPr>
          <p:nvPr>
            <p:ph type="pic" idx="3"/>
          </p:nvPr>
        </p:nvPicPr>
        <p:blipFill rotWithShape="1">
          <a:blip r:embed="rId3">
            <a:alphaModFix/>
          </a:blip>
          <a:srcRect t="15107" b="15114"/>
          <a:stretch/>
        </p:blipFill>
        <p:spPr>
          <a:xfrm>
            <a:off x="3247425" y="539500"/>
            <a:ext cx="5183351" cy="2411325"/>
          </a:xfrm>
          <a:prstGeom prst="rect">
            <a:avLst/>
          </a:prstGeom>
        </p:spPr>
      </p:pic>
      <p:sp>
        <p:nvSpPr>
          <p:cNvPr id="711" name="Google Shape;711;p42">
            <a:extLst>
              <a:ext uri="{FF2B5EF4-FFF2-40B4-BE49-F238E27FC236}">
                <a16:creationId xmlns:a16="http://schemas.microsoft.com/office/drawing/2014/main" id="{837F6E9E-2818-A5ED-D7A7-ABC684299649}"/>
              </a:ext>
            </a:extLst>
          </p:cNvPr>
          <p:cNvSpPr txBox="1">
            <a:spLocks noGrp="1"/>
          </p:cNvSpPr>
          <p:nvPr>
            <p:ph type="title" idx="2"/>
          </p:nvPr>
        </p:nvSpPr>
        <p:spPr>
          <a:xfrm>
            <a:off x="713224" y="2419550"/>
            <a:ext cx="1542601" cy="98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712" name="Google Shape;712;p42">
            <a:extLst>
              <a:ext uri="{FF2B5EF4-FFF2-40B4-BE49-F238E27FC236}">
                <a16:creationId xmlns:a16="http://schemas.microsoft.com/office/drawing/2014/main" id="{9BC11C52-A2E1-7B0F-02DB-26C5EFEB98FA}"/>
              </a:ext>
            </a:extLst>
          </p:cNvPr>
          <p:cNvSpPr txBox="1">
            <a:spLocks noGrp="1"/>
          </p:cNvSpPr>
          <p:nvPr>
            <p:ph type="subTitle" idx="1"/>
          </p:nvPr>
        </p:nvSpPr>
        <p:spPr>
          <a:xfrm>
            <a:off x="713225" y="4181600"/>
            <a:ext cx="4683900" cy="873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US"/>
              <a:t>Final Result (Running the system)</a:t>
            </a:r>
          </a:p>
          <a:p>
            <a:pPr marL="285750" lvl="0" indent="-285750" algn="l" rtl="0">
              <a:spcBef>
                <a:spcPts val="0"/>
              </a:spcBef>
              <a:spcAft>
                <a:spcPts val="0"/>
              </a:spcAft>
              <a:buFontTx/>
              <a:buChar char="-"/>
            </a:pPr>
            <a:r>
              <a:rPr lang="en-US"/>
              <a:t>Summarizing Key Points</a:t>
            </a:r>
          </a:p>
          <a:p>
            <a:pPr marL="0" lvl="0" indent="0" algn="l" rtl="0">
              <a:spcBef>
                <a:spcPts val="0"/>
              </a:spcBef>
              <a:spcAft>
                <a:spcPts val="0"/>
              </a:spcAft>
              <a:buNone/>
            </a:pPr>
            <a:endParaRPr lang="en-US"/>
          </a:p>
        </p:txBody>
      </p:sp>
      <p:sp>
        <p:nvSpPr>
          <p:cNvPr id="713" name="Google Shape;713;p42">
            <a:extLst>
              <a:ext uri="{FF2B5EF4-FFF2-40B4-BE49-F238E27FC236}">
                <a16:creationId xmlns:a16="http://schemas.microsoft.com/office/drawing/2014/main" id="{E91DE2FA-8477-7F20-33CF-50C2FD81BBC7}"/>
              </a:ext>
            </a:extLst>
          </p:cNvPr>
          <p:cNvSpPr txBox="1">
            <a:spLocks noGrp="1"/>
          </p:cNvSpPr>
          <p:nvPr>
            <p:ph type="title"/>
          </p:nvPr>
        </p:nvSpPr>
        <p:spPr>
          <a:xfrm>
            <a:off x="713225" y="3506700"/>
            <a:ext cx="4683900" cy="76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Conclusion</a:t>
            </a:r>
          </a:p>
        </p:txBody>
      </p:sp>
    </p:spTree>
    <p:extLst>
      <p:ext uri="{BB962C8B-B14F-4D97-AF65-F5344CB8AC3E}">
        <p14:creationId xmlns:p14="http://schemas.microsoft.com/office/powerpoint/2010/main" val="1061799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grpSp>
        <p:nvGrpSpPr>
          <p:cNvPr id="1138" name="Google Shape;1138;p61"/>
          <p:cNvGrpSpPr/>
          <p:nvPr/>
        </p:nvGrpSpPr>
        <p:grpSpPr>
          <a:xfrm>
            <a:off x="4709530" y="1260432"/>
            <a:ext cx="3432984" cy="2496295"/>
            <a:chOff x="331763" y="414153"/>
            <a:chExt cx="6903246" cy="5019697"/>
          </a:xfrm>
        </p:grpSpPr>
        <p:sp>
          <p:nvSpPr>
            <p:cNvPr id="1139" name="Google Shape;1139;p61"/>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1"/>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1"/>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61"/>
          <p:cNvSpPr txBox="1">
            <a:spLocks noGrp="1"/>
          </p:cNvSpPr>
          <p:nvPr>
            <p:ph type="title"/>
          </p:nvPr>
        </p:nvSpPr>
        <p:spPr>
          <a:xfrm>
            <a:off x="864615" y="1810536"/>
            <a:ext cx="3707385" cy="10649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Thank You!</a:t>
            </a:r>
            <a:br>
              <a:rPr lang="en" sz="4800"/>
            </a:br>
            <a:r>
              <a:rPr lang="en-US" sz="1600" b="0"/>
              <a:t>for listening </a:t>
            </a:r>
          </a:p>
        </p:txBody>
      </p:sp>
      <p:pic>
        <p:nvPicPr>
          <p:cNvPr id="3" name="Picture 2">
            <a:extLst>
              <a:ext uri="{FF2B5EF4-FFF2-40B4-BE49-F238E27FC236}">
                <a16:creationId xmlns:a16="http://schemas.microsoft.com/office/drawing/2014/main" id="{237B05DD-5C5A-E360-CC36-A542ED6E614E}"/>
              </a:ext>
            </a:extLst>
          </p:cNvPr>
          <p:cNvPicPr>
            <a:picLocks noChangeAspect="1"/>
          </p:cNvPicPr>
          <p:nvPr/>
        </p:nvPicPr>
        <p:blipFill>
          <a:blip r:embed="rId3"/>
          <a:stretch>
            <a:fillRect/>
          </a:stretch>
        </p:blipFill>
        <p:spPr>
          <a:xfrm>
            <a:off x="4800062" y="1428624"/>
            <a:ext cx="3251200" cy="182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74" name="Google Shape;674;p40"/>
          <p:cNvSpPr txBox="1">
            <a:spLocks noGrp="1"/>
          </p:cNvSpPr>
          <p:nvPr>
            <p:ph type="subTitle" idx="3"/>
          </p:nvPr>
        </p:nvSpPr>
        <p:spPr>
          <a:xfrm>
            <a:off x="719950" y="4036475"/>
            <a:ext cx="3852050" cy="1222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How does the research align with our crop recommendation system?</a:t>
            </a:r>
          </a:p>
        </p:txBody>
      </p:sp>
      <p:sp>
        <p:nvSpPr>
          <p:cNvPr id="675" name="Google Shape;675;p40"/>
          <p:cNvSpPr txBox="1">
            <a:spLocks noGrp="1"/>
          </p:cNvSpPr>
          <p:nvPr>
            <p:ph type="subTitle" idx="1"/>
          </p:nvPr>
        </p:nvSpPr>
        <p:spPr>
          <a:xfrm>
            <a:off x="720000" y="21931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a:t>Problem, Objectives, and Scope </a:t>
            </a:r>
            <a:endParaRPr/>
          </a:p>
        </p:txBody>
      </p:sp>
      <p:sp>
        <p:nvSpPr>
          <p:cNvPr id="676" name="Google Shape;676;p40"/>
          <p:cNvSpPr txBox="1">
            <a:spLocks noGrp="1"/>
          </p:cNvSpPr>
          <p:nvPr>
            <p:ph type="subTitle" idx="2"/>
          </p:nvPr>
        </p:nvSpPr>
        <p:spPr>
          <a:xfrm>
            <a:off x="3419271" y="21931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it works - </a:t>
            </a:r>
            <a:r>
              <a:rPr lang="en-US"/>
              <a:t>Recommendation System Overview</a:t>
            </a:r>
            <a:endParaRPr/>
          </a:p>
        </p:txBody>
      </p:sp>
      <p:sp>
        <p:nvSpPr>
          <p:cNvPr id="679" name="Google Shape;679;p40"/>
          <p:cNvSpPr txBox="1">
            <a:spLocks noGrp="1"/>
          </p:cNvSpPr>
          <p:nvPr>
            <p:ph type="subTitle" idx="6"/>
          </p:nvPr>
        </p:nvSpPr>
        <p:spPr>
          <a:xfrm>
            <a:off x="6118549" y="3921250"/>
            <a:ext cx="2305500" cy="572700"/>
          </a:xfrm>
          <a:prstGeom prst="rect">
            <a:avLst/>
          </a:prstGeom>
        </p:spPr>
        <p:txBody>
          <a:bodyPr spcFirstLastPara="1" wrap="square" lIns="91425" tIns="91425" rIns="91425" bIns="91425" anchor="t" anchorCtr="0">
            <a:noAutofit/>
          </a:bodyPr>
          <a:lstStyle/>
          <a:p>
            <a:pPr marL="0" indent="0"/>
            <a:r>
              <a:rPr lang="en-US"/>
              <a:t>Final result – what is achieved </a:t>
            </a:r>
          </a:p>
          <a:p>
            <a:pPr marL="0" lvl="0" indent="0" algn="l" rtl="0">
              <a:spcBef>
                <a:spcPts val="0"/>
              </a:spcBef>
              <a:spcAft>
                <a:spcPts val="0"/>
              </a:spcAft>
              <a:buNone/>
            </a:pPr>
            <a:endParaRPr/>
          </a:p>
        </p:txBody>
      </p:sp>
      <p:sp>
        <p:nvSpPr>
          <p:cNvPr id="680" name="Google Shape;680;p40"/>
          <p:cNvSpPr txBox="1">
            <a:spLocks noGrp="1"/>
          </p:cNvSpPr>
          <p:nvPr>
            <p:ph type="title" idx="7"/>
          </p:nvPr>
        </p:nvSpPr>
        <p:spPr>
          <a:xfrm>
            <a:off x="720000" y="1344775"/>
            <a:ext cx="879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681" name="Google Shape;681;p40"/>
          <p:cNvSpPr txBox="1">
            <a:spLocks noGrp="1"/>
          </p:cNvSpPr>
          <p:nvPr>
            <p:ph type="title" idx="8"/>
          </p:nvPr>
        </p:nvSpPr>
        <p:spPr>
          <a:xfrm>
            <a:off x="720000" y="3072872"/>
            <a:ext cx="879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682" name="Google Shape;682;p40"/>
          <p:cNvSpPr txBox="1">
            <a:spLocks noGrp="1"/>
          </p:cNvSpPr>
          <p:nvPr>
            <p:ph type="title" idx="9"/>
          </p:nvPr>
        </p:nvSpPr>
        <p:spPr>
          <a:xfrm>
            <a:off x="3419275" y="1344775"/>
            <a:ext cx="879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85" name="Google Shape;685;p40"/>
          <p:cNvSpPr txBox="1">
            <a:spLocks noGrp="1"/>
          </p:cNvSpPr>
          <p:nvPr>
            <p:ph type="title" idx="15"/>
          </p:nvPr>
        </p:nvSpPr>
        <p:spPr>
          <a:xfrm>
            <a:off x="6118550" y="3072872"/>
            <a:ext cx="879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05</a:t>
            </a:r>
            <a:endParaRPr/>
          </a:p>
        </p:txBody>
      </p:sp>
      <p:sp>
        <p:nvSpPr>
          <p:cNvPr id="686" name="Google Shape;686;p40"/>
          <p:cNvSpPr txBox="1">
            <a:spLocks noGrp="1"/>
          </p:cNvSpPr>
          <p:nvPr>
            <p:ph type="subTitle" idx="16"/>
          </p:nvPr>
        </p:nvSpPr>
        <p:spPr>
          <a:xfrm>
            <a:off x="720000" y="1904175"/>
            <a:ext cx="230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687" name="Google Shape;687;p40"/>
          <p:cNvSpPr txBox="1">
            <a:spLocks noGrp="1"/>
          </p:cNvSpPr>
          <p:nvPr>
            <p:ph type="subTitle" idx="17"/>
          </p:nvPr>
        </p:nvSpPr>
        <p:spPr>
          <a:xfrm>
            <a:off x="3419275" y="1904175"/>
            <a:ext cx="230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Methodology</a:t>
            </a:r>
            <a:endParaRPr/>
          </a:p>
        </p:txBody>
      </p:sp>
      <p:sp>
        <p:nvSpPr>
          <p:cNvPr id="689" name="Google Shape;689;p40"/>
          <p:cNvSpPr txBox="1">
            <a:spLocks noGrp="1"/>
          </p:cNvSpPr>
          <p:nvPr>
            <p:ph type="subTitle" idx="19"/>
          </p:nvPr>
        </p:nvSpPr>
        <p:spPr>
          <a:xfrm>
            <a:off x="719999" y="3632324"/>
            <a:ext cx="3953601" cy="5679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a:t>Linking AI in Recommender Systems to Our Project</a:t>
            </a:r>
            <a:endParaRPr lang="en-US" sz="1800"/>
          </a:p>
        </p:txBody>
      </p:sp>
      <p:sp>
        <p:nvSpPr>
          <p:cNvPr id="691" name="Google Shape;691;p40"/>
          <p:cNvSpPr txBox="1">
            <a:spLocks noGrp="1"/>
          </p:cNvSpPr>
          <p:nvPr>
            <p:ph type="subTitle" idx="21"/>
          </p:nvPr>
        </p:nvSpPr>
        <p:spPr>
          <a:xfrm>
            <a:off x="6118550" y="3632325"/>
            <a:ext cx="230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Conclusion</a:t>
            </a:r>
            <a:endParaRPr/>
          </a:p>
        </p:txBody>
      </p:sp>
      <p:cxnSp>
        <p:nvCxnSpPr>
          <p:cNvPr id="692" name="Google Shape;692;p40"/>
          <p:cNvCxnSpPr/>
          <p:nvPr/>
        </p:nvCxnSpPr>
        <p:spPr>
          <a:xfrm>
            <a:off x="-89125" y="2919373"/>
            <a:ext cx="9511500" cy="0"/>
          </a:xfrm>
          <a:prstGeom prst="straightConnector1">
            <a:avLst/>
          </a:prstGeom>
          <a:noFill/>
          <a:ln w="9525" cap="flat" cmpd="sng">
            <a:solidFill>
              <a:schemeClr val="accent1"/>
            </a:solidFill>
            <a:prstDash val="solid"/>
            <a:round/>
            <a:headEnd type="none" w="med" len="med"/>
            <a:tailEnd type="none" w="med" len="med"/>
          </a:ln>
        </p:spPr>
      </p:cxnSp>
      <p:sp>
        <p:nvSpPr>
          <p:cNvPr id="3" name="Subtitle 2">
            <a:extLst>
              <a:ext uri="{FF2B5EF4-FFF2-40B4-BE49-F238E27FC236}">
                <a16:creationId xmlns:a16="http://schemas.microsoft.com/office/drawing/2014/main" id="{110694A8-F465-002A-54CF-4F12D5AB23C7}"/>
              </a:ext>
            </a:extLst>
          </p:cNvPr>
          <p:cNvSpPr>
            <a:spLocks noGrp="1"/>
          </p:cNvSpPr>
          <p:nvPr>
            <p:ph type="subTitle" idx="5"/>
          </p:nvPr>
        </p:nvSpPr>
        <p:spPr>
          <a:xfrm>
            <a:off x="6118548" y="2193175"/>
            <a:ext cx="2441251" cy="572700"/>
          </a:xfrm>
        </p:spPr>
        <p:txBody>
          <a:bodyPr/>
          <a:lstStyle/>
          <a:p>
            <a:r>
              <a:rPr lang="en-US"/>
              <a:t>Machine Learning Approach</a:t>
            </a:r>
          </a:p>
          <a:p>
            <a:endParaRPr lang="ar-SA"/>
          </a:p>
        </p:txBody>
      </p:sp>
      <p:sp>
        <p:nvSpPr>
          <p:cNvPr id="5" name="Subtitle 4">
            <a:extLst>
              <a:ext uri="{FF2B5EF4-FFF2-40B4-BE49-F238E27FC236}">
                <a16:creationId xmlns:a16="http://schemas.microsoft.com/office/drawing/2014/main" id="{B932B399-BBD6-2397-1AA1-D54D3AE1AEE9}"/>
              </a:ext>
            </a:extLst>
          </p:cNvPr>
          <p:cNvSpPr>
            <a:spLocks noGrp="1"/>
          </p:cNvSpPr>
          <p:nvPr>
            <p:ph type="subTitle" idx="18"/>
          </p:nvPr>
        </p:nvSpPr>
        <p:spPr/>
        <p:txBody>
          <a:bodyPr/>
          <a:lstStyle/>
          <a:p>
            <a:r>
              <a:rPr lang="en-US"/>
              <a:t>Approach</a:t>
            </a:r>
          </a:p>
        </p:txBody>
      </p:sp>
      <p:sp>
        <p:nvSpPr>
          <p:cNvPr id="7" name="Title 6">
            <a:extLst>
              <a:ext uri="{FF2B5EF4-FFF2-40B4-BE49-F238E27FC236}">
                <a16:creationId xmlns:a16="http://schemas.microsoft.com/office/drawing/2014/main" id="{CCA1BA98-B365-19EE-3F46-EF4059F6FA9A}"/>
              </a:ext>
            </a:extLst>
          </p:cNvPr>
          <p:cNvSpPr>
            <a:spLocks noGrp="1"/>
          </p:cNvSpPr>
          <p:nvPr>
            <p:ph type="title" idx="14"/>
          </p:nvPr>
        </p:nvSpPr>
        <p:spPr/>
        <p:txBody>
          <a:bodyPr/>
          <a:lstStyle/>
          <a:p>
            <a:r>
              <a:rPr lang="en-US"/>
              <a:t>03</a:t>
            </a:r>
            <a:endParaRPr lang="ar-S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cxnSp>
        <p:nvCxnSpPr>
          <p:cNvPr id="709" name="Google Shape;709;p42"/>
          <p:cNvCxnSpPr/>
          <p:nvPr/>
        </p:nvCxnSpPr>
        <p:spPr>
          <a:xfrm>
            <a:off x="-89125" y="1745163"/>
            <a:ext cx="9511500" cy="0"/>
          </a:xfrm>
          <a:prstGeom prst="straightConnector1">
            <a:avLst/>
          </a:prstGeom>
          <a:noFill/>
          <a:ln w="9525" cap="flat" cmpd="sng">
            <a:solidFill>
              <a:schemeClr val="accent1"/>
            </a:solidFill>
            <a:prstDash val="solid"/>
            <a:round/>
            <a:headEnd type="none" w="med" len="med"/>
            <a:tailEnd type="none" w="med" len="med"/>
          </a:ln>
        </p:spPr>
      </p:cxnSp>
      <p:pic>
        <p:nvPicPr>
          <p:cNvPr id="710" name="Google Shape;710;p42"/>
          <p:cNvPicPr preferRelativeResize="0">
            <a:picLocks noGrp="1"/>
          </p:cNvPicPr>
          <p:nvPr>
            <p:ph type="pic" idx="3"/>
          </p:nvPr>
        </p:nvPicPr>
        <p:blipFill rotWithShape="1">
          <a:blip r:embed="rId3">
            <a:alphaModFix/>
          </a:blip>
          <a:srcRect t="15107" b="15114"/>
          <a:stretch/>
        </p:blipFill>
        <p:spPr>
          <a:xfrm>
            <a:off x="3247425" y="539500"/>
            <a:ext cx="5183351" cy="2411325"/>
          </a:xfrm>
          <a:prstGeom prst="rect">
            <a:avLst/>
          </a:prstGeom>
        </p:spPr>
      </p:pic>
      <p:sp>
        <p:nvSpPr>
          <p:cNvPr id="711" name="Google Shape;711;p42"/>
          <p:cNvSpPr txBox="1">
            <a:spLocks noGrp="1"/>
          </p:cNvSpPr>
          <p:nvPr>
            <p:ph type="title" idx="2"/>
          </p:nvPr>
        </p:nvSpPr>
        <p:spPr>
          <a:xfrm>
            <a:off x="713225" y="2419550"/>
            <a:ext cx="1105500" cy="98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12" name="Google Shape;712;p42"/>
          <p:cNvSpPr txBox="1">
            <a:spLocks noGrp="1"/>
          </p:cNvSpPr>
          <p:nvPr>
            <p:ph type="subTitle" idx="1"/>
          </p:nvPr>
        </p:nvSpPr>
        <p:spPr>
          <a:xfrm>
            <a:off x="713225" y="4181600"/>
            <a:ext cx="4683900" cy="4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Problem, Objectives, and Scope </a:t>
            </a:r>
          </a:p>
        </p:txBody>
      </p:sp>
      <p:sp>
        <p:nvSpPr>
          <p:cNvPr id="713" name="Google Shape;713;p42"/>
          <p:cNvSpPr txBox="1">
            <a:spLocks noGrp="1"/>
          </p:cNvSpPr>
          <p:nvPr>
            <p:ph type="title"/>
          </p:nvPr>
        </p:nvSpPr>
        <p:spPr>
          <a:xfrm>
            <a:off x="713225" y="3506700"/>
            <a:ext cx="4683900" cy="76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Font typeface="Arial" panose="020B0604020202020204" pitchFamily="34" charset="0"/>
              <a:buChar char="•"/>
            </a:pPr>
            <a:r>
              <a:rPr lang="en-US"/>
              <a:t>The Challenge in Agriculture  </a:t>
            </a:r>
            <a:r>
              <a:rPr lang="en-US" sz="1500" b="0"/>
              <a:t>(Problem)</a:t>
            </a:r>
            <a:endParaRPr sz="1500" b="0"/>
          </a:p>
        </p:txBody>
      </p:sp>
      <p:sp>
        <p:nvSpPr>
          <p:cNvPr id="719" name="Google Shape;719;p43"/>
          <p:cNvSpPr txBox="1">
            <a:spLocks noGrp="1"/>
          </p:cNvSpPr>
          <p:nvPr>
            <p:ph type="subTitle" idx="1"/>
          </p:nvPr>
        </p:nvSpPr>
        <p:spPr>
          <a:xfrm>
            <a:off x="2388456" y="4324113"/>
            <a:ext cx="4327488" cy="542925"/>
          </a:xfrm>
          <a:prstGeom prst="roundRect">
            <a:avLst>
              <a:gd name="adj" fmla="val 5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t" anchorCtr="0">
            <a:noAutofit/>
          </a:bodyPr>
          <a:lstStyle/>
          <a:p>
            <a:pPr marL="48261" lvl="0" indent="0" algn="l" rtl="0">
              <a:spcBef>
                <a:spcPts val="0"/>
              </a:spcBef>
              <a:spcAft>
                <a:spcPts val="0"/>
              </a:spcAft>
              <a:buSzPts val="1400"/>
              <a:buNone/>
            </a:pPr>
            <a:r>
              <a:rPr lang="en-US">
                <a:solidFill>
                  <a:schemeClr val="tx1"/>
                </a:solidFill>
              </a:rPr>
              <a:t>  </a:t>
            </a:r>
            <a:r>
              <a:rPr lang="en-US" b="1">
                <a:solidFill>
                  <a:schemeClr val="tx1"/>
                </a:solidFill>
              </a:rPr>
              <a:t>Impact: </a:t>
            </a:r>
            <a:r>
              <a:rPr lang="en-US">
                <a:solidFill>
                  <a:schemeClr val="tx1"/>
                </a:solidFill>
              </a:rPr>
              <a:t>Economic losses, unsustainable agriculture</a:t>
            </a:r>
            <a:endParaRPr>
              <a:solidFill>
                <a:schemeClr val="tx1"/>
              </a:solidFill>
            </a:endParaRPr>
          </a:p>
        </p:txBody>
      </p:sp>
      <p:sp>
        <p:nvSpPr>
          <p:cNvPr id="2" name="TextBox 1">
            <a:extLst>
              <a:ext uri="{FF2B5EF4-FFF2-40B4-BE49-F238E27FC236}">
                <a16:creationId xmlns:a16="http://schemas.microsoft.com/office/drawing/2014/main" id="{204F9A7B-03BD-5A1E-E4A9-BB5EEA9E7EAB}"/>
              </a:ext>
            </a:extLst>
          </p:cNvPr>
          <p:cNvSpPr txBox="1"/>
          <p:nvPr/>
        </p:nvSpPr>
        <p:spPr>
          <a:xfrm>
            <a:off x="1797017" y="1303712"/>
            <a:ext cx="5549965" cy="400110"/>
          </a:xfrm>
          <a:prstGeom prst="rect">
            <a:avLst/>
          </a:prstGeom>
          <a:noFill/>
        </p:spPr>
        <p:txBody>
          <a:bodyPr wrap="square" rtlCol="0">
            <a:spAutoFit/>
          </a:bodyPr>
          <a:lstStyle/>
          <a:p>
            <a:r>
              <a:rPr lang="en-US" sz="2000" b="1">
                <a:solidFill>
                  <a:schemeClr val="accent2"/>
                </a:solidFill>
                <a:latin typeface="Cabin" panose="020B0604020202020204" charset="0"/>
                <a:cs typeface="Times New Roman" panose="02020603050405020304" pitchFamily="18" charset="0"/>
              </a:rPr>
              <a:t>Farmers struggle to choose optimal crops due to</a:t>
            </a:r>
          </a:p>
        </p:txBody>
      </p:sp>
      <p:sp>
        <p:nvSpPr>
          <p:cNvPr id="4" name="Rectangle: Single Corner Rounded 3">
            <a:extLst>
              <a:ext uri="{FF2B5EF4-FFF2-40B4-BE49-F238E27FC236}">
                <a16:creationId xmlns:a16="http://schemas.microsoft.com/office/drawing/2014/main" id="{CE0B5066-FC75-5A58-6E6A-F7A927D4E18E}"/>
              </a:ext>
            </a:extLst>
          </p:cNvPr>
          <p:cNvSpPr/>
          <p:nvPr/>
        </p:nvSpPr>
        <p:spPr>
          <a:xfrm>
            <a:off x="169993" y="2970938"/>
            <a:ext cx="1689225" cy="857486"/>
          </a:xfrm>
          <a:custGeom>
            <a:avLst/>
            <a:gdLst>
              <a:gd name="connsiteX0" fmla="*/ 0 w 1689225"/>
              <a:gd name="connsiteY0" fmla="*/ 0 h 857486"/>
              <a:gd name="connsiteX1" fmla="*/ 515436 w 1689225"/>
              <a:gd name="connsiteY1" fmla="*/ 0 h 857486"/>
              <a:gd name="connsiteX2" fmla="*/ 984483 w 1689225"/>
              <a:gd name="connsiteY2" fmla="*/ 0 h 857486"/>
              <a:gd name="connsiteX3" fmla="*/ 1546308 w 1689225"/>
              <a:gd name="connsiteY3" fmla="*/ 0 h 857486"/>
              <a:gd name="connsiteX4" fmla="*/ 1689225 w 1689225"/>
              <a:gd name="connsiteY4" fmla="*/ 142917 h 857486"/>
              <a:gd name="connsiteX5" fmla="*/ 1689225 w 1689225"/>
              <a:gd name="connsiteY5" fmla="*/ 485910 h 857486"/>
              <a:gd name="connsiteX6" fmla="*/ 1689225 w 1689225"/>
              <a:gd name="connsiteY6" fmla="*/ 857486 h 857486"/>
              <a:gd name="connsiteX7" fmla="*/ 1092366 w 1689225"/>
              <a:gd name="connsiteY7" fmla="*/ 857486 h 857486"/>
              <a:gd name="connsiteX8" fmla="*/ 546183 w 1689225"/>
              <a:gd name="connsiteY8" fmla="*/ 857486 h 857486"/>
              <a:gd name="connsiteX9" fmla="*/ 0 w 1689225"/>
              <a:gd name="connsiteY9" fmla="*/ 857486 h 857486"/>
              <a:gd name="connsiteX10" fmla="*/ 0 w 1689225"/>
              <a:gd name="connsiteY10" fmla="*/ 437318 h 857486"/>
              <a:gd name="connsiteX11" fmla="*/ 0 w 1689225"/>
              <a:gd name="connsiteY11" fmla="*/ 0 h 85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9225" h="857486" fill="none" extrusionOk="0">
                <a:moveTo>
                  <a:pt x="0" y="0"/>
                </a:moveTo>
                <a:cubicBezTo>
                  <a:pt x="186857" y="-16085"/>
                  <a:pt x="396458" y="513"/>
                  <a:pt x="515436" y="0"/>
                </a:cubicBezTo>
                <a:cubicBezTo>
                  <a:pt x="634414" y="-513"/>
                  <a:pt x="774570" y="27080"/>
                  <a:pt x="984483" y="0"/>
                </a:cubicBezTo>
                <a:cubicBezTo>
                  <a:pt x="1194396" y="-27080"/>
                  <a:pt x="1364534" y="10048"/>
                  <a:pt x="1546308" y="0"/>
                </a:cubicBezTo>
                <a:cubicBezTo>
                  <a:pt x="1632441" y="-7685"/>
                  <a:pt x="1687215" y="62800"/>
                  <a:pt x="1689225" y="142917"/>
                </a:cubicBezTo>
                <a:cubicBezTo>
                  <a:pt x="1699621" y="211738"/>
                  <a:pt x="1655219" y="337555"/>
                  <a:pt x="1689225" y="485910"/>
                </a:cubicBezTo>
                <a:cubicBezTo>
                  <a:pt x="1723231" y="634265"/>
                  <a:pt x="1687183" y="674243"/>
                  <a:pt x="1689225" y="857486"/>
                </a:cubicBezTo>
                <a:cubicBezTo>
                  <a:pt x="1534607" y="891680"/>
                  <a:pt x="1339300" y="793786"/>
                  <a:pt x="1092366" y="857486"/>
                </a:cubicBezTo>
                <a:cubicBezTo>
                  <a:pt x="845432" y="921186"/>
                  <a:pt x="728259" y="814662"/>
                  <a:pt x="546183" y="857486"/>
                </a:cubicBezTo>
                <a:cubicBezTo>
                  <a:pt x="364107" y="900310"/>
                  <a:pt x="231243" y="843544"/>
                  <a:pt x="0" y="857486"/>
                </a:cubicBezTo>
                <a:cubicBezTo>
                  <a:pt x="-26776" y="655189"/>
                  <a:pt x="14989" y="557177"/>
                  <a:pt x="0" y="437318"/>
                </a:cubicBezTo>
                <a:cubicBezTo>
                  <a:pt x="-14989" y="317459"/>
                  <a:pt x="38438" y="135062"/>
                  <a:pt x="0" y="0"/>
                </a:cubicBezTo>
                <a:close/>
              </a:path>
              <a:path w="1689225" h="857486" stroke="0" extrusionOk="0">
                <a:moveTo>
                  <a:pt x="0" y="0"/>
                </a:moveTo>
                <a:cubicBezTo>
                  <a:pt x="240687" y="-21120"/>
                  <a:pt x="377512" y="1265"/>
                  <a:pt x="515436" y="0"/>
                </a:cubicBezTo>
                <a:cubicBezTo>
                  <a:pt x="653360" y="-1265"/>
                  <a:pt x="804660" y="25997"/>
                  <a:pt x="1030872" y="0"/>
                </a:cubicBezTo>
                <a:cubicBezTo>
                  <a:pt x="1257084" y="-25997"/>
                  <a:pt x="1398901" y="39485"/>
                  <a:pt x="1546308" y="0"/>
                </a:cubicBezTo>
                <a:cubicBezTo>
                  <a:pt x="1642053" y="-118"/>
                  <a:pt x="1670804" y="58475"/>
                  <a:pt x="1689225" y="142917"/>
                </a:cubicBezTo>
                <a:cubicBezTo>
                  <a:pt x="1711192" y="277661"/>
                  <a:pt x="1656315" y="348708"/>
                  <a:pt x="1689225" y="485910"/>
                </a:cubicBezTo>
                <a:cubicBezTo>
                  <a:pt x="1722135" y="623112"/>
                  <a:pt x="1664352" y="733029"/>
                  <a:pt x="1689225" y="857486"/>
                </a:cubicBezTo>
                <a:cubicBezTo>
                  <a:pt x="1507604" y="897938"/>
                  <a:pt x="1330930" y="800829"/>
                  <a:pt x="1143042" y="857486"/>
                </a:cubicBezTo>
                <a:cubicBezTo>
                  <a:pt x="955154" y="914143"/>
                  <a:pt x="813406" y="809418"/>
                  <a:pt x="596860" y="857486"/>
                </a:cubicBezTo>
                <a:cubicBezTo>
                  <a:pt x="380314" y="905554"/>
                  <a:pt x="194151" y="815328"/>
                  <a:pt x="0" y="857486"/>
                </a:cubicBezTo>
                <a:cubicBezTo>
                  <a:pt x="-3836" y="664755"/>
                  <a:pt x="33906" y="511813"/>
                  <a:pt x="0" y="420168"/>
                </a:cubicBezTo>
                <a:cubicBezTo>
                  <a:pt x="-33906" y="328523"/>
                  <a:pt x="20703" y="148209"/>
                  <a:pt x="0" y="0"/>
                </a:cubicBezTo>
                <a:close/>
              </a:path>
            </a:pathLst>
          </a:custGeom>
          <a:solidFill>
            <a:schemeClr val="accent3">
              <a:alpha val="50000"/>
            </a:schemeClr>
          </a:solidFill>
          <a:ln>
            <a:solidFill>
              <a:schemeClr val="bg1"/>
            </a:solidFill>
            <a:extLst>
              <a:ext uri="{C807C97D-BFC1-408E-A445-0C87EB9F89A2}">
                <ask:lineSketchStyleProps xmlns:ask="http://schemas.microsoft.com/office/drawing/2018/sketchyshapes" sd="3520093239">
                  <a:prstGeom prst="round1Rect">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1" anchor="ctr"/>
          <a:lstStyle/>
          <a:p>
            <a:pPr algn="ctr"/>
            <a:r>
              <a:rPr lang="en-US" b="1">
                <a:solidFill>
                  <a:schemeClr val="accent2"/>
                </a:solidFill>
                <a:latin typeface="Cabin" panose="020B0604020202020204" charset="0"/>
                <a:cs typeface="Times New Roman" panose="02020603050405020304" pitchFamily="18" charset="0"/>
              </a:rPr>
              <a:t>Limited soil and climate awareness</a:t>
            </a:r>
            <a:endParaRPr lang="ar-SA" b="1">
              <a:solidFill>
                <a:schemeClr val="accent2"/>
              </a:solidFill>
              <a:latin typeface="Cabin" panose="020B0604020202020204" charset="0"/>
              <a:cs typeface="Times New Roman" panose="02020603050405020304" pitchFamily="18" charset="0"/>
            </a:endParaRPr>
          </a:p>
        </p:txBody>
      </p:sp>
      <p:sp>
        <p:nvSpPr>
          <p:cNvPr id="7" name="Oval 6">
            <a:extLst>
              <a:ext uri="{FF2B5EF4-FFF2-40B4-BE49-F238E27FC236}">
                <a16:creationId xmlns:a16="http://schemas.microsoft.com/office/drawing/2014/main" id="{2B70C9D1-3723-7AD8-02FA-1E849355668D}"/>
              </a:ext>
            </a:extLst>
          </p:cNvPr>
          <p:cNvSpPr/>
          <p:nvPr/>
        </p:nvSpPr>
        <p:spPr>
          <a:xfrm>
            <a:off x="761686" y="2629713"/>
            <a:ext cx="505838" cy="4867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en-US" b="1">
                <a:latin typeface="Times New Roman" panose="02020603050405020304" pitchFamily="18" charset="0"/>
                <a:cs typeface="Times New Roman" panose="02020603050405020304" pitchFamily="18" charset="0"/>
              </a:rPr>
              <a:t>1</a:t>
            </a:r>
            <a:endParaRPr lang="ar-SA" b="1">
              <a:latin typeface="Times New Roman" panose="02020603050405020304" pitchFamily="18" charset="0"/>
              <a:cs typeface="Times New Roman" panose="02020603050405020304" pitchFamily="18" charset="0"/>
            </a:endParaRPr>
          </a:p>
        </p:txBody>
      </p:sp>
      <p:cxnSp>
        <p:nvCxnSpPr>
          <p:cNvPr id="10" name="Connector: Curved 9">
            <a:extLst>
              <a:ext uri="{FF2B5EF4-FFF2-40B4-BE49-F238E27FC236}">
                <a16:creationId xmlns:a16="http://schemas.microsoft.com/office/drawing/2014/main" id="{BED6759A-5F15-C148-03C3-53A00A4DEEDC}"/>
              </a:ext>
            </a:extLst>
          </p:cNvPr>
          <p:cNvCxnSpPr>
            <a:cxnSpLocks/>
            <a:stCxn id="2" idx="2"/>
            <a:endCxn id="7" idx="0"/>
          </p:cNvCxnSpPr>
          <p:nvPr/>
        </p:nvCxnSpPr>
        <p:spPr>
          <a:xfrm rot="5400000">
            <a:off x="2330358" y="388070"/>
            <a:ext cx="925891" cy="3557395"/>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Connector: Curved 10">
            <a:extLst>
              <a:ext uri="{FF2B5EF4-FFF2-40B4-BE49-F238E27FC236}">
                <a16:creationId xmlns:a16="http://schemas.microsoft.com/office/drawing/2014/main" id="{B06D0ABC-FC73-EDC1-D464-B7565D7AB751}"/>
              </a:ext>
            </a:extLst>
          </p:cNvPr>
          <p:cNvCxnSpPr>
            <a:cxnSpLocks/>
            <a:stCxn id="2" idx="2"/>
            <a:endCxn id="8" idx="0"/>
          </p:cNvCxnSpPr>
          <p:nvPr/>
        </p:nvCxnSpPr>
        <p:spPr>
          <a:xfrm rot="5400000">
            <a:off x="4100545" y="2161813"/>
            <a:ext cx="929447" cy="13465"/>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Curved 11">
            <a:extLst>
              <a:ext uri="{FF2B5EF4-FFF2-40B4-BE49-F238E27FC236}">
                <a16:creationId xmlns:a16="http://schemas.microsoft.com/office/drawing/2014/main" id="{20B6F73B-DDAF-017A-448D-43011569AC2B}"/>
              </a:ext>
            </a:extLst>
          </p:cNvPr>
          <p:cNvCxnSpPr>
            <a:cxnSpLocks/>
            <a:stCxn id="2" idx="2"/>
            <a:endCxn id="9" idx="0"/>
          </p:cNvCxnSpPr>
          <p:nvPr/>
        </p:nvCxnSpPr>
        <p:spPr>
          <a:xfrm rot="16200000" flipH="1">
            <a:off x="5870002" y="405819"/>
            <a:ext cx="934461" cy="3530465"/>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Rectangle 30">
            <a:extLst>
              <a:ext uri="{FF2B5EF4-FFF2-40B4-BE49-F238E27FC236}">
                <a16:creationId xmlns:a16="http://schemas.microsoft.com/office/drawing/2014/main" id="{DA39A2EB-121D-2A47-C2CE-6778546DF92E}"/>
              </a:ext>
            </a:extLst>
          </p:cNvPr>
          <p:cNvSpPr/>
          <p:nvPr/>
        </p:nvSpPr>
        <p:spPr>
          <a:xfrm>
            <a:off x="3707588" y="2970938"/>
            <a:ext cx="1689225" cy="857486"/>
          </a:xfrm>
          <a:custGeom>
            <a:avLst/>
            <a:gdLst>
              <a:gd name="connsiteX0" fmla="*/ 0 w 1689225"/>
              <a:gd name="connsiteY0" fmla="*/ 0 h 857486"/>
              <a:gd name="connsiteX1" fmla="*/ 546183 w 1689225"/>
              <a:gd name="connsiteY1" fmla="*/ 0 h 857486"/>
              <a:gd name="connsiteX2" fmla="*/ 1075473 w 1689225"/>
              <a:gd name="connsiteY2" fmla="*/ 0 h 857486"/>
              <a:gd name="connsiteX3" fmla="*/ 1689225 w 1689225"/>
              <a:gd name="connsiteY3" fmla="*/ 0 h 857486"/>
              <a:gd name="connsiteX4" fmla="*/ 1689225 w 1689225"/>
              <a:gd name="connsiteY4" fmla="*/ 411593 h 857486"/>
              <a:gd name="connsiteX5" fmla="*/ 1689225 w 1689225"/>
              <a:gd name="connsiteY5" fmla="*/ 857486 h 857486"/>
              <a:gd name="connsiteX6" fmla="*/ 1126150 w 1689225"/>
              <a:gd name="connsiteY6" fmla="*/ 857486 h 857486"/>
              <a:gd name="connsiteX7" fmla="*/ 563075 w 1689225"/>
              <a:gd name="connsiteY7" fmla="*/ 857486 h 857486"/>
              <a:gd name="connsiteX8" fmla="*/ 0 w 1689225"/>
              <a:gd name="connsiteY8" fmla="*/ 857486 h 857486"/>
              <a:gd name="connsiteX9" fmla="*/ 0 w 1689225"/>
              <a:gd name="connsiteY9" fmla="*/ 411593 h 857486"/>
              <a:gd name="connsiteX10" fmla="*/ 0 w 1689225"/>
              <a:gd name="connsiteY10" fmla="*/ 0 h 85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9225" h="857486" fill="none" extrusionOk="0">
                <a:moveTo>
                  <a:pt x="0" y="0"/>
                </a:moveTo>
                <a:cubicBezTo>
                  <a:pt x="203062" y="-18192"/>
                  <a:pt x="385990" y="10704"/>
                  <a:pt x="546183" y="0"/>
                </a:cubicBezTo>
                <a:cubicBezTo>
                  <a:pt x="706376" y="-10704"/>
                  <a:pt x="915055" y="45666"/>
                  <a:pt x="1075473" y="0"/>
                </a:cubicBezTo>
                <a:cubicBezTo>
                  <a:pt x="1235891" y="-45666"/>
                  <a:pt x="1392383" y="55004"/>
                  <a:pt x="1689225" y="0"/>
                </a:cubicBezTo>
                <a:cubicBezTo>
                  <a:pt x="1691974" y="133790"/>
                  <a:pt x="1671336" y="239044"/>
                  <a:pt x="1689225" y="411593"/>
                </a:cubicBezTo>
                <a:cubicBezTo>
                  <a:pt x="1707114" y="584142"/>
                  <a:pt x="1672103" y="652108"/>
                  <a:pt x="1689225" y="857486"/>
                </a:cubicBezTo>
                <a:cubicBezTo>
                  <a:pt x="1567339" y="887166"/>
                  <a:pt x="1360858" y="799982"/>
                  <a:pt x="1126150" y="857486"/>
                </a:cubicBezTo>
                <a:cubicBezTo>
                  <a:pt x="891443" y="914990"/>
                  <a:pt x="706610" y="815048"/>
                  <a:pt x="563075" y="857486"/>
                </a:cubicBezTo>
                <a:cubicBezTo>
                  <a:pt x="419541" y="899924"/>
                  <a:pt x="188244" y="807295"/>
                  <a:pt x="0" y="857486"/>
                </a:cubicBezTo>
                <a:cubicBezTo>
                  <a:pt x="-43942" y="705872"/>
                  <a:pt x="44210" y="541487"/>
                  <a:pt x="0" y="411593"/>
                </a:cubicBezTo>
                <a:cubicBezTo>
                  <a:pt x="-44210" y="281699"/>
                  <a:pt x="5559" y="99564"/>
                  <a:pt x="0" y="0"/>
                </a:cubicBezTo>
                <a:close/>
              </a:path>
              <a:path w="1689225" h="857486" stroke="0" extrusionOk="0">
                <a:moveTo>
                  <a:pt x="0" y="0"/>
                </a:moveTo>
                <a:cubicBezTo>
                  <a:pt x="235976" y="-1748"/>
                  <a:pt x="375410" y="69218"/>
                  <a:pt x="596860" y="0"/>
                </a:cubicBezTo>
                <a:cubicBezTo>
                  <a:pt x="818310" y="-69218"/>
                  <a:pt x="1063888" y="59876"/>
                  <a:pt x="1193719" y="0"/>
                </a:cubicBezTo>
                <a:cubicBezTo>
                  <a:pt x="1323550" y="-59876"/>
                  <a:pt x="1537145" y="2577"/>
                  <a:pt x="1689225" y="0"/>
                </a:cubicBezTo>
                <a:cubicBezTo>
                  <a:pt x="1730371" y="183113"/>
                  <a:pt x="1675494" y="275684"/>
                  <a:pt x="1689225" y="420168"/>
                </a:cubicBezTo>
                <a:cubicBezTo>
                  <a:pt x="1702956" y="564652"/>
                  <a:pt x="1673736" y="753114"/>
                  <a:pt x="1689225" y="857486"/>
                </a:cubicBezTo>
                <a:cubicBezTo>
                  <a:pt x="1523291" y="902991"/>
                  <a:pt x="1347194" y="813514"/>
                  <a:pt x="1143042" y="857486"/>
                </a:cubicBezTo>
                <a:cubicBezTo>
                  <a:pt x="938890" y="901458"/>
                  <a:pt x="745190" y="844905"/>
                  <a:pt x="613752" y="857486"/>
                </a:cubicBezTo>
                <a:cubicBezTo>
                  <a:pt x="482314" y="870067"/>
                  <a:pt x="250708" y="809519"/>
                  <a:pt x="0" y="857486"/>
                </a:cubicBezTo>
                <a:cubicBezTo>
                  <a:pt x="-33003" y="688888"/>
                  <a:pt x="41909" y="543259"/>
                  <a:pt x="0" y="428743"/>
                </a:cubicBezTo>
                <a:cubicBezTo>
                  <a:pt x="-41909" y="314227"/>
                  <a:pt x="33020" y="144485"/>
                  <a:pt x="0" y="0"/>
                </a:cubicBezTo>
                <a:close/>
              </a:path>
            </a:pathLst>
          </a:custGeom>
          <a:solidFill>
            <a:schemeClr val="accent3">
              <a:alpha val="50000"/>
            </a:schemeClr>
          </a:solidFill>
          <a:ln>
            <a:solidFill>
              <a:schemeClr val="bg1"/>
            </a:solidFill>
            <a:extLst>
              <a:ext uri="{C807C97D-BFC1-408E-A445-0C87EB9F89A2}">
                <ask:lineSketchStyleProps xmlns:ask="http://schemas.microsoft.com/office/drawing/2018/sketchyshapes" sd="3230018502">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1" anchor="ctr"/>
          <a:lstStyle/>
          <a:p>
            <a:pPr algn="ctr"/>
            <a:r>
              <a:rPr lang="en-US" b="1">
                <a:solidFill>
                  <a:schemeClr val="accent2"/>
                </a:solidFill>
                <a:latin typeface="Cabin" panose="020B0604020202020204" charset="0"/>
                <a:cs typeface="Times New Roman" panose="02020603050405020304" pitchFamily="18" charset="0"/>
              </a:rPr>
              <a:t>Overdependence on traditional practices</a:t>
            </a:r>
            <a:endParaRPr lang="ar-SA" b="1">
              <a:solidFill>
                <a:schemeClr val="accent2"/>
              </a:solidFill>
              <a:latin typeface="Cabin" panose="020B0604020202020204" charset="0"/>
              <a:cs typeface="Times New Roman" panose="02020603050405020304" pitchFamily="18" charset="0"/>
            </a:endParaRPr>
          </a:p>
        </p:txBody>
      </p:sp>
      <p:sp>
        <p:nvSpPr>
          <p:cNvPr id="32" name="Rectangle 31">
            <a:extLst>
              <a:ext uri="{FF2B5EF4-FFF2-40B4-BE49-F238E27FC236}">
                <a16:creationId xmlns:a16="http://schemas.microsoft.com/office/drawing/2014/main" id="{DC4FD6B6-546B-D578-2FCF-B523477C3B31}"/>
              </a:ext>
            </a:extLst>
          </p:cNvPr>
          <p:cNvSpPr/>
          <p:nvPr/>
        </p:nvSpPr>
        <p:spPr>
          <a:xfrm>
            <a:off x="7306613" y="2970938"/>
            <a:ext cx="1689225" cy="857486"/>
          </a:xfrm>
          <a:custGeom>
            <a:avLst/>
            <a:gdLst>
              <a:gd name="connsiteX0" fmla="*/ 0 w 1689225"/>
              <a:gd name="connsiteY0" fmla="*/ 0 h 857486"/>
              <a:gd name="connsiteX1" fmla="*/ 579967 w 1689225"/>
              <a:gd name="connsiteY1" fmla="*/ 0 h 857486"/>
              <a:gd name="connsiteX2" fmla="*/ 1092366 w 1689225"/>
              <a:gd name="connsiteY2" fmla="*/ 0 h 857486"/>
              <a:gd name="connsiteX3" fmla="*/ 1689225 w 1689225"/>
              <a:gd name="connsiteY3" fmla="*/ 0 h 857486"/>
              <a:gd name="connsiteX4" fmla="*/ 1689225 w 1689225"/>
              <a:gd name="connsiteY4" fmla="*/ 403018 h 857486"/>
              <a:gd name="connsiteX5" fmla="*/ 1689225 w 1689225"/>
              <a:gd name="connsiteY5" fmla="*/ 857486 h 857486"/>
              <a:gd name="connsiteX6" fmla="*/ 1143042 w 1689225"/>
              <a:gd name="connsiteY6" fmla="*/ 857486 h 857486"/>
              <a:gd name="connsiteX7" fmla="*/ 630644 w 1689225"/>
              <a:gd name="connsiteY7" fmla="*/ 857486 h 857486"/>
              <a:gd name="connsiteX8" fmla="*/ 0 w 1689225"/>
              <a:gd name="connsiteY8" fmla="*/ 857486 h 857486"/>
              <a:gd name="connsiteX9" fmla="*/ 0 w 1689225"/>
              <a:gd name="connsiteY9" fmla="*/ 445893 h 857486"/>
              <a:gd name="connsiteX10" fmla="*/ 0 w 1689225"/>
              <a:gd name="connsiteY10" fmla="*/ 0 h 85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9225" h="857486" fill="none" extrusionOk="0">
                <a:moveTo>
                  <a:pt x="0" y="0"/>
                </a:moveTo>
                <a:cubicBezTo>
                  <a:pt x="228040" y="-67813"/>
                  <a:pt x="362486" y="55638"/>
                  <a:pt x="579967" y="0"/>
                </a:cubicBezTo>
                <a:cubicBezTo>
                  <a:pt x="797448" y="-55638"/>
                  <a:pt x="867727" y="33012"/>
                  <a:pt x="1092366" y="0"/>
                </a:cubicBezTo>
                <a:cubicBezTo>
                  <a:pt x="1317005" y="-33012"/>
                  <a:pt x="1536417" y="51921"/>
                  <a:pt x="1689225" y="0"/>
                </a:cubicBezTo>
                <a:cubicBezTo>
                  <a:pt x="1691753" y="139557"/>
                  <a:pt x="1648467" y="208423"/>
                  <a:pt x="1689225" y="403018"/>
                </a:cubicBezTo>
                <a:cubicBezTo>
                  <a:pt x="1729983" y="597613"/>
                  <a:pt x="1659521" y="679707"/>
                  <a:pt x="1689225" y="857486"/>
                </a:cubicBezTo>
                <a:cubicBezTo>
                  <a:pt x="1517444" y="879551"/>
                  <a:pt x="1342644" y="841509"/>
                  <a:pt x="1143042" y="857486"/>
                </a:cubicBezTo>
                <a:cubicBezTo>
                  <a:pt x="943440" y="873463"/>
                  <a:pt x="748734" y="836720"/>
                  <a:pt x="630644" y="857486"/>
                </a:cubicBezTo>
                <a:cubicBezTo>
                  <a:pt x="512554" y="878252"/>
                  <a:pt x="196554" y="807257"/>
                  <a:pt x="0" y="857486"/>
                </a:cubicBezTo>
                <a:cubicBezTo>
                  <a:pt x="-19674" y="739871"/>
                  <a:pt x="44500" y="592420"/>
                  <a:pt x="0" y="445893"/>
                </a:cubicBezTo>
                <a:cubicBezTo>
                  <a:pt x="-44500" y="299366"/>
                  <a:pt x="12033" y="193092"/>
                  <a:pt x="0" y="0"/>
                </a:cubicBezTo>
                <a:close/>
              </a:path>
              <a:path w="1689225" h="857486" stroke="0" extrusionOk="0">
                <a:moveTo>
                  <a:pt x="0" y="0"/>
                </a:moveTo>
                <a:cubicBezTo>
                  <a:pt x="162202" y="-35499"/>
                  <a:pt x="382550" y="44039"/>
                  <a:pt x="579967" y="0"/>
                </a:cubicBezTo>
                <a:cubicBezTo>
                  <a:pt x="777384" y="-44039"/>
                  <a:pt x="998137" y="43805"/>
                  <a:pt x="1143042" y="0"/>
                </a:cubicBezTo>
                <a:cubicBezTo>
                  <a:pt x="1287947" y="-43805"/>
                  <a:pt x="1516003" y="3077"/>
                  <a:pt x="1689225" y="0"/>
                </a:cubicBezTo>
                <a:cubicBezTo>
                  <a:pt x="1692320" y="100590"/>
                  <a:pt x="1651000" y="242347"/>
                  <a:pt x="1689225" y="445893"/>
                </a:cubicBezTo>
                <a:cubicBezTo>
                  <a:pt x="1727450" y="649439"/>
                  <a:pt x="1662939" y="768372"/>
                  <a:pt x="1689225" y="857486"/>
                </a:cubicBezTo>
                <a:cubicBezTo>
                  <a:pt x="1438806" y="923216"/>
                  <a:pt x="1237251" y="805671"/>
                  <a:pt x="1092366" y="857486"/>
                </a:cubicBezTo>
                <a:cubicBezTo>
                  <a:pt x="947481" y="909301"/>
                  <a:pt x="690593" y="849813"/>
                  <a:pt x="546183" y="857486"/>
                </a:cubicBezTo>
                <a:cubicBezTo>
                  <a:pt x="401773" y="865159"/>
                  <a:pt x="260512" y="813782"/>
                  <a:pt x="0" y="857486"/>
                </a:cubicBezTo>
                <a:cubicBezTo>
                  <a:pt x="-29341" y="701708"/>
                  <a:pt x="44574" y="628515"/>
                  <a:pt x="0" y="454468"/>
                </a:cubicBezTo>
                <a:cubicBezTo>
                  <a:pt x="-44574" y="280421"/>
                  <a:pt x="41201" y="176953"/>
                  <a:pt x="0" y="0"/>
                </a:cubicBezTo>
                <a:close/>
              </a:path>
            </a:pathLst>
          </a:custGeom>
          <a:solidFill>
            <a:schemeClr val="accent3">
              <a:alpha val="50000"/>
            </a:schemeClr>
          </a:solidFill>
          <a:ln>
            <a:solidFill>
              <a:schemeClr val="bg1"/>
            </a:solidFill>
            <a:extLst>
              <a:ext uri="{C807C97D-BFC1-408E-A445-0C87EB9F89A2}">
                <ask:lineSketchStyleProps xmlns:ask="http://schemas.microsoft.com/office/drawing/2018/sketchyshapes" sd="2262569798">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1" anchor="ctr"/>
          <a:lstStyle/>
          <a:p>
            <a:pPr algn="ctr"/>
            <a:r>
              <a:rPr lang="en-US" b="1">
                <a:solidFill>
                  <a:schemeClr val="accent2"/>
                </a:solidFill>
                <a:latin typeface="Cabin" panose="020B0604020202020204" charset="0"/>
                <a:cs typeface="Times New Roman" panose="02020603050405020304" pitchFamily="18" charset="0"/>
              </a:rPr>
              <a:t>Reduced yields and increased resource wastage</a:t>
            </a:r>
            <a:endParaRPr lang="ar-SA" b="1">
              <a:solidFill>
                <a:schemeClr val="accent2"/>
              </a:solidFill>
              <a:latin typeface="Cabin" panose="020B0604020202020204" charset="0"/>
              <a:cs typeface="Times New Roman" panose="02020603050405020304" pitchFamily="18" charset="0"/>
            </a:endParaRPr>
          </a:p>
        </p:txBody>
      </p:sp>
      <p:pic>
        <p:nvPicPr>
          <p:cNvPr id="35" name="Picture 34">
            <a:extLst>
              <a:ext uri="{FF2B5EF4-FFF2-40B4-BE49-F238E27FC236}">
                <a16:creationId xmlns:a16="http://schemas.microsoft.com/office/drawing/2014/main" id="{323471BF-621A-5A0B-9A3F-9E371F44AEA5}"/>
              </a:ext>
            </a:extLst>
          </p:cNvPr>
          <p:cNvPicPr>
            <a:picLocks noChangeAspect="1"/>
          </p:cNvPicPr>
          <p:nvPr/>
        </p:nvPicPr>
        <p:blipFill>
          <a:blip r:embed="rId3"/>
          <a:stretch>
            <a:fillRect/>
          </a:stretch>
        </p:blipFill>
        <p:spPr>
          <a:xfrm>
            <a:off x="2159836" y="4366955"/>
            <a:ext cx="457240" cy="457240"/>
          </a:xfrm>
          <a:prstGeom prst="rect">
            <a:avLst/>
          </a:prstGeom>
        </p:spPr>
      </p:pic>
      <p:sp>
        <p:nvSpPr>
          <p:cNvPr id="8" name="Oval 7">
            <a:extLst>
              <a:ext uri="{FF2B5EF4-FFF2-40B4-BE49-F238E27FC236}">
                <a16:creationId xmlns:a16="http://schemas.microsoft.com/office/drawing/2014/main" id="{26F2CA28-7CA4-6DF1-74F6-4D9F0DE3E7E2}"/>
              </a:ext>
            </a:extLst>
          </p:cNvPr>
          <p:cNvSpPr/>
          <p:nvPr/>
        </p:nvSpPr>
        <p:spPr>
          <a:xfrm>
            <a:off x="4305616" y="2633269"/>
            <a:ext cx="505838" cy="4867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en-US" b="1">
                <a:latin typeface="Times New Roman" panose="02020603050405020304" pitchFamily="18" charset="0"/>
                <a:cs typeface="Times New Roman" panose="02020603050405020304" pitchFamily="18" charset="0"/>
              </a:rPr>
              <a:t>2</a:t>
            </a:r>
            <a:endParaRPr lang="ar-SA" b="1">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ECD27DB5-939F-EB19-5EDE-B2D8B907F3EA}"/>
              </a:ext>
            </a:extLst>
          </p:cNvPr>
          <p:cNvSpPr/>
          <p:nvPr/>
        </p:nvSpPr>
        <p:spPr>
          <a:xfrm>
            <a:off x="7849546" y="2638283"/>
            <a:ext cx="505838" cy="4867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en-US" b="1">
                <a:latin typeface="Times New Roman" panose="02020603050405020304" pitchFamily="18" charset="0"/>
                <a:cs typeface="Times New Roman" panose="02020603050405020304" pitchFamily="18" charset="0"/>
              </a:rPr>
              <a:t>3</a:t>
            </a:r>
            <a:endParaRPr lang="ar-SA" b="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DA15406-8042-C0E4-3255-BAE4E603D82F}"/>
              </a:ext>
            </a:extLst>
          </p:cNvPr>
          <p:cNvPicPr>
            <a:picLocks noChangeAspect="1"/>
          </p:cNvPicPr>
          <p:nvPr/>
        </p:nvPicPr>
        <p:blipFill>
          <a:blip r:embed="rId4">
            <a:alphaModFix amt="35000"/>
          </a:blip>
          <a:stretch>
            <a:fillRect/>
          </a:stretch>
        </p:blipFill>
        <p:spPr>
          <a:xfrm>
            <a:off x="1350715" y="1308531"/>
            <a:ext cx="457200" cy="457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7">
          <a:extLst>
            <a:ext uri="{FF2B5EF4-FFF2-40B4-BE49-F238E27FC236}">
              <a16:creationId xmlns:a16="http://schemas.microsoft.com/office/drawing/2014/main" id="{6D53DF2C-BE7E-C9C3-8763-023DA4BF5CC2}"/>
            </a:ext>
          </a:extLst>
        </p:cNvPr>
        <p:cNvGrpSpPr/>
        <p:nvPr/>
      </p:nvGrpSpPr>
      <p:grpSpPr>
        <a:xfrm>
          <a:off x="0" y="0"/>
          <a:ext cx="0" cy="0"/>
          <a:chOff x="0" y="0"/>
          <a:chExt cx="0" cy="0"/>
        </a:xfrm>
      </p:grpSpPr>
      <p:sp>
        <p:nvSpPr>
          <p:cNvPr id="718" name="Google Shape;718;p43">
            <a:extLst>
              <a:ext uri="{FF2B5EF4-FFF2-40B4-BE49-F238E27FC236}">
                <a16:creationId xmlns:a16="http://schemas.microsoft.com/office/drawing/2014/main" id="{6D463C7B-8D13-E396-0360-1D4778BD661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Font typeface="Arial" panose="020B0604020202020204" pitchFamily="34" charset="0"/>
              <a:buChar char="•"/>
            </a:pPr>
            <a:r>
              <a:rPr lang="en-US"/>
              <a:t>The Objectives </a:t>
            </a:r>
            <a:endParaRPr sz="1500" b="0"/>
          </a:p>
        </p:txBody>
      </p:sp>
      <p:sp>
        <p:nvSpPr>
          <p:cNvPr id="2" name="TextBox 1">
            <a:extLst>
              <a:ext uri="{FF2B5EF4-FFF2-40B4-BE49-F238E27FC236}">
                <a16:creationId xmlns:a16="http://schemas.microsoft.com/office/drawing/2014/main" id="{8BACD02B-EF25-BAF3-D939-37B3400D42D8}"/>
              </a:ext>
            </a:extLst>
          </p:cNvPr>
          <p:cNvSpPr txBox="1"/>
          <p:nvPr/>
        </p:nvSpPr>
        <p:spPr>
          <a:xfrm>
            <a:off x="3239542" y="1176841"/>
            <a:ext cx="2664916" cy="400110"/>
          </a:xfrm>
          <a:prstGeom prst="rect">
            <a:avLst/>
          </a:prstGeom>
          <a:noFill/>
        </p:spPr>
        <p:txBody>
          <a:bodyPr wrap="square" rtlCol="0">
            <a:spAutoFit/>
          </a:bodyPr>
          <a:lstStyle/>
          <a:p>
            <a:r>
              <a:rPr lang="en-US" sz="2000" b="1">
                <a:solidFill>
                  <a:schemeClr val="accent2"/>
                </a:solidFill>
                <a:latin typeface="Cabin" panose="020B0604020202020204" charset="0"/>
                <a:cs typeface="Times New Roman" panose="02020603050405020304" pitchFamily="18" charset="0"/>
              </a:rPr>
              <a:t>What Are We Solving?</a:t>
            </a:r>
          </a:p>
        </p:txBody>
      </p:sp>
      <p:sp>
        <p:nvSpPr>
          <p:cNvPr id="4" name="Rectangle: Single Corner Rounded 3">
            <a:extLst>
              <a:ext uri="{FF2B5EF4-FFF2-40B4-BE49-F238E27FC236}">
                <a16:creationId xmlns:a16="http://schemas.microsoft.com/office/drawing/2014/main" id="{4497D79E-D625-9116-E69B-7ED4A91BEC3D}"/>
              </a:ext>
            </a:extLst>
          </p:cNvPr>
          <p:cNvSpPr/>
          <p:nvPr/>
        </p:nvSpPr>
        <p:spPr>
          <a:xfrm>
            <a:off x="169993" y="2970938"/>
            <a:ext cx="1689225" cy="1417320"/>
          </a:xfrm>
          <a:custGeom>
            <a:avLst/>
            <a:gdLst>
              <a:gd name="connsiteX0" fmla="*/ 0 w 1689225"/>
              <a:gd name="connsiteY0" fmla="*/ 0 h 1417320"/>
              <a:gd name="connsiteX1" fmla="*/ 440743 w 1689225"/>
              <a:gd name="connsiteY1" fmla="*/ 0 h 1417320"/>
              <a:gd name="connsiteX2" fmla="*/ 954137 w 1689225"/>
              <a:gd name="connsiteY2" fmla="*/ 0 h 1417320"/>
              <a:gd name="connsiteX3" fmla="*/ 1453000 w 1689225"/>
              <a:gd name="connsiteY3" fmla="*/ 0 h 1417320"/>
              <a:gd name="connsiteX4" fmla="*/ 1689225 w 1689225"/>
              <a:gd name="connsiteY4" fmla="*/ 236225 h 1417320"/>
              <a:gd name="connsiteX5" fmla="*/ 1689225 w 1689225"/>
              <a:gd name="connsiteY5" fmla="*/ 803151 h 1417320"/>
              <a:gd name="connsiteX6" fmla="*/ 1689225 w 1689225"/>
              <a:gd name="connsiteY6" fmla="*/ 1417320 h 1417320"/>
              <a:gd name="connsiteX7" fmla="*/ 1176827 w 1689225"/>
              <a:gd name="connsiteY7" fmla="*/ 1417320 h 1417320"/>
              <a:gd name="connsiteX8" fmla="*/ 647536 w 1689225"/>
              <a:gd name="connsiteY8" fmla="*/ 1417320 h 1417320"/>
              <a:gd name="connsiteX9" fmla="*/ 0 w 1689225"/>
              <a:gd name="connsiteY9" fmla="*/ 1417320 h 1417320"/>
              <a:gd name="connsiteX10" fmla="*/ 0 w 1689225"/>
              <a:gd name="connsiteY10" fmla="*/ 987400 h 1417320"/>
              <a:gd name="connsiteX11" fmla="*/ 0 w 1689225"/>
              <a:gd name="connsiteY11" fmla="*/ 557479 h 1417320"/>
              <a:gd name="connsiteX12" fmla="*/ 0 w 1689225"/>
              <a:gd name="connsiteY12" fmla="*/ 0 h 141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9225" h="1417320" fill="none" extrusionOk="0">
                <a:moveTo>
                  <a:pt x="0" y="0"/>
                </a:moveTo>
                <a:cubicBezTo>
                  <a:pt x="104546" y="-15574"/>
                  <a:pt x="333743" y="26136"/>
                  <a:pt x="440743" y="0"/>
                </a:cubicBezTo>
                <a:cubicBezTo>
                  <a:pt x="547743" y="-26136"/>
                  <a:pt x="771031" y="28951"/>
                  <a:pt x="954137" y="0"/>
                </a:cubicBezTo>
                <a:cubicBezTo>
                  <a:pt x="1137243" y="-28951"/>
                  <a:pt x="1237282" y="56968"/>
                  <a:pt x="1453000" y="0"/>
                </a:cubicBezTo>
                <a:cubicBezTo>
                  <a:pt x="1578193" y="-3095"/>
                  <a:pt x="1701192" y="92376"/>
                  <a:pt x="1689225" y="236225"/>
                </a:cubicBezTo>
                <a:cubicBezTo>
                  <a:pt x="1739383" y="406827"/>
                  <a:pt x="1678484" y="640770"/>
                  <a:pt x="1689225" y="803151"/>
                </a:cubicBezTo>
                <a:cubicBezTo>
                  <a:pt x="1699966" y="965532"/>
                  <a:pt x="1633915" y="1193338"/>
                  <a:pt x="1689225" y="1417320"/>
                </a:cubicBezTo>
                <a:cubicBezTo>
                  <a:pt x="1579480" y="1421437"/>
                  <a:pt x="1285751" y="1361762"/>
                  <a:pt x="1176827" y="1417320"/>
                </a:cubicBezTo>
                <a:cubicBezTo>
                  <a:pt x="1067903" y="1472878"/>
                  <a:pt x="853939" y="1405073"/>
                  <a:pt x="647536" y="1417320"/>
                </a:cubicBezTo>
                <a:cubicBezTo>
                  <a:pt x="441133" y="1429567"/>
                  <a:pt x="231491" y="1351969"/>
                  <a:pt x="0" y="1417320"/>
                </a:cubicBezTo>
                <a:cubicBezTo>
                  <a:pt x="-14295" y="1302484"/>
                  <a:pt x="17229" y="1096941"/>
                  <a:pt x="0" y="987400"/>
                </a:cubicBezTo>
                <a:cubicBezTo>
                  <a:pt x="-17229" y="877859"/>
                  <a:pt x="50356" y="671004"/>
                  <a:pt x="0" y="557479"/>
                </a:cubicBezTo>
                <a:cubicBezTo>
                  <a:pt x="-50356" y="443954"/>
                  <a:pt x="34208" y="201275"/>
                  <a:pt x="0" y="0"/>
                </a:cubicBezTo>
                <a:close/>
              </a:path>
              <a:path w="1689225" h="1417320" stroke="0" extrusionOk="0">
                <a:moveTo>
                  <a:pt x="0" y="0"/>
                </a:moveTo>
                <a:cubicBezTo>
                  <a:pt x="112428" y="-27672"/>
                  <a:pt x="332613" y="32735"/>
                  <a:pt x="484333" y="0"/>
                </a:cubicBezTo>
                <a:cubicBezTo>
                  <a:pt x="636053" y="-32735"/>
                  <a:pt x="846806" y="36438"/>
                  <a:pt x="968667" y="0"/>
                </a:cubicBezTo>
                <a:cubicBezTo>
                  <a:pt x="1090528" y="-36438"/>
                  <a:pt x="1280497" y="1325"/>
                  <a:pt x="1453000" y="0"/>
                </a:cubicBezTo>
                <a:cubicBezTo>
                  <a:pt x="1618393" y="-245"/>
                  <a:pt x="1682212" y="103664"/>
                  <a:pt x="1689225" y="236225"/>
                </a:cubicBezTo>
                <a:cubicBezTo>
                  <a:pt x="1719184" y="501512"/>
                  <a:pt x="1638513" y="568757"/>
                  <a:pt x="1689225" y="803151"/>
                </a:cubicBezTo>
                <a:cubicBezTo>
                  <a:pt x="1739937" y="1037545"/>
                  <a:pt x="1640414" y="1203065"/>
                  <a:pt x="1689225" y="1417320"/>
                </a:cubicBezTo>
                <a:cubicBezTo>
                  <a:pt x="1507604" y="1457772"/>
                  <a:pt x="1330930" y="1360663"/>
                  <a:pt x="1143042" y="1417320"/>
                </a:cubicBezTo>
                <a:cubicBezTo>
                  <a:pt x="955154" y="1473977"/>
                  <a:pt x="813406" y="1369252"/>
                  <a:pt x="596860" y="1417320"/>
                </a:cubicBezTo>
                <a:cubicBezTo>
                  <a:pt x="380314" y="1465388"/>
                  <a:pt x="194151" y="1375162"/>
                  <a:pt x="0" y="1417320"/>
                </a:cubicBezTo>
                <a:cubicBezTo>
                  <a:pt x="-10018" y="1215846"/>
                  <a:pt x="40351" y="1173595"/>
                  <a:pt x="0" y="930707"/>
                </a:cubicBezTo>
                <a:cubicBezTo>
                  <a:pt x="-40351" y="687819"/>
                  <a:pt x="12636" y="665861"/>
                  <a:pt x="0" y="458267"/>
                </a:cubicBezTo>
                <a:cubicBezTo>
                  <a:pt x="-12636" y="250673"/>
                  <a:pt x="39317" y="219374"/>
                  <a:pt x="0" y="0"/>
                </a:cubicBezTo>
                <a:close/>
              </a:path>
            </a:pathLst>
          </a:custGeom>
          <a:solidFill>
            <a:schemeClr val="accent3">
              <a:alpha val="50000"/>
            </a:schemeClr>
          </a:solidFill>
          <a:ln>
            <a:solidFill>
              <a:schemeClr val="bg1"/>
            </a:solidFill>
            <a:extLst>
              <a:ext uri="{C807C97D-BFC1-408E-A445-0C87EB9F89A2}">
                <ask:lineSketchStyleProps xmlns:ask="http://schemas.microsoft.com/office/drawing/2018/sketchyshapes" sd="3520093239">
                  <a:prstGeom prst="round1Rect">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1" anchor="ctr"/>
          <a:lstStyle/>
          <a:p>
            <a:pPr algn="ctr"/>
            <a:endParaRPr lang="en-US" b="1">
              <a:solidFill>
                <a:schemeClr val="accent2"/>
              </a:solidFill>
              <a:latin typeface="Cabin" panose="020B0604020202020204" charset="0"/>
              <a:cs typeface="Times New Roman" panose="02020603050405020304" pitchFamily="18" charset="0"/>
            </a:endParaRPr>
          </a:p>
          <a:p>
            <a:pPr algn="ctr"/>
            <a:r>
              <a:rPr lang="en-US" b="1">
                <a:solidFill>
                  <a:schemeClr val="accent2"/>
                </a:solidFill>
                <a:latin typeface="Cabin" panose="020B0604020202020204" charset="0"/>
                <a:cs typeface="Times New Roman" panose="02020603050405020304" pitchFamily="18" charset="0"/>
              </a:rPr>
              <a:t>Identify the most suitable crops based on soil and climatic conditions</a:t>
            </a:r>
            <a:endParaRPr lang="ar-SA" b="1">
              <a:solidFill>
                <a:schemeClr val="accent2"/>
              </a:solidFill>
              <a:latin typeface="Cabin" panose="020B0604020202020204" charset="0"/>
              <a:cs typeface="Times New Roman" panose="02020603050405020304" pitchFamily="18" charset="0"/>
            </a:endParaRPr>
          </a:p>
        </p:txBody>
      </p:sp>
      <p:sp>
        <p:nvSpPr>
          <p:cNvPr id="7" name="Oval 6">
            <a:extLst>
              <a:ext uri="{FF2B5EF4-FFF2-40B4-BE49-F238E27FC236}">
                <a16:creationId xmlns:a16="http://schemas.microsoft.com/office/drawing/2014/main" id="{54C8C088-EFDC-E064-3CC4-CD47DC460A0D}"/>
              </a:ext>
            </a:extLst>
          </p:cNvPr>
          <p:cNvSpPr/>
          <p:nvPr/>
        </p:nvSpPr>
        <p:spPr>
          <a:xfrm>
            <a:off x="761686" y="2629713"/>
            <a:ext cx="505838" cy="4867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en-US" b="1">
                <a:latin typeface="Times New Roman" panose="02020603050405020304" pitchFamily="18" charset="0"/>
                <a:cs typeface="Times New Roman" panose="02020603050405020304" pitchFamily="18" charset="0"/>
              </a:rPr>
              <a:t>1</a:t>
            </a:r>
            <a:endParaRPr lang="ar-SA" b="1">
              <a:latin typeface="Times New Roman" panose="02020603050405020304" pitchFamily="18" charset="0"/>
              <a:cs typeface="Times New Roman" panose="02020603050405020304" pitchFamily="18" charset="0"/>
            </a:endParaRPr>
          </a:p>
        </p:txBody>
      </p:sp>
      <p:cxnSp>
        <p:nvCxnSpPr>
          <p:cNvPr id="10" name="Connector: Curved 9">
            <a:extLst>
              <a:ext uri="{FF2B5EF4-FFF2-40B4-BE49-F238E27FC236}">
                <a16:creationId xmlns:a16="http://schemas.microsoft.com/office/drawing/2014/main" id="{BC0E41A3-B1D3-1939-356F-C22E4DDE55F0}"/>
              </a:ext>
            </a:extLst>
          </p:cNvPr>
          <p:cNvCxnSpPr>
            <a:cxnSpLocks/>
            <a:stCxn id="2" idx="2"/>
            <a:endCxn id="7" idx="0"/>
          </p:cNvCxnSpPr>
          <p:nvPr/>
        </p:nvCxnSpPr>
        <p:spPr>
          <a:xfrm rot="5400000">
            <a:off x="2266922" y="324635"/>
            <a:ext cx="1052762" cy="3557395"/>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Connector: Curved 10">
            <a:extLst>
              <a:ext uri="{FF2B5EF4-FFF2-40B4-BE49-F238E27FC236}">
                <a16:creationId xmlns:a16="http://schemas.microsoft.com/office/drawing/2014/main" id="{EEFBD2F2-5B96-1F70-D7FB-2B0B803A5027}"/>
              </a:ext>
            </a:extLst>
          </p:cNvPr>
          <p:cNvCxnSpPr>
            <a:cxnSpLocks/>
            <a:stCxn id="2" idx="2"/>
            <a:endCxn id="8" idx="0"/>
          </p:cNvCxnSpPr>
          <p:nvPr/>
        </p:nvCxnSpPr>
        <p:spPr>
          <a:xfrm rot="5400000">
            <a:off x="4037109" y="2098378"/>
            <a:ext cx="1056318" cy="13465"/>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Curved 11">
            <a:extLst>
              <a:ext uri="{FF2B5EF4-FFF2-40B4-BE49-F238E27FC236}">
                <a16:creationId xmlns:a16="http://schemas.microsoft.com/office/drawing/2014/main" id="{C8EAD931-3BE0-3EC4-E7AF-76A5028A9343}"/>
              </a:ext>
            </a:extLst>
          </p:cNvPr>
          <p:cNvCxnSpPr>
            <a:cxnSpLocks/>
            <a:stCxn id="2" idx="2"/>
            <a:endCxn id="9" idx="0"/>
          </p:cNvCxnSpPr>
          <p:nvPr/>
        </p:nvCxnSpPr>
        <p:spPr>
          <a:xfrm rot="16200000" flipH="1">
            <a:off x="5806566" y="342384"/>
            <a:ext cx="1061332" cy="3530465"/>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Rectangle 30">
            <a:extLst>
              <a:ext uri="{FF2B5EF4-FFF2-40B4-BE49-F238E27FC236}">
                <a16:creationId xmlns:a16="http://schemas.microsoft.com/office/drawing/2014/main" id="{D483993C-4C98-0B58-BEE2-FC6E28921A8A}"/>
              </a:ext>
            </a:extLst>
          </p:cNvPr>
          <p:cNvSpPr/>
          <p:nvPr/>
        </p:nvSpPr>
        <p:spPr>
          <a:xfrm>
            <a:off x="3707588" y="2970938"/>
            <a:ext cx="1689225" cy="1417320"/>
          </a:xfrm>
          <a:custGeom>
            <a:avLst/>
            <a:gdLst>
              <a:gd name="connsiteX0" fmla="*/ 0 w 1689225"/>
              <a:gd name="connsiteY0" fmla="*/ 0 h 1417320"/>
              <a:gd name="connsiteX1" fmla="*/ 596860 w 1689225"/>
              <a:gd name="connsiteY1" fmla="*/ 0 h 1417320"/>
              <a:gd name="connsiteX2" fmla="*/ 1126150 w 1689225"/>
              <a:gd name="connsiteY2" fmla="*/ 0 h 1417320"/>
              <a:gd name="connsiteX3" fmla="*/ 1689225 w 1689225"/>
              <a:gd name="connsiteY3" fmla="*/ 0 h 1417320"/>
              <a:gd name="connsiteX4" fmla="*/ 1689225 w 1689225"/>
              <a:gd name="connsiteY4" fmla="*/ 429920 h 1417320"/>
              <a:gd name="connsiteX5" fmla="*/ 1689225 w 1689225"/>
              <a:gd name="connsiteY5" fmla="*/ 902360 h 1417320"/>
              <a:gd name="connsiteX6" fmla="*/ 1689225 w 1689225"/>
              <a:gd name="connsiteY6" fmla="*/ 1417320 h 1417320"/>
              <a:gd name="connsiteX7" fmla="*/ 1092366 w 1689225"/>
              <a:gd name="connsiteY7" fmla="*/ 1417320 h 1417320"/>
              <a:gd name="connsiteX8" fmla="*/ 495506 w 1689225"/>
              <a:gd name="connsiteY8" fmla="*/ 1417320 h 1417320"/>
              <a:gd name="connsiteX9" fmla="*/ 0 w 1689225"/>
              <a:gd name="connsiteY9" fmla="*/ 1417320 h 1417320"/>
              <a:gd name="connsiteX10" fmla="*/ 0 w 1689225"/>
              <a:gd name="connsiteY10" fmla="*/ 930707 h 1417320"/>
              <a:gd name="connsiteX11" fmla="*/ 0 w 1689225"/>
              <a:gd name="connsiteY11" fmla="*/ 429920 h 1417320"/>
              <a:gd name="connsiteX12" fmla="*/ 0 w 1689225"/>
              <a:gd name="connsiteY12" fmla="*/ 0 h 141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9225" h="1417320" fill="none" extrusionOk="0">
                <a:moveTo>
                  <a:pt x="0" y="0"/>
                </a:moveTo>
                <a:cubicBezTo>
                  <a:pt x="243628" y="-42809"/>
                  <a:pt x="431346" y="67940"/>
                  <a:pt x="596860" y="0"/>
                </a:cubicBezTo>
                <a:cubicBezTo>
                  <a:pt x="762374" y="-67940"/>
                  <a:pt x="963261" y="32519"/>
                  <a:pt x="1126150" y="0"/>
                </a:cubicBezTo>
                <a:cubicBezTo>
                  <a:pt x="1289039" y="-32519"/>
                  <a:pt x="1494328" y="20671"/>
                  <a:pt x="1689225" y="0"/>
                </a:cubicBezTo>
                <a:cubicBezTo>
                  <a:pt x="1721584" y="184680"/>
                  <a:pt x="1676315" y="260356"/>
                  <a:pt x="1689225" y="429920"/>
                </a:cubicBezTo>
                <a:cubicBezTo>
                  <a:pt x="1702135" y="599484"/>
                  <a:pt x="1643218" y="668271"/>
                  <a:pt x="1689225" y="902360"/>
                </a:cubicBezTo>
                <a:cubicBezTo>
                  <a:pt x="1735232" y="1136449"/>
                  <a:pt x="1643625" y="1161283"/>
                  <a:pt x="1689225" y="1417320"/>
                </a:cubicBezTo>
                <a:cubicBezTo>
                  <a:pt x="1539456" y="1427479"/>
                  <a:pt x="1338545" y="1376064"/>
                  <a:pt x="1092366" y="1417320"/>
                </a:cubicBezTo>
                <a:cubicBezTo>
                  <a:pt x="846187" y="1458576"/>
                  <a:pt x="764769" y="1383460"/>
                  <a:pt x="495506" y="1417320"/>
                </a:cubicBezTo>
                <a:cubicBezTo>
                  <a:pt x="226243" y="1451180"/>
                  <a:pt x="154598" y="1411272"/>
                  <a:pt x="0" y="1417320"/>
                </a:cubicBezTo>
                <a:cubicBezTo>
                  <a:pt x="-37520" y="1217026"/>
                  <a:pt x="34901" y="1131163"/>
                  <a:pt x="0" y="930707"/>
                </a:cubicBezTo>
                <a:cubicBezTo>
                  <a:pt x="-34901" y="730251"/>
                  <a:pt x="3387" y="540689"/>
                  <a:pt x="0" y="429920"/>
                </a:cubicBezTo>
                <a:cubicBezTo>
                  <a:pt x="-3387" y="319151"/>
                  <a:pt x="12537" y="181953"/>
                  <a:pt x="0" y="0"/>
                </a:cubicBezTo>
                <a:close/>
              </a:path>
              <a:path w="1689225" h="1417320" stroke="0" extrusionOk="0">
                <a:moveTo>
                  <a:pt x="0" y="0"/>
                </a:moveTo>
                <a:cubicBezTo>
                  <a:pt x="235976" y="-1748"/>
                  <a:pt x="375410" y="69218"/>
                  <a:pt x="596860" y="0"/>
                </a:cubicBezTo>
                <a:cubicBezTo>
                  <a:pt x="818310" y="-69218"/>
                  <a:pt x="1063888" y="59876"/>
                  <a:pt x="1193719" y="0"/>
                </a:cubicBezTo>
                <a:cubicBezTo>
                  <a:pt x="1323550" y="-59876"/>
                  <a:pt x="1537145" y="2577"/>
                  <a:pt x="1689225" y="0"/>
                </a:cubicBezTo>
                <a:cubicBezTo>
                  <a:pt x="1722614" y="163966"/>
                  <a:pt x="1637760" y="360774"/>
                  <a:pt x="1689225" y="458267"/>
                </a:cubicBezTo>
                <a:cubicBezTo>
                  <a:pt x="1740690" y="555760"/>
                  <a:pt x="1655760" y="705438"/>
                  <a:pt x="1689225" y="916534"/>
                </a:cubicBezTo>
                <a:cubicBezTo>
                  <a:pt x="1722690" y="1127630"/>
                  <a:pt x="1656968" y="1179860"/>
                  <a:pt x="1689225" y="1417320"/>
                </a:cubicBezTo>
                <a:cubicBezTo>
                  <a:pt x="1451639" y="1434638"/>
                  <a:pt x="1333705" y="1383590"/>
                  <a:pt x="1126150" y="1417320"/>
                </a:cubicBezTo>
                <a:cubicBezTo>
                  <a:pt x="918596" y="1451050"/>
                  <a:pt x="795422" y="1387360"/>
                  <a:pt x="613752" y="1417320"/>
                </a:cubicBezTo>
                <a:cubicBezTo>
                  <a:pt x="432082" y="1447280"/>
                  <a:pt x="199083" y="1410927"/>
                  <a:pt x="0" y="1417320"/>
                </a:cubicBezTo>
                <a:cubicBezTo>
                  <a:pt x="-13768" y="1209915"/>
                  <a:pt x="28910" y="1162660"/>
                  <a:pt x="0" y="959053"/>
                </a:cubicBezTo>
                <a:cubicBezTo>
                  <a:pt x="-28910" y="755446"/>
                  <a:pt x="5797" y="669611"/>
                  <a:pt x="0" y="500786"/>
                </a:cubicBezTo>
                <a:cubicBezTo>
                  <a:pt x="-5797" y="331961"/>
                  <a:pt x="20811" y="108825"/>
                  <a:pt x="0" y="0"/>
                </a:cubicBezTo>
                <a:close/>
              </a:path>
            </a:pathLst>
          </a:custGeom>
          <a:solidFill>
            <a:schemeClr val="accent3">
              <a:alpha val="50000"/>
            </a:schemeClr>
          </a:solidFill>
          <a:ln>
            <a:solidFill>
              <a:schemeClr val="bg1"/>
            </a:solidFill>
            <a:extLst>
              <a:ext uri="{C807C97D-BFC1-408E-A445-0C87EB9F89A2}">
                <ask:lineSketchStyleProps xmlns:ask="http://schemas.microsoft.com/office/drawing/2018/sketchyshapes" sd="3230018502">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1" anchor="ctr"/>
          <a:lstStyle/>
          <a:p>
            <a:pPr algn="ctr"/>
            <a:endParaRPr lang="en-US" b="1">
              <a:solidFill>
                <a:schemeClr val="accent2"/>
              </a:solidFill>
              <a:latin typeface="Cabin" panose="020B0604020202020204" charset="0"/>
              <a:cs typeface="Times New Roman" panose="02020603050405020304" pitchFamily="18" charset="0"/>
            </a:endParaRPr>
          </a:p>
          <a:p>
            <a:pPr algn="ctr"/>
            <a:r>
              <a:rPr lang="en-US" b="1">
                <a:solidFill>
                  <a:schemeClr val="accent2"/>
                </a:solidFill>
                <a:latin typeface="Cabin" panose="020B0604020202020204" charset="0"/>
                <a:cs typeface="Times New Roman" panose="02020603050405020304" pitchFamily="18" charset="0"/>
              </a:rPr>
              <a:t>Provide </a:t>
            </a:r>
            <a:r>
              <a:rPr lang="en-US" b="1">
                <a:solidFill>
                  <a:schemeClr val="accent2">
                    <a:lumMod val="60000"/>
                    <a:lumOff val="40000"/>
                  </a:schemeClr>
                </a:solidFill>
                <a:latin typeface="Cabin" panose="020B0604020202020204" charset="0"/>
                <a:cs typeface="Times New Roman" panose="02020603050405020304" pitchFamily="18" charset="0"/>
              </a:rPr>
              <a:t>data-driven recommendations </a:t>
            </a:r>
            <a:r>
              <a:rPr lang="en-US" b="1">
                <a:solidFill>
                  <a:schemeClr val="accent2"/>
                </a:solidFill>
                <a:latin typeface="Cabin" panose="020B0604020202020204" charset="0"/>
                <a:cs typeface="Times New Roman" panose="02020603050405020304" pitchFamily="18" charset="0"/>
              </a:rPr>
              <a:t>for sustainable agriculture</a:t>
            </a:r>
            <a:endParaRPr lang="ar-SA" b="1">
              <a:solidFill>
                <a:schemeClr val="accent2"/>
              </a:solidFill>
              <a:latin typeface="Cabin" panose="020B0604020202020204" charset="0"/>
              <a:cs typeface="Times New Roman" panose="02020603050405020304" pitchFamily="18" charset="0"/>
            </a:endParaRPr>
          </a:p>
        </p:txBody>
      </p:sp>
      <p:sp>
        <p:nvSpPr>
          <p:cNvPr id="32" name="Rectangle 31">
            <a:extLst>
              <a:ext uri="{FF2B5EF4-FFF2-40B4-BE49-F238E27FC236}">
                <a16:creationId xmlns:a16="http://schemas.microsoft.com/office/drawing/2014/main" id="{69B9252B-89C9-4AE7-0169-D71B00C1706E}"/>
              </a:ext>
            </a:extLst>
          </p:cNvPr>
          <p:cNvSpPr/>
          <p:nvPr/>
        </p:nvSpPr>
        <p:spPr>
          <a:xfrm>
            <a:off x="7306613" y="2970938"/>
            <a:ext cx="1689225" cy="1417320"/>
          </a:xfrm>
          <a:custGeom>
            <a:avLst/>
            <a:gdLst>
              <a:gd name="connsiteX0" fmla="*/ 0 w 1689225"/>
              <a:gd name="connsiteY0" fmla="*/ 0 h 1417320"/>
              <a:gd name="connsiteX1" fmla="*/ 546183 w 1689225"/>
              <a:gd name="connsiteY1" fmla="*/ 0 h 1417320"/>
              <a:gd name="connsiteX2" fmla="*/ 1058581 w 1689225"/>
              <a:gd name="connsiteY2" fmla="*/ 0 h 1417320"/>
              <a:gd name="connsiteX3" fmla="*/ 1689225 w 1689225"/>
              <a:gd name="connsiteY3" fmla="*/ 0 h 1417320"/>
              <a:gd name="connsiteX4" fmla="*/ 1689225 w 1689225"/>
              <a:gd name="connsiteY4" fmla="*/ 429920 h 1417320"/>
              <a:gd name="connsiteX5" fmla="*/ 1689225 w 1689225"/>
              <a:gd name="connsiteY5" fmla="*/ 888187 h 1417320"/>
              <a:gd name="connsiteX6" fmla="*/ 1689225 w 1689225"/>
              <a:gd name="connsiteY6" fmla="*/ 1417320 h 1417320"/>
              <a:gd name="connsiteX7" fmla="*/ 1143042 w 1689225"/>
              <a:gd name="connsiteY7" fmla="*/ 1417320 h 1417320"/>
              <a:gd name="connsiteX8" fmla="*/ 613752 w 1689225"/>
              <a:gd name="connsiteY8" fmla="*/ 1417320 h 1417320"/>
              <a:gd name="connsiteX9" fmla="*/ 0 w 1689225"/>
              <a:gd name="connsiteY9" fmla="*/ 1417320 h 1417320"/>
              <a:gd name="connsiteX10" fmla="*/ 0 w 1689225"/>
              <a:gd name="connsiteY10" fmla="*/ 944880 h 1417320"/>
              <a:gd name="connsiteX11" fmla="*/ 0 w 1689225"/>
              <a:gd name="connsiteY11" fmla="*/ 486613 h 1417320"/>
              <a:gd name="connsiteX12" fmla="*/ 0 w 1689225"/>
              <a:gd name="connsiteY12" fmla="*/ 0 h 141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9225" h="1417320" fill="none" extrusionOk="0">
                <a:moveTo>
                  <a:pt x="0" y="0"/>
                </a:moveTo>
                <a:cubicBezTo>
                  <a:pt x="113138" y="-4267"/>
                  <a:pt x="409885" y="56999"/>
                  <a:pt x="546183" y="0"/>
                </a:cubicBezTo>
                <a:cubicBezTo>
                  <a:pt x="682481" y="-56999"/>
                  <a:pt x="860279" y="32382"/>
                  <a:pt x="1058581" y="0"/>
                </a:cubicBezTo>
                <a:cubicBezTo>
                  <a:pt x="1256883" y="-32382"/>
                  <a:pt x="1501576" y="13298"/>
                  <a:pt x="1689225" y="0"/>
                </a:cubicBezTo>
                <a:cubicBezTo>
                  <a:pt x="1719021" y="210058"/>
                  <a:pt x="1653306" y="262275"/>
                  <a:pt x="1689225" y="429920"/>
                </a:cubicBezTo>
                <a:cubicBezTo>
                  <a:pt x="1725144" y="597565"/>
                  <a:pt x="1677765" y="698349"/>
                  <a:pt x="1689225" y="888187"/>
                </a:cubicBezTo>
                <a:cubicBezTo>
                  <a:pt x="1700685" y="1078025"/>
                  <a:pt x="1659306" y="1160201"/>
                  <a:pt x="1689225" y="1417320"/>
                </a:cubicBezTo>
                <a:cubicBezTo>
                  <a:pt x="1495359" y="1451061"/>
                  <a:pt x="1413533" y="1405022"/>
                  <a:pt x="1143042" y="1417320"/>
                </a:cubicBezTo>
                <a:cubicBezTo>
                  <a:pt x="872551" y="1429618"/>
                  <a:pt x="807953" y="1383575"/>
                  <a:pt x="613752" y="1417320"/>
                </a:cubicBezTo>
                <a:cubicBezTo>
                  <a:pt x="419551" y="1451065"/>
                  <a:pt x="152063" y="1393440"/>
                  <a:pt x="0" y="1417320"/>
                </a:cubicBezTo>
                <a:cubicBezTo>
                  <a:pt x="-6699" y="1182339"/>
                  <a:pt x="1808" y="1047058"/>
                  <a:pt x="0" y="944880"/>
                </a:cubicBezTo>
                <a:cubicBezTo>
                  <a:pt x="-1808" y="842702"/>
                  <a:pt x="45165" y="682782"/>
                  <a:pt x="0" y="486613"/>
                </a:cubicBezTo>
                <a:cubicBezTo>
                  <a:pt x="-45165" y="290444"/>
                  <a:pt x="41019" y="206032"/>
                  <a:pt x="0" y="0"/>
                </a:cubicBezTo>
                <a:close/>
              </a:path>
              <a:path w="1689225" h="1417320" stroke="0" extrusionOk="0">
                <a:moveTo>
                  <a:pt x="0" y="0"/>
                </a:moveTo>
                <a:cubicBezTo>
                  <a:pt x="162202" y="-35499"/>
                  <a:pt x="382550" y="44039"/>
                  <a:pt x="579967" y="0"/>
                </a:cubicBezTo>
                <a:cubicBezTo>
                  <a:pt x="777384" y="-44039"/>
                  <a:pt x="998137" y="43805"/>
                  <a:pt x="1143042" y="0"/>
                </a:cubicBezTo>
                <a:cubicBezTo>
                  <a:pt x="1287947" y="-43805"/>
                  <a:pt x="1516003" y="3077"/>
                  <a:pt x="1689225" y="0"/>
                </a:cubicBezTo>
                <a:cubicBezTo>
                  <a:pt x="1723650" y="116423"/>
                  <a:pt x="1660447" y="280585"/>
                  <a:pt x="1689225" y="500786"/>
                </a:cubicBezTo>
                <a:cubicBezTo>
                  <a:pt x="1718003" y="720987"/>
                  <a:pt x="1648643" y="777376"/>
                  <a:pt x="1689225" y="930707"/>
                </a:cubicBezTo>
                <a:cubicBezTo>
                  <a:pt x="1729807" y="1084038"/>
                  <a:pt x="1654703" y="1307488"/>
                  <a:pt x="1689225" y="1417320"/>
                </a:cubicBezTo>
                <a:cubicBezTo>
                  <a:pt x="1420376" y="1422178"/>
                  <a:pt x="1382900" y="1407990"/>
                  <a:pt x="1109258" y="1417320"/>
                </a:cubicBezTo>
                <a:cubicBezTo>
                  <a:pt x="835616" y="1426650"/>
                  <a:pt x="747236" y="1350021"/>
                  <a:pt x="546183" y="1417320"/>
                </a:cubicBezTo>
                <a:cubicBezTo>
                  <a:pt x="345131" y="1484619"/>
                  <a:pt x="193717" y="1362820"/>
                  <a:pt x="0" y="1417320"/>
                </a:cubicBezTo>
                <a:cubicBezTo>
                  <a:pt x="-28273" y="1254745"/>
                  <a:pt x="37196" y="1174582"/>
                  <a:pt x="0" y="959053"/>
                </a:cubicBezTo>
                <a:cubicBezTo>
                  <a:pt x="-37196" y="743524"/>
                  <a:pt x="9811" y="646927"/>
                  <a:pt x="0" y="472440"/>
                </a:cubicBezTo>
                <a:cubicBezTo>
                  <a:pt x="-9811" y="297953"/>
                  <a:pt x="30421" y="101081"/>
                  <a:pt x="0" y="0"/>
                </a:cubicBezTo>
                <a:close/>
              </a:path>
            </a:pathLst>
          </a:custGeom>
          <a:solidFill>
            <a:schemeClr val="accent3">
              <a:alpha val="50000"/>
            </a:schemeClr>
          </a:solidFill>
          <a:ln>
            <a:solidFill>
              <a:schemeClr val="bg1"/>
            </a:solidFill>
            <a:extLst>
              <a:ext uri="{C807C97D-BFC1-408E-A445-0C87EB9F89A2}">
                <ask:lineSketchStyleProps xmlns:ask="http://schemas.microsoft.com/office/drawing/2018/sketchyshapes" sd="2262569798">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1" anchor="ctr"/>
          <a:lstStyle/>
          <a:p>
            <a:pPr algn="ctr"/>
            <a:r>
              <a:rPr lang="en-US" b="1">
                <a:solidFill>
                  <a:schemeClr val="accent2"/>
                </a:solidFill>
                <a:latin typeface="Cabin" panose="020B0604020202020204" charset="0"/>
                <a:cs typeface="Times New Roman" panose="02020603050405020304" pitchFamily="18" charset="0"/>
              </a:rPr>
              <a:t>Empower farmers with easy-to-use insights</a:t>
            </a:r>
            <a:endParaRPr lang="ar-SA" b="1">
              <a:solidFill>
                <a:schemeClr val="accent2"/>
              </a:solidFill>
              <a:latin typeface="Cabin" panose="020B0604020202020204" charset="0"/>
              <a:cs typeface="Times New Roman" panose="02020603050405020304" pitchFamily="18" charset="0"/>
            </a:endParaRPr>
          </a:p>
        </p:txBody>
      </p:sp>
      <p:sp>
        <p:nvSpPr>
          <p:cNvPr id="8" name="Oval 7">
            <a:extLst>
              <a:ext uri="{FF2B5EF4-FFF2-40B4-BE49-F238E27FC236}">
                <a16:creationId xmlns:a16="http://schemas.microsoft.com/office/drawing/2014/main" id="{13877604-FC4C-FBF7-6CC5-CC7D3738FD40}"/>
              </a:ext>
            </a:extLst>
          </p:cNvPr>
          <p:cNvSpPr/>
          <p:nvPr/>
        </p:nvSpPr>
        <p:spPr>
          <a:xfrm>
            <a:off x="4305616" y="2633269"/>
            <a:ext cx="505838" cy="4867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en-US" b="1">
                <a:latin typeface="Times New Roman" panose="02020603050405020304" pitchFamily="18" charset="0"/>
                <a:cs typeface="Times New Roman" panose="02020603050405020304" pitchFamily="18" charset="0"/>
              </a:rPr>
              <a:t>2</a:t>
            </a:r>
            <a:endParaRPr lang="ar-SA" b="1">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B2FB2E76-A0D2-1A2F-35B4-2981759EAE1D}"/>
              </a:ext>
            </a:extLst>
          </p:cNvPr>
          <p:cNvSpPr/>
          <p:nvPr/>
        </p:nvSpPr>
        <p:spPr>
          <a:xfrm>
            <a:off x="7849546" y="2638283"/>
            <a:ext cx="505838" cy="4867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en-US" b="1">
                <a:latin typeface="Times New Roman" panose="02020603050405020304" pitchFamily="18" charset="0"/>
                <a:cs typeface="Times New Roman" panose="02020603050405020304" pitchFamily="18" charset="0"/>
              </a:rPr>
              <a:t>3</a:t>
            </a:r>
            <a:endParaRPr lang="ar-SA" b="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F411EB1-DD05-34AD-DA8C-7E3B9D774A56}"/>
              </a:ext>
            </a:extLst>
          </p:cNvPr>
          <p:cNvPicPr>
            <a:picLocks noChangeAspect="1"/>
          </p:cNvPicPr>
          <p:nvPr/>
        </p:nvPicPr>
        <p:blipFill>
          <a:blip r:embed="rId3">
            <a:alphaModFix amt="35000"/>
          </a:blip>
          <a:stretch>
            <a:fillRect/>
          </a:stretch>
        </p:blipFill>
        <p:spPr>
          <a:xfrm>
            <a:off x="2793303" y="1148296"/>
            <a:ext cx="457200" cy="457200"/>
          </a:xfrm>
          <a:prstGeom prst="rect">
            <a:avLst/>
          </a:prstGeom>
        </p:spPr>
      </p:pic>
    </p:spTree>
    <p:extLst>
      <p:ext uri="{BB962C8B-B14F-4D97-AF65-F5344CB8AC3E}">
        <p14:creationId xmlns:p14="http://schemas.microsoft.com/office/powerpoint/2010/main" val="364175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7">
          <a:extLst>
            <a:ext uri="{FF2B5EF4-FFF2-40B4-BE49-F238E27FC236}">
              <a16:creationId xmlns:a16="http://schemas.microsoft.com/office/drawing/2014/main" id="{957B1BE2-7A3E-3E61-3E65-0AECAAE04DB3}"/>
            </a:ext>
          </a:extLst>
        </p:cNvPr>
        <p:cNvGrpSpPr/>
        <p:nvPr/>
      </p:nvGrpSpPr>
      <p:grpSpPr>
        <a:xfrm>
          <a:off x="0" y="0"/>
          <a:ext cx="0" cy="0"/>
          <a:chOff x="0" y="0"/>
          <a:chExt cx="0" cy="0"/>
        </a:xfrm>
      </p:grpSpPr>
      <p:cxnSp>
        <p:nvCxnSpPr>
          <p:cNvPr id="39" name="Connector: Curved 38">
            <a:extLst>
              <a:ext uri="{FF2B5EF4-FFF2-40B4-BE49-F238E27FC236}">
                <a16:creationId xmlns:a16="http://schemas.microsoft.com/office/drawing/2014/main" id="{715526A1-C0CC-637D-4BC0-FAFEE8AEBD6B}"/>
              </a:ext>
            </a:extLst>
          </p:cNvPr>
          <p:cNvCxnSpPr>
            <a:cxnSpLocks/>
            <a:stCxn id="4" idx="2"/>
            <a:endCxn id="32" idx="2"/>
          </p:cNvCxnSpPr>
          <p:nvPr/>
        </p:nvCxnSpPr>
        <p:spPr>
          <a:xfrm rot="16200000" flipH="1">
            <a:off x="4565650" y="67080"/>
            <a:ext cx="12701" cy="7075191"/>
          </a:xfrm>
          <a:prstGeom prst="curvedConnector3">
            <a:avLst>
              <a:gd name="adj1" fmla="val 6499496"/>
            </a:avLst>
          </a:prstGeom>
          <a:ln w="19050"/>
        </p:spPr>
        <p:style>
          <a:lnRef idx="1">
            <a:schemeClr val="accent2"/>
          </a:lnRef>
          <a:fillRef idx="0">
            <a:schemeClr val="accent2"/>
          </a:fillRef>
          <a:effectRef idx="0">
            <a:schemeClr val="accent2"/>
          </a:effectRef>
          <a:fontRef idx="minor">
            <a:schemeClr val="tx1"/>
          </a:fontRef>
        </p:style>
      </p:cxnSp>
      <p:sp>
        <p:nvSpPr>
          <p:cNvPr id="718" name="Google Shape;718;p43">
            <a:extLst>
              <a:ext uri="{FF2B5EF4-FFF2-40B4-BE49-F238E27FC236}">
                <a16:creationId xmlns:a16="http://schemas.microsoft.com/office/drawing/2014/main" id="{E98A9ACF-B7DB-9188-58D4-BA471ABFF5D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Font typeface="Arial" panose="020B0604020202020204" pitchFamily="34" charset="0"/>
              <a:buChar char="•"/>
            </a:pPr>
            <a:r>
              <a:rPr lang="en-US"/>
              <a:t>System at a Glance </a:t>
            </a:r>
            <a:r>
              <a:rPr lang="en-US" sz="1500" b="0"/>
              <a:t>(Scope) </a:t>
            </a:r>
            <a:endParaRPr sz="1500" b="0"/>
          </a:p>
        </p:txBody>
      </p:sp>
      <p:sp>
        <p:nvSpPr>
          <p:cNvPr id="4" name="Rectangle: Single Corner Rounded 3">
            <a:extLst>
              <a:ext uri="{FF2B5EF4-FFF2-40B4-BE49-F238E27FC236}">
                <a16:creationId xmlns:a16="http://schemas.microsoft.com/office/drawing/2014/main" id="{3511DAB7-A9AF-C9DE-C632-124E05397E03}"/>
              </a:ext>
            </a:extLst>
          </p:cNvPr>
          <p:cNvSpPr/>
          <p:nvPr/>
        </p:nvSpPr>
        <p:spPr>
          <a:xfrm>
            <a:off x="189792" y="2181006"/>
            <a:ext cx="1689225" cy="1417320"/>
          </a:xfrm>
          <a:custGeom>
            <a:avLst/>
            <a:gdLst>
              <a:gd name="connsiteX0" fmla="*/ 0 w 1689225"/>
              <a:gd name="connsiteY0" fmla="*/ 0 h 1417320"/>
              <a:gd name="connsiteX1" fmla="*/ 513393 w 1689225"/>
              <a:gd name="connsiteY1" fmla="*/ 0 h 1417320"/>
              <a:gd name="connsiteX2" fmla="*/ 954137 w 1689225"/>
              <a:gd name="connsiteY2" fmla="*/ 0 h 1417320"/>
              <a:gd name="connsiteX3" fmla="*/ 1453000 w 1689225"/>
              <a:gd name="connsiteY3" fmla="*/ 0 h 1417320"/>
              <a:gd name="connsiteX4" fmla="*/ 1689225 w 1689225"/>
              <a:gd name="connsiteY4" fmla="*/ 236225 h 1417320"/>
              <a:gd name="connsiteX5" fmla="*/ 1689225 w 1689225"/>
              <a:gd name="connsiteY5" fmla="*/ 791340 h 1417320"/>
              <a:gd name="connsiteX6" fmla="*/ 1689225 w 1689225"/>
              <a:gd name="connsiteY6" fmla="*/ 1417320 h 1417320"/>
              <a:gd name="connsiteX7" fmla="*/ 1176827 w 1689225"/>
              <a:gd name="connsiteY7" fmla="*/ 1417320 h 1417320"/>
              <a:gd name="connsiteX8" fmla="*/ 596859 w 1689225"/>
              <a:gd name="connsiteY8" fmla="*/ 1417320 h 1417320"/>
              <a:gd name="connsiteX9" fmla="*/ 0 w 1689225"/>
              <a:gd name="connsiteY9" fmla="*/ 1417320 h 1417320"/>
              <a:gd name="connsiteX10" fmla="*/ 0 w 1689225"/>
              <a:gd name="connsiteY10" fmla="*/ 959053 h 1417320"/>
              <a:gd name="connsiteX11" fmla="*/ 0 w 1689225"/>
              <a:gd name="connsiteY11" fmla="*/ 514960 h 1417320"/>
              <a:gd name="connsiteX12" fmla="*/ 0 w 1689225"/>
              <a:gd name="connsiteY12" fmla="*/ 0 h 141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9225" h="1417320" fill="none" extrusionOk="0">
                <a:moveTo>
                  <a:pt x="0" y="0"/>
                </a:moveTo>
                <a:cubicBezTo>
                  <a:pt x="212007" y="-27064"/>
                  <a:pt x="268657" y="41468"/>
                  <a:pt x="513393" y="0"/>
                </a:cubicBezTo>
                <a:cubicBezTo>
                  <a:pt x="758129" y="-41468"/>
                  <a:pt x="836590" y="41587"/>
                  <a:pt x="954137" y="0"/>
                </a:cubicBezTo>
                <a:cubicBezTo>
                  <a:pt x="1071684" y="-41587"/>
                  <a:pt x="1343599" y="38266"/>
                  <a:pt x="1453000" y="0"/>
                </a:cubicBezTo>
                <a:cubicBezTo>
                  <a:pt x="1568435" y="-5499"/>
                  <a:pt x="1684662" y="120307"/>
                  <a:pt x="1689225" y="236225"/>
                </a:cubicBezTo>
                <a:cubicBezTo>
                  <a:pt x="1689284" y="474182"/>
                  <a:pt x="1684520" y="542200"/>
                  <a:pt x="1689225" y="791340"/>
                </a:cubicBezTo>
                <a:cubicBezTo>
                  <a:pt x="1693930" y="1040481"/>
                  <a:pt x="1644652" y="1176469"/>
                  <a:pt x="1689225" y="1417320"/>
                </a:cubicBezTo>
                <a:cubicBezTo>
                  <a:pt x="1463568" y="1458680"/>
                  <a:pt x="1377559" y="1392296"/>
                  <a:pt x="1176827" y="1417320"/>
                </a:cubicBezTo>
                <a:cubicBezTo>
                  <a:pt x="976095" y="1442344"/>
                  <a:pt x="840434" y="1382860"/>
                  <a:pt x="596859" y="1417320"/>
                </a:cubicBezTo>
                <a:cubicBezTo>
                  <a:pt x="353284" y="1451780"/>
                  <a:pt x="130323" y="1383729"/>
                  <a:pt x="0" y="1417320"/>
                </a:cubicBezTo>
                <a:cubicBezTo>
                  <a:pt x="-35609" y="1219153"/>
                  <a:pt x="3166" y="1086012"/>
                  <a:pt x="0" y="959053"/>
                </a:cubicBezTo>
                <a:cubicBezTo>
                  <a:pt x="-3166" y="832094"/>
                  <a:pt x="23287" y="647009"/>
                  <a:pt x="0" y="514960"/>
                </a:cubicBezTo>
                <a:cubicBezTo>
                  <a:pt x="-23287" y="382911"/>
                  <a:pt x="50164" y="206399"/>
                  <a:pt x="0" y="0"/>
                </a:cubicBezTo>
                <a:close/>
              </a:path>
              <a:path w="1689225" h="1417320" stroke="0" extrusionOk="0">
                <a:moveTo>
                  <a:pt x="0" y="0"/>
                </a:moveTo>
                <a:cubicBezTo>
                  <a:pt x="150490" y="-31244"/>
                  <a:pt x="320044" y="59709"/>
                  <a:pt x="498863" y="0"/>
                </a:cubicBezTo>
                <a:cubicBezTo>
                  <a:pt x="677682" y="-59709"/>
                  <a:pt x="776024" y="39793"/>
                  <a:pt x="954137" y="0"/>
                </a:cubicBezTo>
                <a:cubicBezTo>
                  <a:pt x="1132250" y="-39793"/>
                  <a:pt x="1296933" y="52382"/>
                  <a:pt x="1453000" y="0"/>
                </a:cubicBezTo>
                <a:cubicBezTo>
                  <a:pt x="1562508" y="-15289"/>
                  <a:pt x="1691077" y="92290"/>
                  <a:pt x="1689225" y="236225"/>
                </a:cubicBezTo>
                <a:cubicBezTo>
                  <a:pt x="1752624" y="524815"/>
                  <a:pt x="1620874" y="591218"/>
                  <a:pt x="1689225" y="826773"/>
                </a:cubicBezTo>
                <a:cubicBezTo>
                  <a:pt x="1757576" y="1062328"/>
                  <a:pt x="1649513" y="1203829"/>
                  <a:pt x="1689225" y="1417320"/>
                </a:cubicBezTo>
                <a:cubicBezTo>
                  <a:pt x="1462197" y="1432157"/>
                  <a:pt x="1298896" y="1380903"/>
                  <a:pt x="1126150" y="1417320"/>
                </a:cubicBezTo>
                <a:cubicBezTo>
                  <a:pt x="953405" y="1453737"/>
                  <a:pt x="739778" y="1361435"/>
                  <a:pt x="596860" y="1417320"/>
                </a:cubicBezTo>
                <a:cubicBezTo>
                  <a:pt x="453942" y="1473205"/>
                  <a:pt x="135202" y="1359714"/>
                  <a:pt x="0" y="1417320"/>
                </a:cubicBezTo>
                <a:cubicBezTo>
                  <a:pt x="-50613" y="1298636"/>
                  <a:pt x="45900" y="1193636"/>
                  <a:pt x="0" y="973226"/>
                </a:cubicBezTo>
                <a:cubicBezTo>
                  <a:pt x="-45900" y="752816"/>
                  <a:pt x="37272" y="714295"/>
                  <a:pt x="0" y="472440"/>
                </a:cubicBezTo>
                <a:cubicBezTo>
                  <a:pt x="-37272" y="230585"/>
                  <a:pt x="14165" y="147834"/>
                  <a:pt x="0" y="0"/>
                </a:cubicBezTo>
                <a:close/>
              </a:path>
            </a:pathLst>
          </a:custGeom>
          <a:solidFill>
            <a:schemeClr val="accent2">
              <a:alpha val="50000"/>
            </a:schemeClr>
          </a:solidFill>
          <a:ln>
            <a:solidFill>
              <a:schemeClr val="tx1"/>
            </a:solidFill>
            <a:extLst>
              <a:ext uri="{C807C97D-BFC1-408E-A445-0C87EB9F89A2}">
                <ask:lineSketchStyleProps xmlns:ask="http://schemas.microsoft.com/office/drawing/2018/sketchyshapes" sd="2979214846">
                  <a:prstGeom prst="round1Rect">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1" anchor="ctr"/>
          <a:lstStyle/>
          <a:p>
            <a:pPr algn="ctr"/>
            <a:r>
              <a:rPr lang="en-US" sz="2400" b="1">
                <a:solidFill>
                  <a:schemeClr val="bg1"/>
                </a:solidFill>
                <a:latin typeface="Cabin" panose="020B0604020202020204" charset="0"/>
                <a:cs typeface="Times New Roman" panose="02020603050405020304" pitchFamily="18" charset="0"/>
              </a:rPr>
              <a:t>Who are the target users? </a:t>
            </a:r>
          </a:p>
        </p:txBody>
      </p:sp>
      <p:sp>
        <p:nvSpPr>
          <p:cNvPr id="31" name="Rectangle 30">
            <a:extLst>
              <a:ext uri="{FF2B5EF4-FFF2-40B4-BE49-F238E27FC236}">
                <a16:creationId xmlns:a16="http://schemas.microsoft.com/office/drawing/2014/main" id="{F9AE0075-A875-7198-7263-B0121EDD4D63}"/>
              </a:ext>
            </a:extLst>
          </p:cNvPr>
          <p:cNvSpPr/>
          <p:nvPr/>
        </p:nvSpPr>
        <p:spPr>
          <a:xfrm>
            <a:off x="3445933" y="2181006"/>
            <a:ext cx="2311400" cy="1417320"/>
          </a:xfrm>
          <a:custGeom>
            <a:avLst/>
            <a:gdLst>
              <a:gd name="connsiteX0" fmla="*/ 0 w 2311400"/>
              <a:gd name="connsiteY0" fmla="*/ 0 h 1417320"/>
              <a:gd name="connsiteX1" fmla="*/ 554736 w 2311400"/>
              <a:gd name="connsiteY1" fmla="*/ 0 h 1417320"/>
              <a:gd name="connsiteX2" fmla="*/ 1086358 w 2311400"/>
              <a:gd name="connsiteY2" fmla="*/ 0 h 1417320"/>
              <a:gd name="connsiteX3" fmla="*/ 1687322 w 2311400"/>
              <a:gd name="connsiteY3" fmla="*/ 0 h 1417320"/>
              <a:gd name="connsiteX4" fmla="*/ 2311400 w 2311400"/>
              <a:gd name="connsiteY4" fmla="*/ 0 h 1417320"/>
              <a:gd name="connsiteX5" fmla="*/ 2311400 w 2311400"/>
              <a:gd name="connsiteY5" fmla="*/ 486613 h 1417320"/>
              <a:gd name="connsiteX6" fmla="*/ 2311400 w 2311400"/>
              <a:gd name="connsiteY6" fmla="*/ 959053 h 1417320"/>
              <a:gd name="connsiteX7" fmla="*/ 2311400 w 2311400"/>
              <a:gd name="connsiteY7" fmla="*/ 1417320 h 1417320"/>
              <a:gd name="connsiteX8" fmla="*/ 1710436 w 2311400"/>
              <a:gd name="connsiteY8" fmla="*/ 1417320 h 1417320"/>
              <a:gd name="connsiteX9" fmla="*/ 1132586 w 2311400"/>
              <a:gd name="connsiteY9" fmla="*/ 1417320 h 1417320"/>
              <a:gd name="connsiteX10" fmla="*/ 531622 w 2311400"/>
              <a:gd name="connsiteY10" fmla="*/ 1417320 h 1417320"/>
              <a:gd name="connsiteX11" fmla="*/ 0 w 2311400"/>
              <a:gd name="connsiteY11" fmla="*/ 1417320 h 1417320"/>
              <a:gd name="connsiteX12" fmla="*/ 0 w 2311400"/>
              <a:gd name="connsiteY12" fmla="*/ 959053 h 1417320"/>
              <a:gd name="connsiteX13" fmla="*/ 0 w 2311400"/>
              <a:gd name="connsiteY13" fmla="*/ 514960 h 1417320"/>
              <a:gd name="connsiteX14" fmla="*/ 0 w 2311400"/>
              <a:gd name="connsiteY14" fmla="*/ 0 h 141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11400" h="1417320" fill="none" extrusionOk="0">
                <a:moveTo>
                  <a:pt x="0" y="0"/>
                </a:moveTo>
                <a:cubicBezTo>
                  <a:pt x="159303" y="-3467"/>
                  <a:pt x="280459" y="36482"/>
                  <a:pt x="554736" y="0"/>
                </a:cubicBezTo>
                <a:cubicBezTo>
                  <a:pt x="829013" y="-36482"/>
                  <a:pt x="842181" y="39868"/>
                  <a:pt x="1086358" y="0"/>
                </a:cubicBezTo>
                <a:cubicBezTo>
                  <a:pt x="1330535" y="-39868"/>
                  <a:pt x="1464151" y="43770"/>
                  <a:pt x="1687322" y="0"/>
                </a:cubicBezTo>
                <a:cubicBezTo>
                  <a:pt x="1910493" y="-43770"/>
                  <a:pt x="2110613" y="32944"/>
                  <a:pt x="2311400" y="0"/>
                </a:cubicBezTo>
                <a:cubicBezTo>
                  <a:pt x="2347697" y="219817"/>
                  <a:pt x="2283487" y="306834"/>
                  <a:pt x="2311400" y="486613"/>
                </a:cubicBezTo>
                <a:cubicBezTo>
                  <a:pt x="2339313" y="666392"/>
                  <a:pt x="2266544" y="801517"/>
                  <a:pt x="2311400" y="959053"/>
                </a:cubicBezTo>
                <a:cubicBezTo>
                  <a:pt x="2356256" y="1116589"/>
                  <a:pt x="2307983" y="1228199"/>
                  <a:pt x="2311400" y="1417320"/>
                </a:cubicBezTo>
                <a:cubicBezTo>
                  <a:pt x="2170743" y="1475240"/>
                  <a:pt x="1866153" y="1409798"/>
                  <a:pt x="1710436" y="1417320"/>
                </a:cubicBezTo>
                <a:cubicBezTo>
                  <a:pt x="1554719" y="1424842"/>
                  <a:pt x="1354333" y="1372912"/>
                  <a:pt x="1132586" y="1417320"/>
                </a:cubicBezTo>
                <a:cubicBezTo>
                  <a:pt x="910839" y="1461728"/>
                  <a:pt x="820831" y="1402230"/>
                  <a:pt x="531622" y="1417320"/>
                </a:cubicBezTo>
                <a:cubicBezTo>
                  <a:pt x="242413" y="1432410"/>
                  <a:pt x="152417" y="1392058"/>
                  <a:pt x="0" y="1417320"/>
                </a:cubicBezTo>
                <a:cubicBezTo>
                  <a:pt x="-25288" y="1300941"/>
                  <a:pt x="21789" y="1165615"/>
                  <a:pt x="0" y="959053"/>
                </a:cubicBezTo>
                <a:cubicBezTo>
                  <a:pt x="-21789" y="752491"/>
                  <a:pt x="35101" y="735765"/>
                  <a:pt x="0" y="514960"/>
                </a:cubicBezTo>
                <a:cubicBezTo>
                  <a:pt x="-35101" y="294155"/>
                  <a:pt x="30138" y="113591"/>
                  <a:pt x="0" y="0"/>
                </a:cubicBezTo>
                <a:close/>
              </a:path>
              <a:path w="2311400" h="1417320" stroke="0" extrusionOk="0">
                <a:moveTo>
                  <a:pt x="0" y="0"/>
                </a:moveTo>
                <a:cubicBezTo>
                  <a:pt x="258367" y="-33864"/>
                  <a:pt x="398724" y="20745"/>
                  <a:pt x="531622" y="0"/>
                </a:cubicBezTo>
                <a:cubicBezTo>
                  <a:pt x="664520" y="-20745"/>
                  <a:pt x="813817" y="48516"/>
                  <a:pt x="1040130" y="0"/>
                </a:cubicBezTo>
                <a:cubicBezTo>
                  <a:pt x="1266443" y="-48516"/>
                  <a:pt x="1303001" y="18745"/>
                  <a:pt x="1548638" y="0"/>
                </a:cubicBezTo>
                <a:cubicBezTo>
                  <a:pt x="1794275" y="-18745"/>
                  <a:pt x="1964342" y="32360"/>
                  <a:pt x="2311400" y="0"/>
                </a:cubicBezTo>
                <a:cubicBezTo>
                  <a:pt x="2357105" y="105196"/>
                  <a:pt x="2273973" y="343218"/>
                  <a:pt x="2311400" y="458267"/>
                </a:cubicBezTo>
                <a:cubicBezTo>
                  <a:pt x="2348827" y="573316"/>
                  <a:pt x="2264525" y="733851"/>
                  <a:pt x="2311400" y="944880"/>
                </a:cubicBezTo>
                <a:cubicBezTo>
                  <a:pt x="2358275" y="1155909"/>
                  <a:pt x="2266162" y="1317462"/>
                  <a:pt x="2311400" y="1417320"/>
                </a:cubicBezTo>
                <a:cubicBezTo>
                  <a:pt x="2140705" y="1441090"/>
                  <a:pt x="1950541" y="1371588"/>
                  <a:pt x="1710436" y="1417320"/>
                </a:cubicBezTo>
                <a:cubicBezTo>
                  <a:pt x="1470331" y="1463052"/>
                  <a:pt x="1442206" y="1375472"/>
                  <a:pt x="1201928" y="1417320"/>
                </a:cubicBezTo>
                <a:cubicBezTo>
                  <a:pt x="961650" y="1459168"/>
                  <a:pt x="745732" y="1400924"/>
                  <a:pt x="600964" y="1417320"/>
                </a:cubicBezTo>
                <a:cubicBezTo>
                  <a:pt x="456196" y="1433716"/>
                  <a:pt x="203337" y="1393676"/>
                  <a:pt x="0" y="1417320"/>
                </a:cubicBezTo>
                <a:cubicBezTo>
                  <a:pt x="-29324" y="1315919"/>
                  <a:pt x="14548" y="1081504"/>
                  <a:pt x="0" y="973226"/>
                </a:cubicBezTo>
                <a:cubicBezTo>
                  <a:pt x="-14548" y="864948"/>
                  <a:pt x="45763" y="637810"/>
                  <a:pt x="0" y="472440"/>
                </a:cubicBezTo>
                <a:cubicBezTo>
                  <a:pt x="-45763" y="307070"/>
                  <a:pt x="55053" y="105682"/>
                  <a:pt x="0" y="0"/>
                </a:cubicBezTo>
                <a:close/>
              </a:path>
            </a:pathLst>
          </a:custGeom>
          <a:solidFill>
            <a:schemeClr val="accent2">
              <a:alpha val="50000"/>
            </a:schemeClr>
          </a:solidFill>
          <a:ln>
            <a:solidFill>
              <a:schemeClr val="tx1"/>
            </a:solidFill>
            <a:extLst>
              <a:ext uri="{C807C97D-BFC1-408E-A445-0C87EB9F89A2}">
                <ask:lineSketchStyleProps xmlns:ask="http://schemas.microsoft.com/office/drawing/2018/sketchyshapes" sd="3219994789">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1" anchor="ctr"/>
          <a:lstStyle/>
          <a:p>
            <a:pPr algn="ctr"/>
            <a:r>
              <a:rPr lang="en-US" b="1">
                <a:solidFill>
                  <a:schemeClr val="bg1"/>
                </a:solidFill>
                <a:latin typeface="Cabin" panose="020B0604020202020204" charset="0"/>
                <a:cs typeface="Times New Roman" panose="02020603050405020304" pitchFamily="18" charset="0"/>
              </a:rPr>
              <a:t>Key </a:t>
            </a:r>
            <a:r>
              <a:rPr lang="en-US" b="1">
                <a:solidFill>
                  <a:schemeClr val="bg1"/>
                </a:solidFill>
                <a:latin typeface="Cabin" panose="020B0604020202020204" charset="0"/>
              </a:rPr>
              <a:t>Features:</a:t>
            </a:r>
          </a:p>
          <a:p>
            <a:pPr marL="285750" indent="-285750">
              <a:buFontTx/>
              <a:buChar char="-"/>
            </a:pPr>
            <a:r>
              <a:rPr lang="en-US">
                <a:solidFill>
                  <a:schemeClr val="bg1"/>
                </a:solidFill>
                <a:latin typeface="Cabin" panose="020B0604020202020204" charset="0"/>
                <a:cs typeface="Times New Roman" panose="02020603050405020304" pitchFamily="18" charset="0"/>
              </a:rPr>
              <a:t>ML </a:t>
            </a:r>
            <a:r>
              <a:rPr lang="en-US">
                <a:solidFill>
                  <a:schemeClr val="bg1"/>
                </a:solidFill>
                <a:latin typeface="Cabin" panose="020B0604020202020204" charset="0"/>
              </a:rPr>
              <a:t>based recommendations</a:t>
            </a:r>
          </a:p>
          <a:p>
            <a:pPr marL="285750" indent="-285750">
              <a:buFontTx/>
              <a:buChar char="-"/>
            </a:pPr>
            <a:r>
              <a:rPr lang="en-US">
                <a:solidFill>
                  <a:schemeClr val="bg1"/>
                </a:solidFill>
                <a:latin typeface="Cabin" panose="020B0604020202020204" charset="0"/>
              </a:rPr>
              <a:t>scalability to diverse regions</a:t>
            </a:r>
            <a:endParaRPr lang="ar-SA">
              <a:solidFill>
                <a:schemeClr val="bg1"/>
              </a:solidFill>
              <a:latin typeface="Cabin" panose="020B0604020202020204" charset="0"/>
              <a:cs typeface="Times New Roman" panose="02020603050405020304" pitchFamily="18" charset="0"/>
            </a:endParaRPr>
          </a:p>
        </p:txBody>
      </p:sp>
      <p:sp>
        <p:nvSpPr>
          <p:cNvPr id="32" name="Rectangle 31">
            <a:extLst>
              <a:ext uri="{FF2B5EF4-FFF2-40B4-BE49-F238E27FC236}">
                <a16:creationId xmlns:a16="http://schemas.microsoft.com/office/drawing/2014/main" id="{DC2ADE6A-B1DF-DBE9-484B-65B8D3FB29D2}"/>
              </a:ext>
            </a:extLst>
          </p:cNvPr>
          <p:cNvSpPr/>
          <p:nvPr/>
        </p:nvSpPr>
        <p:spPr>
          <a:xfrm>
            <a:off x="7264983" y="2193707"/>
            <a:ext cx="1689225" cy="1417320"/>
          </a:xfrm>
          <a:custGeom>
            <a:avLst/>
            <a:gdLst>
              <a:gd name="connsiteX0" fmla="*/ 0 w 1689225"/>
              <a:gd name="connsiteY0" fmla="*/ 0 h 1417320"/>
              <a:gd name="connsiteX1" fmla="*/ 563075 w 1689225"/>
              <a:gd name="connsiteY1" fmla="*/ 0 h 1417320"/>
              <a:gd name="connsiteX2" fmla="*/ 1126150 w 1689225"/>
              <a:gd name="connsiteY2" fmla="*/ 0 h 1417320"/>
              <a:gd name="connsiteX3" fmla="*/ 1689225 w 1689225"/>
              <a:gd name="connsiteY3" fmla="*/ 0 h 1417320"/>
              <a:gd name="connsiteX4" fmla="*/ 1689225 w 1689225"/>
              <a:gd name="connsiteY4" fmla="*/ 486613 h 1417320"/>
              <a:gd name="connsiteX5" fmla="*/ 1689225 w 1689225"/>
              <a:gd name="connsiteY5" fmla="*/ 987400 h 1417320"/>
              <a:gd name="connsiteX6" fmla="*/ 1689225 w 1689225"/>
              <a:gd name="connsiteY6" fmla="*/ 1417320 h 1417320"/>
              <a:gd name="connsiteX7" fmla="*/ 1109258 w 1689225"/>
              <a:gd name="connsiteY7" fmla="*/ 1417320 h 1417320"/>
              <a:gd name="connsiteX8" fmla="*/ 529291 w 1689225"/>
              <a:gd name="connsiteY8" fmla="*/ 1417320 h 1417320"/>
              <a:gd name="connsiteX9" fmla="*/ 0 w 1689225"/>
              <a:gd name="connsiteY9" fmla="*/ 1417320 h 1417320"/>
              <a:gd name="connsiteX10" fmla="*/ 0 w 1689225"/>
              <a:gd name="connsiteY10" fmla="*/ 959053 h 1417320"/>
              <a:gd name="connsiteX11" fmla="*/ 0 w 1689225"/>
              <a:gd name="connsiteY11" fmla="*/ 472440 h 1417320"/>
              <a:gd name="connsiteX12" fmla="*/ 0 w 1689225"/>
              <a:gd name="connsiteY12" fmla="*/ 0 h 141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9225" h="1417320" fill="none" extrusionOk="0">
                <a:moveTo>
                  <a:pt x="0" y="0"/>
                </a:moveTo>
                <a:cubicBezTo>
                  <a:pt x="190493" y="-13046"/>
                  <a:pt x="449938" y="36191"/>
                  <a:pt x="563075" y="0"/>
                </a:cubicBezTo>
                <a:cubicBezTo>
                  <a:pt x="676213" y="-36191"/>
                  <a:pt x="903250" y="20188"/>
                  <a:pt x="1126150" y="0"/>
                </a:cubicBezTo>
                <a:cubicBezTo>
                  <a:pt x="1349050" y="-20188"/>
                  <a:pt x="1445063" y="52874"/>
                  <a:pt x="1689225" y="0"/>
                </a:cubicBezTo>
                <a:cubicBezTo>
                  <a:pt x="1744901" y="148143"/>
                  <a:pt x="1660005" y="256740"/>
                  <a:pt x="1689225" y="486613"/>
                </a:cubicBezTo>
                <a:cubicBezTo>
                  <a:pt x="1718445" y="716486"/>
                  <a:pt x="1653168" y="815510"/>
                  <a:pt x="1689225" y="987400"/>
                </a:cubicBezTo>
                <a:cubicBezTo>
                  <a:pt x="1725282" y="1159290"/>
                  <a:pt x="1685966" y="1228015"/>
                  <a:pt x="1689225" y="1417320"/>
                </a:cubicBezTo>
                <a:cubicBezTo>
                  <a:pt x="1532236" y="1447537"/>
                  <a:pt x="1369099" y="1362462"/>
                  <a:pt x="1109258" y="1417320"/>
                </a:cubicBezTo>
                <a:cubicBezTo>
                  <a:pt x="849417" y="1472178"/>
                  <a:pt x="686947" y="1354952"/>
                  <a:pt x="529291" y="1417320"/>
                </a:cubicBezTo>
                <a:cubicBezTo>
                  <a:pt x="371635" y="1479688"/>
                  <a:pt x="154218" y="1356540"/>
                  <a:pt x="0" y="1417320"/>
                </a:cubicBezTo>
                <a:cubicBezTo>
                  <a:pt x="-4967" y="1245066"/>
                  <a:pt x="24468" y="1087760"/>
                  <a:pt x="0" y="959053"/>
                </a:cubicBezTo>
                <a:cubicBezTo>
                  <a:pt x="-24468" y="830346"/>
                  <a:pt x="22274" y="602992"/>
                  <a:pt x="0" y="472440"/>
                </a:cubicBezTo>
                <a:cubicBezTo>
                  <a:pt x="-22274" y="341888"/>
                  <a:pt x="25605" y="234841"/>
                  <a:pt x="0" y="0"/>
                </a:cubicBezTo>
                <a:close/>
              </a:path>
              <a:path w="1689225" h="1417320" stroke="0" extrusionOk="0">
                <a:moveTo>
                  <a:pt x="0" y="0"/>
                </a:moveTo>
                <a:cubicBezTo>
                  <a:pt x="138043" y="-25702"/>
                  <a:pt x="363769" y="55005"/>
                  <a:pt x="546183" y="0"/>
                </a:cubicBezTo>
                <a:cubicBezTo>
                  <a:pt x="728597" y="-55005"/>
                  <a:pt x="927188" y="16277"/>
                  <a:pt x="1143042" y="0"/>
                </a:cubicBezTo>
                <a:cubicBezTo>
                  <a:pt x="1358896" y="-16277"/>
                  <a:pt x="1532467" y="27516"/>
                  <a:pt x="1689225" y="0"/>
                </a:cubicBezTo>
                <a:cubicBezTo>
                  <a:pt x="1742233" y="112296"/>
                  <a:pt x="1665695" y="271996"/>
                  <a:pt x="1689225" y="486613"/>
                </a:cubicBezTo>
                <a:cubicBezTo>
                  <a:pt x="1712755" y="701230"/>
                  <a:pt x="1675060" y="718777"/>
                  <a:pt x="1689225" y="916534"/>
                </a:cubicBezTo>
                <a:cubicBezTo>
                  <a:pt x="1703390" y="1114291"/>
                  <a:pt x="1678572" y="1232170"/>
                  <a:pt x="1689225" y="1417320"/>
                </a:cubicBezTo>
                <a:cubicBezTo>
                  <a:pt x="1578493" y="1478308"/>
                  <a:pt x="1350490" y="1392117"/>
                  <a:pt x="1159935" y="1417320"/>
                </a:cubicBezTo>
                <a:cubicBezTo>
                  <a:pt x="969380" y="1442523"/>
                  <a:pt x="888206" y="1399349"/>
                  <a:pt x="630644" y="1417320"/>
                </a:cubicBezTo>
                <a:cubicBezTo>
                  <a:pt x="373082" y="1435291"/>
                  <a:pt x="140189" y="1374975"/>
                  <a:pt x="0" y="1417320"/>
                </a:cubicBezTo>
                <a:cubicBezTo>
                  <a:pt x="-15566" y="1313468"/>
                  <a:pt x="31989" y="1041858"/>
                  <a:pt x="0" y="930707"/>
                </a:cubicBezTo>
                <a:cubicBezTo>
                  <a:pt x="-31989" y="819556"/>
                  <a:pt x="31469" y="600734"/>
                  <a:pt x="0" y="500786"/>
                </a:cubicBezTo>
                <a:cubicBezTo>
                  <a:pt x="-31469" y="400838"/>
                  <a:pt x="13778" y="104442"/>
                  <a:pt x="0" y="0"/>
                </a:cubicBezTo>
                <a:close/>
              </a:path>
            </a:pathLst>
          </a:custGeom>
          <a:solidFill>
            <a:schemeClr val="accent2">
              <a:alpha val="50000"/>
            </a:schemeClr>
          </a:solidFill>
          <a:ln>
            <a:solidFill>
              <a:schemeClr val="tx1"/>
            </a:solidFill>
            <a:extLst>
              <a:ext uri="{C807C97D-BFC1-408E-A445-0C87EB9F89A2}">
                <ask:lineSketchStyleProps xmlns:ask="http://schemas.microsoft.com/office/drawing/2018/sketchyshapes" sd="729789658">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1" anchor="ctr"/>
          <a:lstStyle/>
          <a:p>
            <a:pPr algn="ctr"/>
            <a:r>
              <a:rPr lang="en-US" sz="2000" b="1">
                <a:solidFill>
                  <a:schemeClr val="bg1"/>
                </a:solidFill>
                <a:latin typeface="Cabin" panose="020B0604020202020204" charset="0"/>
              </a:rPr>
              <a:t>Future Potential</a:t>
            </a:r>
            <a:endParaRPr lang="ar-SA" sz="2000" b="1">
              <a:solidFill>
                <a:schemeClr val="bg1"/>
              </a:solidFill>
              <a:latin typeface="Cabin" panose="020B0604020202020204" charset="0"/>
              <a:cs typeface="Times New Roman" panose="02020603050405020304" pitchFamily="18" charset="0"/>
            </a:endParaRPr>
          </a:p>
        </p:txBody>
      </p:sp>
      <p:sp>
        <p:nvSpPr>
          <p:cNvPr id="2" name="TextBox 1">
            <a:extLst>
              <a:ext uri="{FF2B5EF4-FFF2-40B4-BE49-F238E27FC236}">
                <a16:creationId xmlns:a16="http://schemas.microsoft.com/office/drawing/2014/main" id="{501E204D-5E98-620A-0935-5A97D9738511}"/>
              </a:ext>
            </a:extLst>
          </p:cNvPr>
          <p:cNvSpPr txBox="1"/>
          <p:nvPr/>
        </p:nvSpPr>
        <p:spPr>
          <a:xfrm>
            <a:off x="3893070" y="4167285"/>
            <a:ext cx="1417125" cy="400110"/>
          </a:xfrm>
          <a:custGeom>
            <a:avLst/>
            <a:gdLst>
              <a:gd name="connsiteX0" fmla="*/ 0 w 1417125"/>
              <a:gd name="connsiteY0" fmla="*/ 0 h 400110"/>
              <a:gd name="connsiteX1" fmla="*/ 472375 w 1417125"/>
              <a:gd name="connsiteY1" fmla="*/ 0 h 400110"/>
              <a:gd name="connsiteX2" fmla="*/ 902236 w 1417125"/>
              <a:gd name="connsiteY2" fmla="*/ 0 h 400110"/>
              <a:gd name="connsiteX3" fmla="*/ 1417125 w 1417125"/>
              <a:gd name="connsiteY3" fmla="*/ 0 h 400110"/>
              <a:gd name="connsiteX4" fmla="*/ 1417125 w 1417125"/>
              <a:gd name="connsiteY4" fmla="*/ 400110 h 400110"/>
              <a:gd name="connsiteX5" fmla="*/ 944750 w 1417125"/>
              <a:gd name="connsiteY5" fmla="*/ 400110 h 400110"/>
              <a:gd name="connsiteX6" fmla="*/ 514889 w 1417125"/>
              <a:gd name="connsiteY6" fmla="*/ 400110 h 400110"/>
              <a:gd name="connsiteX7" fmla="*/ 0 w 1417125"/>
              <a:gd name="connsiteY7" fmla="*/ 400110 h 400110"/>
              <a:gd name="connsiteX8" fmla="*/ 0 w 1417125"/>
              <a:gd name="connsiteY8"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7125" h="400110" fill="none" extrusionOk="0">
                <a:moveTo>
                  <a:pt x="0" y="0"/>
                </a:moveTo>
                <a:cubicBezTo>
                  <a:pt x="229114" y="-21579"/>
                  <a:pt x="366786" y="-16315"/>
                  <a:pt x="472375" y="0"/>
                </a:cubicBezTo>
                <a:cubicBezTo>
                  <a:pt x="577964" y="16315"/>
                  <a:pt x="782656" y="-13299"/>
                  <a:pt x="902236" y="0"/>
                </a:cubicBezTo>
                <a:cubicBezTo>
                  <a:pt x="1021816" y="13299"/>
                  <a:pt x="1219210" y="10883"/>
                  <a:pt x="1417125" y="0"/>
                </a:cubicBezTo>
                <a:cubicBezTo>
                  <a:pt x="1424021" y="179560"/>
                  <a:pt x="1432460" y="286550"/>
                  <a:pt x="1417125" y="400110"/>
                </a:cubicBezTo>
                <a:cubicBezTo>
                  <a:pt x="1297922" y="387341"/>
                  <a:pt x="1057700" y="408924"/>
                  <a:pt x="944750" y="400110"/>
                </a:cubicBezTo>
                <a:cubicBezTo>
                  <a:pt x="831800" y="391296"/>
                  <a:pt x="700054" y="417297"/>
                  <a:pt x="514889" y="400110"/>
                </a:cubicBezTo>
                <a:cubicBezTo>
                  <a:pt x="329724" y="382923"/>
                  <a:pt x="238043" y="413875"/>
                  <a:pt x="0" y="400110"/>
                </a:cubicBezTo>
                <a:cubicBezTo>
                  <a:pt x="-12392" y="307881"/>
                  <a:pt x="9937" y="95364"/>
                  <a:pt x="0" y="0"/>
                </a:cubicBezTo>
                <a:close/>
              </a:path>
              <a:path w="1417125" h="400110" stroke="0" extrusionOk="0">
                <a:moveTo>
                  <a:pt x="0" y="0"/>
                </a:moveTo>
                <a:cubicBezTo>
                  <a:pt x="204993" y="-22208"/>
                  <a:pt x="279981" y="6530"/>
                  <a:pt x="472375" y="0"/>
                </a:cubicBezTo>
                <a:cubicBezTo>
                  <a:pt x="664769" y="-6530"/>
                  <a:pt x="805419" y="-20041"/>
                  <a:pt x="930579" y="0"/>
                </a:cubicBezTo>
                <a:cubicBezTo>
                  <a:pt x="1055739" y="20041"/>
                  <a:pt x="1174498" y="1171"/>
                  <a:pt x="1417125" y="0"/>
                </a:cubicBezTo>
                <a:cubicBezTo>
                  <a:pt x="1432051" y="168018"/>
                  <a:pt x="1407350" y="270880"/>
                  <a:pt x="1417125" y="400110"/>
                </a:cubicBezTo>
                <a:cubicBezTo>
                  <a:pt x="1283850" y="394239"/>
                  <a:pt x="1099823" y="397114"/>
                  <a:pt x="916408" y="400110"/>
                </a:cubicBezTo>
                <a:cubicBezTo>
                  <a:pt x="732993" y="403106"/>
                  <a:pt x="633765" y="397064"/>
                  <a:pt x="458204" y="400110"/>
                </a:cubicBezTo>
                <a:cubicBezTo>
                  <a:pt x="282643" y="403156"/>
                  <a:pt x="188817" y="411217"/>
                  <a:pt x="0" y="400110"/>
                </a:cubicBezTo>
                <a:cubicBezTo>
                  <a:pt x="16792" y="205087"/>
                  <a:pt x="-5623" y="141376"/>
                  <a:pt x="0" y="0"/>
                </a:cubicBezTo>
                <a:close/>
              </a:path>
            </a:pathLst>
          </a:custGeom>
          <a:solidFill>
            <a:schemeClr val="accent2"/>
          </a:solidFill>
          <a:ln>
            <a:solidFill>
              <a:schemeClr val="tx1"/>
            </a:solidFill>
            <a:extLst>
              <a:ext uri="{C807C97D-BFC1-408E-A445-0C87EB9F89A2}">
                <ask:lineSketchStyleProps xmlns:ask="http://schemas.microsoft.com/office/drawing/2018/sketchyshapes" sd="3843085365">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err="1">
                <a:solidFill>
                  <a:schemeClr val="bg1"/>
                </a:solidFill>
                <a:latin typeface="Cabin" panose="020B0604020202020204" charset="0"/>
                <a:cs typeface="Times New Roman" panose="02020603050405020304" pitchFamily="18" charset="0"/>
              </a:rPr>
              <a:t>SmartCrop</a:t>
            </a:r>
            <a:endParaRPr lang="en-US" sz="2000" b="1">
              <a:solidFill>
                <a:schemeClr val="bg1"/>
              </a:solidFill>
              <a:latin typeface="Cabin" panose="020B0604020202020204"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065AD44C-C6CB-17B5-1D0D-11A3AF6BB1A6}"/>
              </a:ext>
            </a:extLst>
          </p:cNvPr>
          <p:cNvCxnSpPr>
            <a:cxnSpLocks/>
            <a:stCxn id="4" idx="3"/>
            <a:endCxn id="31" idx="1"/>
          </p:cNvCxnSpPr>
          <p:nvPr/>
        </p:nvCxnSpPr>
        <p:spPr>
          <a:xfrm>
            <a:off x="1879017" y="2889666"/>
            <a:ext cx="1566916"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D11DA594-C0F5-E357-64AF-3ECEC114665D}"/>
              </a:ext>
            </a:extLst>
          </p:cNvPr>
          <p:cNvCxnSpPr>
            <a:cxnSpLocks/>
            <a:stCxn id="31" idx="3"/>
            <a:endCxn id="32" idx="1"/>
          </p:cNvCxnSpPr>
          <p:nvPr/>
        </p:nvCxnSpPr>
        <p:spPr>
          <a:xfrm>
            <a:off x="5757333" y="2889666"/>
            <a:ext cx="1507650" cy="12701"/>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7E0E0DA3-B532-6196-CF0A-3F489D25E28C}"/>
              </a:ext>
            </a:extLst>
          </p:cNvPr>
          <p:cNvPicPr>
            <a:picLocks noChangeAspect="1"/>
          </p:cNvPicPr>
          <p:nvPr/>
        </p:nvPicPr>
        <p:blipFill>
          <a:blip r:embed="rId3"/>
          <a:stretch>
            <a:fillRect/>
          </a:stretch>
        </p:blipFill>
        <p:spPr>
          <a:xfrm>
            <a:off x="720000" y="1880321"/>
            <a:ext cx="542022" cy="542022"/>
          </a:xfrm>
          <a:prstGeom prst="rect">
            <a:avLst/>
          </a:prstGeom>
        </p:spPr>
      </p:pic>
      <p:pic>
        <p:nvPicPr>
          <p:cNvPr id="5" name="Picture 4">
            <a:extLst>
              <a:ext uri="{FF2B5EF4-FFF2-40B4-BE49-F238E27FC236}">
                <a16:creationId xmlns:a16="http://schemas.microsoft.com/office/drawing/2014/main" id="{785F0605-62B2-65DA-6E12-57269AFCAC12}"/>
              </a:ext>
            </a:extLst>
          </p:cNvPr>
          <p:cNvPicPr>
            <a:picLocks noChangeAspect="1"/>
          </p:cNvPicPr>
          <p:nvPr/>
        </p:nvPicPr>
        <p:blipFill>
          <a:blip r:embed="rId4">
            <a:alphaModFix/>
          </a:blip>
          <a:stretch>
            <a:fillRect/>
          </a:stretch>
        </p:blipFill>
        <p:spPr>
          <a:xfrm>
            <a:off x="4343400" y="1880321"/>
            <a:ext cx="457200" cy="457200"/>
          </a:xfrm>
          <a:prstGeom prst="rect">
            <a:avLst/>
          </a:prstGeom>
        </p:spPr>
      </p:pic>
      <p:pic>
        <p:nvPicPr>
          <p:cNvPr id="6" name="Picture 5">
            <a:extLst>
              <a:ext uri="{FF2B5EF4-FFF2-40B4-BE49-F238E27FC236}">
                <a16:creationId xmlns:a16="http://schemas.microsoft.com/office/drawing/2014/main" id="{599574AD-607A-BCC8-59D4-ECDA506D4A17}"/>
              </a:ext>
            </a:extLst>
          </p:cNvPr>
          <p:cNvPicPr>
            <a:picLocks noChangeAspect="1"/>
          </p:cNvPicPr>
          <p:nvPr/>
        </p:nvPicPr>
        <p:blipFill>
          <a:blip r:embed="rId5"/>
          <a:stretch>
            <a:fillRect/>
          </a:stretch>
        </p:blipFill>
        <p:spPr>
          <a:xfrm>
            <a:off x="7880995" y="1922732"/>
            <a:ext cx="457200" cy="457200"/>
          </a:xfrm>
          <a:prstGeom prst="rect">
            <a:avLst/>
          </a:prstGeom>
        </p:spPr>
      </p:pic>
    </p:spTree>
    <p:extLst>
      <p:ext uri="{BB962C8B-B14F-4D97-AF65-F5344CB8AC3E}">
        <p14:creationId xmlns:p14="http://schemas.microsoft.com/office/powerpoint/2010/main" val="274359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8">
          <a:extLst>
            <a:ext uri="{FF2B5EF4-FFF2-40B4-BE49-F238E27FC236}">
              <a16:creationId xmlns:a16="http://schemas.microsoft.com/office/drawing/2014/main" id="{004ABC9B-8F6E-A361-4B39-2C144532B6D0}"/>
            </a:ext>
          </a:extLst>
        </p:cNvPr>
        <p:cNvGrpSpPr/>
        <p:nvPr/>
      </p:nvGrpSpPr>
      <p:grpSpPr>
        <a:xfrm>
          <a:off x="0" y="0"/>
          <a:ext cx="0" cy="0"/>
          <a:chOff x="0" y="0"/>
          <a:chExt cx="0" cy="0"/>
        </a:xfrm>
      </p:grpSpPr>
      <p:cxnSp>
        <p:nvCxnSpPr>
          <p:cNvPr id="709" name="Google Shape;709;p42">
            <a:extLst>
              <a:ext uri="{FF2B5EF4-FFF2-40B4-BE49-F238E27FC236}">
                <a16:creationId xmlns:a16="http://schemas.microsoft.com/office/drawing/2014/main" id="{C75742A4-EB1D-F5D6-45B5-12ADF850FC20}"/>
              </a:ext>
            </a:extLst>
          </p:cNvPr>
          <p:cNvCxnSpPr/>
          <p:nvPr/>
        </p:nvCxnSpPr>
        <p:spPr>
          <a:xfrm>
            <a:off x="-89125" y="1745163"/>
            <a:ext cx="9511500" cy="0"/>
          </a:xfrm>
          <a:prstGeom prst="straightConnector1">
            <a:avLst/>
          </a:prstGeom>
          <a:noFill/>
          <a:ln w="9525" cap="flat" cmpd="sng">
            <a:solidFill>
              <a:schemeClr val="accent1"/>
            </a:solidFill>
            <a:prstDash val="solid"/>
            <a:round/>
            <a:headEnd type="none" w="med" len="med"/>
            <a:tailEnd type="none" w="med" len="med"/>
          </a:ln>
        </p:spPr>
      </p:cxnSp>
      <p:pic>
        <p:nvPicPr>
          <p:cNvPr id="710" name="Google Shape;710;p42">
            <a:extLst>
              <a:ext uri="{FF2B5EF4-FFF2-40B4-BE49-F238E27FC236}">
                <a16:creationId xmlns:a16="http://schemas.microsoft.com/office/drawing/2014/main" id="{3A32339D-BA10-6932-6FEE-61DB948CF244}"/>
              </a:ext>
            </a:extLst>
          </p:cNvPr>
          <p:cNvPicPr preferRelativeResize="0">
            <a:picLocks noGrp="1"/>
          </p:cNvPicPr>
          <p:nvPr>
            <p:ph type="pic" idx="3"/>
          </p:nvPr>
        </p:nvPicPr>
        <p:blipFill rotWithShape="1">
          <a:blip r:embed="rId3">
            <a:alphaModFix/>
          </a:blip>
          <a:srcRect t="15107" b="15114"/>
          <a:stretch/>
        </p:blipFill>
        <p:spPr>
          <a:xfrm>
            <a:off x="3247425" y="539500"/>
            <a:ext cx="5183351" cy="2411325"/>
          </a:xfrm>
          <a:prstGeom prst="rect">
            <a:avLst/>
          </a:prstGeom>
        </p:spPr>
      </p:pic>
      <p:sp>
        <p:nvSpPr>
          <p:cNvPr id="711" name="Google Shape;711;p42">
            <a:extLst>
              <a:ext uri="{FF2B5EF4-FFF2-40B4-BE49-F238E27FC236}">
                <a16:creationId xmlns:a16="http://schemas.microsoft.com/office/drawing/2014/main" id="{A46C106D-705A-030F-B227-8601D6CF66E4}"/>
              </a:ext>
            </a:extLst>
          </p:cNvPr>
          <p:cNvSpPr txBox="1">
            <a:spLocks noGrp="1"/>
          </p:cNvSpPr>
          <p:nvPr>
            <p:ph type="title" idx="2"/>
          </p:nvPr>
        </p:nvSpPr>
        <p:spPr>
          <a:xfrm>
            <a:off x="713225" y="2419550"/>
            <a:ext cx="1276442" cy="98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12" name="Google Shape;712;p42">
            <a:extLst>
              <a:ext uri="{FF2B5EF4-FFF2-40B4-BE49-F238E27FC236}">
                <a16:creationId xmlns:a16="http://schemas.microsoft.com/office/drawing/2014/main" id="{47A81CA9-884B-063D-D14C-00821FE075D7}"/>
              </a:ext>
            </a:extLst>
          </p:cNvPr>
          <p:cNvSpPr txBox="1">
            <a:spLocks noGrp="1"/>
          </p:cNvSpPr>
          <p:nvPr>
            <p:ph type="subTitle" idx="1"/>
          </p:nvPr>
        </p:nvSpPr>
        <p:spPr>
          <a:xfrm>
            <a:off x="713225" y="4181600"/>
            <a:ext cx="4683900" cy="4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How it works – Recommendation System Overview </a:t>
            </a:r>
          </a:p>
        </p:txBody>
      </p:sp>
      <p:sp>
        <p:nvSpPr>
          <p:cNvPr id="713" name="Google Shape;713;p42">
            <a:extLst>
              <a:ext uri="{FF2B5EF4-FFF2-40B4-BE49-F238E27FC236}">
                <a16:creationId xmlns:a16="http://schemas.microsoft.com/office/drawing/2014/main" id="{6819AFB2-8264-FF3A-165A-38B4A7A34D7C}"/>
              </a:ext>
            </a:extLst>
          </p:cNvPr>
          <p:cNvSpPr txBox="1">
            <a:spLocks noGrp="1"/>
          </p:cNvSpPr>
          <p:nvPr>
            <p:ph type="title"/>
          </p:nvPr>
        </p:nvSpPr>
        <p:spPr>
          <a:xfrm>
            <a:off x="713225" y="3506700"/>
            <a:ext cx="4683900" cy="76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Methodology</a:t>
            </a:r>
            <a:endParaRPr/>
          </a:p>
        </p:txBody>
      </p:sp>
    </p:spTree>
    <p:extLst>
      <p:ext uri="{BB962C8B-B14F-4D97-AF65-F5344CB8AC3E}">
        <p14:creationId xmlns:p14="http://schemas.microsoft.com/office/powerpoint/2010/main" val="280962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alpha val="90000"/>
          </a:scheme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39B681C-547D-D170-BD85-5FA336C3287B}"/>
              </a:ext>
            </a:extLst>
          </p:cNvPr>
          <p:cNvSpPr>
            <a:spLocks noGrp="1"/>
          </p:cNvSpPr>
          <p:nvPr>
            <p:ph type="title"/>
          </p:nvPr>
        </p:nvSpPr>
        <p:spPr/>
        <p:txBody>
          <a:bodyPr/>
          <a:lstStyle/>
          <a:p>
            <a:r>
              <a:rPr lang="en-US"/>
              <a:t>Recommendation System Overview</a:t>
            </a:r>
            <a:endParaRPr lang="ar-SA"/>
          </a:p>
        </p:txBody>
      </p:sp>
      <p:pic>
        <p:nvPicPr>
          <p:cNvPr id="4" name="صورة 3" descr="صورة تحتوي على نص, لقطة شاشة&#10;&#10;تم إنشاء الوصف تلقائياً">
            <a:extLst>
              <a:ext uri="{FF2B5EF4-FFF2-40B4-BE49-F238E27FC236}">
                <a16:creationId xmlns:a16="http://schemas.microsoft.com/office/drawing/2014/main" id="{88238282-A482-B468-F5F3-AADF487F1059}"/>
              </a:ext>
            </a:extLst>
          </p:cNvPr>
          <p:cNvPicPr>
            <a:picLocks noChangeAspect="1"/>
          </p:cNvPicPr>
          <p:nvPr/>
        </p:nvPicPr>
        <p:blipFill>
          <a:blip r:embed="rId2"/>
          <a:stretch>
            <a:fillRect/>
          </a:stretch>
        </p:blipFill>
        <p:spPr>
          <a:xfrm>
            <a:off x="437789" y="1935899"/>
            <a:ext cx="8398587" cy="1596195"/>
          </a:xfrm>
          <a:prstGeom prst="rect">
            <a:avLst/>
          </a:prstGeom>
          <a:effectLst>
            <a:softEdge rad="138997"/>
          </a:effectLst>
        </p:spPr>
      </p:pic>
    </p:spTree>
    <p:extLst>
      <p:ext uri="{BB962C8B-B14F-4D97-AF65-F5344CB8AC3E}">
        <p14:creationId xmlns:p14="http://schemas.microsoft.com/office/powerpoint/2010/main" val="98181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8">
          <a:extLst>
            <a:ext uri="{FF2B5EF4-FFF2-40B4-BE49-F238E27FC236}">
              <a16:creationId xmlns:a16="http://schemas.microsoft.com/office/drawing/2014/main" id="{7DF2252B-10FB-6AD3-FCA3-3B2B865FE1BE}"/>
            </a:ext>
          </a:extLst>
        </p:cNvPr>
        <p:cNvGrpSpPr/>
        <p:nvPr/>
      </p:nvGrpSpPr>
      <p:grpSpPr>
        <a:xfrm>
          <a:off x="0" y="0"/>
          <a:ext cx="0" cy="0"/>
          <a:chOff x="0" y="0"/>
          <a:chExt cx="0" cy="0"/>
        </a:xfrm>
      </p:grpSpPr>
      <p:cxnSp>
        <p:nvCxnSpPr>
          <p:cNvPr id="709" name="Google Shape;709;p42">
            <a:extLst>
              <a:ext uri="{FF2B5EF4-FFF2-40B4-BE49-F238E27FC236}">
                <a16:creationId xmlns:a16="http://schemas.microsoft.com/office/drawing/2014/main" id="{8B5D4EE5-9877-A761-F4AF-B4F697198856}"/>
              </a:ext>
            </a:extLst>
          </p:cNvPr>
          <p:cNvCxnSpPr/>
          <p:nvPr/>
        </p:nvCxnSpPr>
        <p:spPr>
          <a:xfrm>
            <a:off x="-89125" y="1745163"/>
            <a:ext cx="9511500" cy="0"/>
          </a:xfrm>
          <a:prstGeom prst="straightConnector1">
            <a:avLst/>
          </a:prstGeom>
          <a:noFill/>
          <a:ln w="9525" cap="flat" cmpd="sng">
            <a:solidFill>
              <a:schemeClr val="accent1"/>
            </a:solidFill>
            <a:prstDash val="solid"/>
            <a:round/>
            <a:headEnd type="none" w="med" len="med"/>
            <a:tailEnd type="none" w="med" len="med"/>
          </a:ln>
        </p:spPr>
      </p:cxnSp>
      <p:pic>
        <p:nvPicPr>
          <p:cNvPr id="710" name="Google Shape;710;p42">
            <a:extLst>
              <a:ext uri="{FF2B5EF4-FFF2-40B4-BE49-F238E27FC236}">
                <a16:creationId xmlns:a16="http://schemas.microsoft.com/office/drawing/2014/main" id="{5412979F-7E32-B8FB-58A8-AC209B5B88A2}"/>
              </a:ext>
            </a:extLst>
          </p:cNvPr>
          <p:cNvPicPr preferRelativeResize="0">
            <a:picLocks noGrp="1"/>
          </p:cNvPicPr>
          <p:nvPr>
            <p:ph type="pic" idx="3"/>
          </p:nvPr>
        </p:nvPicPr>
        <p:blipFill rotWithShape="1">
          <a:blip r:embed="rId3">
            <a:alphaModFix/>
          </a:blip>
          <a:srcRect t="15107" b="15114"/>
          <a:stretch/>
        </p:blipFill>
        <p:spPr>
          <a:xfrm>
            <a:off x="3247425" y="539500"/>
            <a:ext cx="5183351" cy="2411325"/>
          </a:xfrm>
          <a:prstGeom prst="rect">
            <a:avLst/>
          </a:prstGeom>
        </p:spPr>
      </p:pic>
      <p:sp>
        <p:nvSpPr>
          <p:cNvPr id="711" name="Google Shape;711;p42">
            <a:extLst>
              <a:ext uri="{FF2B5EF4-FFF2-40B4-BE49-F238E27FC236}">
                <a16:creationId xmlns:a16="http://schemas.microsoft.com/office/drawing/2014/main" id="{F31C9BB2-531D-B4CB-3347-593A6EEDBCCD}"/>
              </a:ext>
            </a:extLst>
          </p:cNvPr>
          <p:cNvSpPr txBox="1">
            <a:spLocks noGrp="1"/>
          </p:cNvSpPr>
          <p:nvPr>
            <p:ph type="title" idx="2"/>
          </p:nvPr>
        </p:nvSpPr>
        <p:spPr>
          <a:xfrm>
            <a:off x="713225" y="2419550"/>
            <a:ext cx="1276442" cy="98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712" name="Google Shape;712;p42">
            <a:extLst>
              <a:ext uri="{FF2B5EF4-FFF2-40B4-BE49-F238E27FC236}">
                <a16:creationId xmlns:a16="http://schemas.microsoft.com/office/drawing/2014/main" id="{3DA3E95D-F25D-D322-97CD-DD16910A3A0D}"/>
              </a:ext>
            </a:extLst>
          </p:cNvPr>
          <p:cNvSpPr txBox="1">
            <a:spLocks noGrp="1"/>
          </p:cNvSpPr>
          <p:nvPr>
            <p:ph type="subTitle" idx="1"/>
          </p:nvPr>
        </p:nvSpPr>
        <p:spPr>
          <a:xfrm>
            <a:off x="713225" y="4181600"/>
            <a:ext cx="4683900" cy="4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Machine Learning Approach Details </a:t>
            </a:r>
          </a:p>
        </p:txBody>
      </p:sp>
      <p:sp>
        <p:nvSpPr>
          <p:cNvPr id="713" name="Google Shape;713;p42">
            <a:extLst>
              <a:ext uri="{FF2B5EF4-FFF2-40B4-BE49-F238E27FC236}">
                <a16:creationId xmlns:a16="http://schemas.microsoft.com/office/drawing/2014/main" id="{410A2C59-06A5-88F3-EAA6-1F664EB79DBA}"/>
              </a:ext>
            </a:extLst>
          </p:cNvPr>
          <p:cNvSpPr txBox="1">
            <a:spLocks noGrp="1"/>
          </p:cNvSpPr>
          <p:nvPr>
            <p:ph type="title"/>
          </p:nvPr>
        </p:nvSpPr>
        <p:spPr>
          <a:xfrm>
            <a:off x="713225" y="3506700"/>
            <a:ext cx="4683900" cy="76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Approach</a:t>
            </a:r>
            <a:endParaRPr/>
          </a:p>
        </p:txBody>
      </p:sp>
    </p:spTree>
    <p:extLst>
      <p:ext uri="{BB962C8B-B14F-4D97-AF65-F5344CB8AC3E}">
        <p14:creationId xmlns:p14="http://schemas.microsoft.com/office/powerpoint/2010/main" val="3401630359"/>
      </p:ext>
    </p:extLst>
  </p:cSld>
  <p:clrMapOvr>
    <a:masterClrMapping/>
  </p:clrMapOvr>
</p:sld>
</file>

<file path=ppt/theme/theme1.xml><?xml version="1.0" encoding="utf-8"?>
<a:theme xmlns:a="http://schemas.openxmlformats.org/drawingml/2006/main" name="Soil Management and Conservation by Slidesgo">
  <a:themeElements>
    <a:clrScheme name="Simple Light">
      <a:dk1>
        <a:srgbClr val="000000"/>
      </a:dk1>
      <a:lt1>
        <a:srgbClr val="F8F8F8"/>
      </a:lt1>
      <a:dk2>
        <a:srgbClr val="C2DDC8"/>
      </a:dk2>
      <a:lt2>
        <a:srgbClr val="7BBB91"/>
      </a:lt2>
      <a:accent1>
        <a:srgbClr val="22816F"/>
      </a:accent1>
      <a:accent2>
        <a:srgbClr val="693307"/>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657C257B51F048938E3E508D333FC7" ma:contentTypeVersion="8" ma:contentTypeDescription="Create a new document." ma:contentTypeScope="" ma:versionID="18d1fe449a5b3daca9d5bf43aaac7ce6">
  <xsd:schema xmlns:xsd="http://www.w3.org/2001/XMLSchema" xmlns:xs="http://www.w3.org/2001/XMLSchema" xmlns:p="http://schemas.microsoft.com/office/2006/metadata/properties" xmlns:ns3="32397856-eda7-4ffb-928e-e8c89b6f612f" xmlns:ns4="cdac47df-6336-4fe1-9723-81f8c5594c6a" targetNamespace="http://schemas.microsoft.com/office/2006/metadata/properties" ma:root="true" ma:fieldsID="d8b7db66ece630b3797862c9ae58169e" ns3:_="" ns4:_="">
    <xsd:import namespace="32397856-eda7-4ffb-928e-e8c89b6f612f"/>
    <xsd:import namespace="cdac47df-6336-4fe1-9723-81f8c5594c6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97856-eda7-4ffb-928e-e8c89b6f61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dac47df-6336-4fe1-9723-81f8c5594c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32397856-eda7-4ffb-928e-e8c89b6f612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37E28A-08EB-4ACB-8CA6-740E089D4F03}">
  <ds:schemaRefs>
    <ds:schemaRef ds:uri="32397856-eda7-4ffb-928e-e8c89b6f612f"/>
    <ds:schemaRef ds:uri="cdac47df-6336-4fe1-9723-81f8c5594c6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D702CD8-E11E-448C-81AA-9837D516BB11}">
  <ds:schemaRefs>
    <ds:schemaRef ds:uri="http://purl.org/dc/elements/1.1/"/>
    <ds:schemaRef ds:uri="http://www.w3.org/XML/1998/namespace"/>
    <ds:schemaRef ds:uri="http://schemas.microsoft.com/office/2006/metadata/properties"/>
    <ds:schemaRef ds:uri="cdac47df-6336-4fe1-9723-81f8c5594c6a"/>
    <ds:schemaRef ds:uri="http://schemas.openxmlformats.org/package/2006/metadata/core-properties"/>
    <ds:schemaRef ds:uri="32397856-eda7-4ffb-928e-e8c89b6f612f"/>
    <ds:schemaRef ds:uri="http://purl.org/dc/dcmitype/"/>
    <ds:schemaRef ds:uri="http://schemas.microsoft.com/office/2006/documentManagement/typ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641C14A7-5DEF-43C0-8BBE-8D397160FB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578</Words>
  <Application>Microsoft Macintosh PowerPoint</Application>
  <PresentationFormat>On-screen Show (16:9)</PresentationFormat>
  <Paragraphs>123</Paragraphs>
  <Slides>18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Cabin</vt:lpstr>
      <vt:lpstr>Barlow</vt:lpstr>
      <vt:lpstr>Arial</vt:lpstr>
      <vt:lpstr>Times New Roman</vt:lpstr>
      <vt:lpstr>Anaheim</vt:lpstr>
      <vt:lpstr>Sora</vt:lpstr>
      <vt:lpstr>Aharoni</vt:lpstr>
      <vt:lpstr>Abadi MT Condensed Light</vt:lpstr>
      <vt:lpstr>Soil Management and Conservation by Slidesgo</vt:lpstr>
      <vt:lpstr>SmartCrop  AI-Powerd Crop Recommendation System</vt:lpstr>
      <vt:lpstr>Table of contents</vt:lpstr>
      <vt:lpstr>01</vt:lpstr>
      <vt:lpstr>The Challenge in Agriculture  (Problem)</vt:lpstr>
      <vt:lpstr>The Objectives </vt:lpstr>
      <vt:lpstr>System at a Glance (Scope) </vt:lpstr>
      <vt:lpstr>02</vt:lpstr>
      <vt:lpstr>Recommendation System Overview</vt:lpstr>
      <vt:lpstr>03</vt:lpstr>
      <vt:lpstr>Machine Learning</vt:lpstr>
      <vt:lpstr>Techniques </vt:lpstr>
      <vt:lpstr>Cont.</vt:lpstr>
      <vt:lpstr>04</vt:lpstr>
      <vt:lpstr>Introduction to the Paper</vt:lpstr>
      <vt:lpstr>How It Influences Our Project Key Concept Adopted</vt:lpstr>
      <vt:lpstr>Comparison Table </vt:lpstr>
      <vt:lpstr>05</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عائشه عبدالرحمن بن محمد الماجد</cp:lastModifiedBy>
  <cp:revision>2</cp:revision>
  <dcterms:modified xsi:type="dcterms:W3CDTF">2024-12-14T15:25:14Z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0x010100AC657C257B51F048938E3E508D333FC7</vt:lpwstr>
  </property>
</Properties>
</file>