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</p:sldIdLst>
  <p:sldSz cx="6858000" cy="11376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4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762" y="77"/>
      </p:cViewPr>
      <p:guideLst>
        <p:guide orient="horz" pos="358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861773"/>
            <a:ext cx="5829300" cy="3960542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975047"/>
            <a:ext cx="5143500" cy="274657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2" indent="0" algn="ctr">
              <a:buNone/>
              <a:defRPr sz="1500"/>
            </a:lvl2pPr>
            <a:lvl3pPr marL="685763" indent="0" algn="ctr">
              <a:buNone/>
              <a:defRPr sz="1349"/>
            </a:lvl3pPr>
            <a:lvl4pPr marL="1028645" indent="0" algn="ctr">
              <a:buNone/>
              <a:defRPr sz="1201"/>
            </a:lvl4pPr>
            <a:lvl5pPr marL="1371526" indent="0" algn="ctr">
              <a:buNone/>
              <a:defRPr sz="1201"/>
            </a:lvl5pPr>
            <a:lvl6pPr marL="1714408" indent="0" algn="ctr">
              <a:buNone/>
              <a:defRPr sz="1201"/>
            </a:lvl6pPr>
            <a:lvl7pPr marL="2057291" indent="0" algn="ctr">
              <a:buNone/>
              <a:defRPr sz="1201"/>
            </a:lvl7pPr>
            <a:lvl8pPr marL="2400173" indent="0" algn="ctr">
              <a:buNone/>
              <a:defRPr sz="1201"/>
            </a:lvl8pPr>
            <a:lvl9pPr marL="2743054" indent="0" algn="ctr">
              <a:buNone/>
              <a:defRPr sz="1201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8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05669"/>
            <a:ext cx="1478756" cy="964065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05669"/>
            <a:ext cx="4350544" cy="9640655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4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836110"/>
            <a:ext cx="5915025" cy="473211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7612988"/>
            <a:ext cx="5915025" cy="248850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645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4pPr>
            <a:lvl5pPr marL="1371526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5pPr>
            <a:lvl6pPr marL="1714408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6pPr>
            <a:lvl7pPr marL="2057291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7pPr>
            <a:lvl8pPr marL="2400173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8pPr>
            <a:lvl9pPr marL="2743054" indent="0">
              <a:buNone/>
              <a:defRPr sz="12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028342"/>
            <a:ext cx="2914650" cy="7217983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028342"/>
            <a:ext cx="2914650" cy="7217983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0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05670"/>
            <a:ext cx="5915025" cy="2198839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788707"/>
            <a:ext cx="2901255" cy="136670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3" indent="0">
              <a:buNone/>
              <a:defRPr sz="1349" b="1"/>
            </a:lvl3pPr>
            <a:lvl4pPr marL="1028645" indent="0">
              <a:buNone/>
              <a:defRPr sz="1201" b="1"/>
            </a:lvl4pPr>
            <a:lvl5pPr marL="1371526" indent="0">
              <a:buNone/>
              <a:defRPr sz="1201" b="1"/>
            </a:lvl5pPr>
            <a:lvl6pPr marL="1714408" indent="0">
              <a:buNone/>
              <a:defRPr sz="1201" b="1"/>
            </a:lvl6pPr>
            <a:lvl7pPr marL="2057291" indent="0">
              <a:buNone/>
              <a:defRPr sz="1201" b="1"/>
            </a:lvl7pPr>
            <a:lvl8pPr marL="2400173" indent="0">
              <a:buNone/>
              <a:defRPr sz="1201" b="1"/>
            </a:lvl8pPr>
            <a:lvl9pPr marL="2743054" indent="0">
              <a:buNone/>
              <a:defRPr sz="1201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155410"/>
            <a:ext cx="2901255" cy="6111981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788707"/>
            <a:ext cx="2915543" cy="136670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3" indent="0">
              <a:buNone/>
              <a:defRPr sz="1349" b="1"/>
            </a:lvl3pPr>
            <a:lvl4pPr marL="1028645" indent="0">
              <a:buNone/>
              <a:defRPr sz="1201" b="1"/>
            </a:lvl4pPr>
            <a:lvl5pPr marL="1371526" indent="0">
              <a:buNone/>
              <a:defRPr sz="1201" b="1"/>
            </a:lvl5pPr>
            <a:lvl6pPr marL="1714408" indent="0">
              <a:buNone/>
              <a:defRPr sz="1201" b="1"/>
            </a:lvl6pPr>
            <a:lvl7pPr marL="2057291" indent="0">
              <a:buNone/>
              <a:defRPr sz="1201" b="1"/>
            </a:lvl7pPr>
            <a:lvl8pPr marL="2400173" indent="0">
              <a:buNone/>
              <a:defRPr sz="1201" b="1"/>
            </a:lvl8pPr>
            <a:lvl9pPr marL="2743054" indent="0">
              <a:buNone/>
              <a:defRPr sz="1201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155410"/>
            <a:ext cx="2915543" cy="6111981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58402"/>
            <a:ext cx="2211884" cy="26544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637939"/>
            <a:ext cx="3471863" cy="8084351"/>
          </a:xfrm>
        </p:spPr>
        <p:txBody>
          <a:bodyPr/>
          <a:lstStyle>
            <a:lvl1pPr>
              <a:defRPr sz="2400"/>
            </a:lvl1pPr>
            <a:lvl2pPr>
              <a:defRPr sz="2099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412809"/>
            <a:ext cx="2211884" cy="6322648"/>
          </a:xfrm>
        </p:spPr>
        <p:txBody>
          <a:bodyPr/>
          <a:lstStyle>
            <a:lvl1pPr marL="0" indent="0">
              <a:buNone/>
              <a:defRPr sz="1201"/>
            </a:lvl1pPr>
            <a:lvl2pPr marL="342882" indent="0">
              <a:buNone/>
              <a:defRPr sz="1050"/>
            </a:lvl2pPr>
            <a:lvl3pPr marL="685763" indent="0">
              <a:buNone/>
              <a:defRPr sz="900"/>
            </a:lvl3pPr>
            <a:lvl4pPr marL="1028645" indent="0">
              <a:buNone/>
              <a:defRPr sz="750"/>
            </a:lvl4pPr>
            <a:lvl5pPr marL="1371526" indent="0">
              <a:buNone/>
              <a:defRPr sz="750"/>
            </a:lvl5pPr>
            <a:lvl6pPr marL="1714408" indent="0">
              <a:buNone/>
              <a:defRPr sz="750"/>
            </a:lvl6pPr>
            <a:lvl7pPr marL="2057291" indent="0">
              <a:buNone/>
              <a:defRPr sz="750"/>
            </a:lvl7pPr>
            <a:lvl8pPr marL="2400173" indent="0">
              <a:buNone/>
              <a:defRPr sz="750"/>
            </a:lvl8pPr>
            <a:lvl9pPr marL="2743054" indent="0">
              <a:buNone/>
              <a:defRPr sz="75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58402"/>
            <a:ext cx="2211884" cy="265440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637939"/>
            <a:ext cx="3471863" cy="80843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2" indent="0">
              <a:buNone/>
              <a:defRPr sz="2099"/>
            </a:lvl2pPr>
            <a:lvl3pPr marL="685763" indent="0">
              <a:buNone/>
              <a:defRPr sz="1800"/>
            </a:lvl3pPr>
            <a:lvl4pPr marL="1028645" indent="0">
              <a:buNone/>
              <a:defRPr sz="1500"/>
            </a:lvl4pPr>
            <a:lvl5pPr marL="1371526" indent="0">
              <a:buNone/>
              <a:defRPr sz="1500"/>
            </a:lvl5pPr>
            <a:lvl6pPr marL="1714408" indent="0">
              <a:buNone/>
              <a:defRPr sz="1500"/>
            </a:lvl6pPr>
            <a:lvl7pPr marL="2057291" indent="0">
              <a:buNone/>
              <a:defRPr sz="1500"/>
            </a:lvl7pPr>
            <a:lvl8pPr marL="2400173" indent="0">
              <a:buNone/>
              <a:defRPr sz="1500"/>
            </a:lvl8pPr>
            <a:lvl9pPr marL="2743054" indent="0">
              <a:buNone/>
              <a:defRPr sz="15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412809"/>
            <a:ext cx="2211884" cy="6322648"/>
          </a:xfrm>
        </p:spPr>
        <p:txBody>
          <a:bodyPr/>
          <a:lstStyle>
            <a:lvl1pPr marL="0" indent="0">
              <a:buNone/>
              <a:defRPr sz="1201"/>
            </a:lvl1pPr>
            <a:lvl2pPr marL="342882" indent="0">
              <a:buNone/>
              <a:defRPr sz="1050"/>
            </a:lvl2pPr>
            <a:lvl3pPr marL="685763" indent="0">
              <a:buNone/>
              <a:defRPr sz="900"/>
            </a:lvl3pPr>
            <a:lvl4pPr marL="1028645" indent="0">
              <a:buNone/>
              <a:defRPr sz="750"/>
            </a:lvl4pPr>
            <a:lvl5pPr marL="1371526" indent="0">
              <a:buNone/>
              <a:defRPr sz="750"/>
            </a:lvl5pPr>
            <a:lvl6pPr marL="1714408" indent="0">
              <a:buNone/>
              <a:defRPr sz="750"/>
            </a:lvl6pPr>
            <a:lvl7pPr marL="2057291" indent="0">
              <a:buNone/>
              <a:defRPr sz="750"/>
            </a:lvl7pPr>
            <a:lvl8pPr marL="2400173" indent="0">
              <a:buNone/>
              <a:defRPr sz="750"/>
            </a:lvl8pPr>
            <a:lvl9pPr marL="2743054" indent="0">
              <a:buNone/>
              <a:defRPr sz="75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05670"/>
            <a:ext cx="5915025" cy="2198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028342"/>
            <a:ext cx="5915025" cy="7217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543893"/>
            <a:ext cx="1543050" cy="605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AA25F-0F93-4EDD-8C06-ABD1D83A1AD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0543893"/>
            <a:ext cx="2314575" cy="605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543893"/>
            <a:ext cx="1543050" cy="605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FED8-3755-487D-B2DF-BB91E11DF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6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1" indent="-171441" algn="l" defTabSz="6857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323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5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86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68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0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1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3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494" indent="-171441" algn="l" defTabSz="68576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763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5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6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408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1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3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4" algn="l" defTabSz="685763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32" y="6835971"/>
            <a:ext cx="1846121" cy="16809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33" y="890917"/>
            <a:ext cx="1838934" cy="16665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104855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مخصص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MOE_Admin</dc:creator>
  <cp:lastModifiedBy>MOE_Admin</cp:lastModifiedBy>
  <cp:revision>1</cp:revision>
  <dcterms:created xsi:type="dcterms:W3CDTF">2023-10-16T06:26:38Z</dcterms:created>
  <dcterms:modified xsi:type="dcterms:W3CDTF">2023-10-16T06:35:45Z</dcterms:modified>
</cp:coreProperties>
</file>