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F4B93B-DF37-49E7-8107-832655088E62}">
  <a:tblStyle styleId="{15F4B93B-DF37-49E7-8107-832655088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63f22fa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63f22fa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63f22fa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63f22fa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63f22fa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63f22fa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658026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d658026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페르소나 예시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07400" y="139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2991900"/>
              </a:tblGrid>
              <a:tr h="312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01800" y="4401650"/>
            <a:ext cx="2003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페르소나 이미지</a:t>
            </a: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926050" y="143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1156500"/>
                <a:gridCol w="362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김현진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성별/나이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20세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성격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차분하고 조용하며 세심함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배려심이 많고 계획적임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경험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비를 좋아해서 1일 1깡을 AI스피커로 듣고 있음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75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불편함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목소리가 작다보니 AI스피커가 말을 잘 못알아듣는다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니즈&amp;목표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주변에 여러 사람이 있어도, 어떤 방향에서 이야기를 해도 내 목소리를 잘 알아듣는 AI스피커가 있으면 좋겠다.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75" y="2005638"/>
            <a:ext cx="1905000" cy="190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9;p13"/>
          <p:cNvGraphicFramePr/>
          <p:nvPr/>
        </p:nvGraphicFramePr>
        <p:xfrm>
          <a:off x="507400" y="8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2991900"/>
                <a:gridCol w="520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선정 주제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AI 스피커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페르소나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004900" y="131075"/>
            <a:ext cx="907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( 4 )팀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507400" y="202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2991900"/>
              </a:tblGrid>
              <a:tr h="23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3926050" y="166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1156500"/>
                <a:gridCol w="362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김민준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성별/나이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 / 20세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성격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새로운 사람을 만나는 것을 꺼리지 않음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관심사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유튜브 시청, 영어 프리토킹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5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불편함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단순 랜덤 채팅(omegle 등)으로는</a:t>
                      </a:r>
                      <a:br>
                        <a:rPr lang="ko" sz="1000"/>
                      </a:br>
                      <a:r>
                        <a:rPr lang="ko" sz="1000"/>
                        <a:t>뭔가 스피킹이 늘지 않는 느낌.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외국인과 채팅하며 대화한 내용이 기록된다면 </a:t>
                      </a:r>
                      <a:br>
                        <a:rPr lang="ko" sz="1000"/>
                      </a:br>
                      <a:r>
                        <a:rPr lang="ko" sz="1000"/>
                        <a:t>상대가 사용한 영어 표현 등을 읽어보며 익힐 수 있을 것 같음.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5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니즈&amp;목표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외국어 공부, 인터넷 친구 만들기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569225" y="105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2991900"/>
                <a:gridCol w="520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아이템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  랜덤 화상채팅 서비스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700875"/>
            <a:ext cx="2808283" cy="26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24802" l="55899" r="7776" t="23136"/>
          <a:stretch/>
        </p:blipFill>
        <p:spPr>
          <a:xfrm>
            <a:off x="507399" y="2020800"/>
            <a:ext cx="2991899" cy="236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고객여정지도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086900" y="131075"/>
            <a:ext cx="5209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( 4 )팀  주제 : 랜덤화상채팅 서비스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60075" y="83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{15F4B93B-DF37-49E7-8107-832655088E62}</a:tableStyleId>
              </a:tblPr>
              <a:tblGrid>
                <a:gridCol w="1021925"/>
                <a:gridCol w="764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상세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사전서비스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회화를 연습하기 위한 서비스들은 높은 가격과 학습용으로만 적합하며, 프리토킹에 대한 효과적인 학습이 어렵다. 또한, 따로 메모를 하면서 대화해야 하기 때문에 회화에 집중하기 어려운 상황이다.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기대사항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랜덤 화상채팅 서비스의 대화 내용을 실시간으로 텍스트로 변환해서 사용자의 외국어 회화 학습에 도움을 주도록 한다. 아이스브레이킹 게임을 부가 기능으로 추가해서 랜덤 화상채팅의 단점을 최소화한다.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여정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심심하다(Bad)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랜덤 화상채팅에 접속(Neut)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편하게 회화를 공부하고 싶지만 서로 처음보는 사이라 어색하게 대화를 하게 된다.(Bad)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 vMerge="1"/>
              </a:tr>
              <a:tr h="100000">
                <a:tc vMerge="1"/>
                <a:tc vMerge="1"/>
              </a:tr>
              <a:tr h="78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원활한 대화 흐름 및 다양한 컨텐츠를 위해 준비된 간단한 게임 등의 부가 기능 등을 즐기며 대화를 이어나간다.(Good)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상대가 중간에 알아듣기 힘든 영어 표현을 사용해도(Bad)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번역 기능을 통해 대화의 흐름을 이해할 수 있었다.(Good)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20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대화한 상대와 다음에도 다시 대화하고싶다.(Neut)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재밌게 채팅을 즐겼던 상대에게 친구 신청을 보냈다.(Good)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서비스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만족/불만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만족 : 프리토킹에 대해 배울 수 있고 화상채팅 후 텍스트 변환 자료를 가지고 추가적인 학습을 할 수 있었다.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불만 : 악성유저가 있었다. 즉시 종료 후 사용자 차단을 걸었지만 기분이 좋진 않다.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086900" y="131075"/>
            <a:ext cx="5592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675"/>
            <a:ext cx="7804869" cy="4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