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844A4-5376-B44F-AC39-056E7FAFDA55}" v="96" dt="2024-02-18T23:36:26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4687"/>
  </p:normalViewPr>
  <p:slideViewPr>
    <p:cSldViewPr snapToGrid="0">
      <p:cViewPr>
        <p:scale>
          <a:sx n="80" d="100"/>
          <a:sy n="80" d="100"/>
        </p:scale>
        <p:origin x="1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41-F33B-DF30-3C6A-332794EE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7E2F-4C7A-9B25-4C6A-0EF45FD0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F32D-6EBD-ED64-477B-1374F775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20CA-9818-6A51-9D82-D4062F21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9F7B-45F4-6608-7EAE-BBBFB81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802-793C-2325-07AF-A82DF67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0116-3DB0-3E9C-F6A7-D4C90C65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0BB3-F39C-2542-3267-AEA1E9C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CDF3-9DF4-E7BB-341F-19120E0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0971-8FB9-D677-113E-7740BAF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6FFD7-6EFB-6E58-3E49-8815F9AC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62EFB-FDB9-25C6-1F5B-7C0051EF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B1D6-BBB7-6CFC-4FB0-0BE0E2D3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20D6-FD84-0867-D74B-A9CE2585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6EA6-5AC1-2B77-88DB-22DEECA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0331-C373-546F-9EE4-0DAC63E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6242-E719-8B55-D3C2-71021A47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1BDE-37C4-ED40-5251-779D8C3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1B94-3979-AE92-DC66-D841FF5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2403-9515-8E85-AF7E-A02DD210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1F36-842F-5ECB-2869-B54656B5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09A8-BAF0-413E-DF2E-3D16CBF0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D84D-244C-9913-B4D8-01FCDD59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6788-5CC1-9BBC-B800-A4CAA49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C110-50EF-E8BF-EF1B-6B9E2888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632-900F-F002-890D-CE8F723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CCD1-2E3D-19E0-C20C-22CFD8AF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EE01-FBFE-85A2-3792-B8A81417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706-AE25-5B4D-DFCD-C627C02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1150-8159-AA0A-FB59-E4E1395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5E7E-D05F-8512-E310-01D926C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A41-AE22-E2FB-98FC-F095202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8364-E087-EBF9-F954-3EF9FBAB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DFF5-AF26-7E6B-D5A7-C145103E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4F051-FAB4-5FB7-426F-14BB8863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4F4-486E-7DA0-2924-0ABE4F82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53159-9AD1-F7CE-C26E-44AB94B9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180D7-B6A0-8145-4F38-25B5082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E48A-9982-CF80-6C04-FB2FFE7F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416B-BEB5-F3A4-5B1A-B0882062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DDC24-1D06-7FD5-C85F-916125A0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2818-2E20-8D15-08AA-3247D1A2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6DFB-3FAB-1DA1-18E2-1E3E9A1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72037-6804-FB5B-0CAA-9E60E7D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7E72-5B2C-9E30-7C7B-36FA7AF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5C2C-5745-A2AA-A210-EA897A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2E4-3353-38AB-C3D2-E7DAEEC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3894-E194-7CF0-FB78-7BFC5FA8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2627-04BA-0E21-6E57-6C20BB35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5447-A95F-5899-5541-1D4BA08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26C0-2483-3EE4-AECD-1EF409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B36B-9AB1-043D-1F89-6D3A59C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08A5-B18F-C36B-F520-D8F3F0D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F52FF-6F92-3C3B-51B1-2146C613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0277-3522-F366-3E2C-D46442CE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5382-C54F-24C6-6F6A-9F26308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CCA43-6253-987B-4463-52A7D8C1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B1921-7B4F-5CE5-95B7-F7214353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32C7E-AC14-C55F-6DE3-7FDD48C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E4D8-2C3C-E3F8-272A-F958B605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7AF4-7456-7229-C6A1-62D099F66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7C02-9FA9-F74D-89C2-FBA48B1B857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99E1-AF93-E2AF-39CE-B4F93688E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4DA3-C451-734A-151C-1F9FDD46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6C5AC7-32B0-A5BC-5592-3C66A928895A}"/>
              </a:ext>
            </a:extLst>
          </p:cNvPr>
          <p:cNvSpPr/>
          <p:nvPr/>
        </p:nvSpPr>
        <p:spPr>
          <a:xfrm>
            <a:off x="67056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F033E6-D4CD-CCE7-ABD3-C607DDBB84BD}"/>
              </a:ext>
            </a:extLst>
          </p:cNvPr>
          <p:cNvSpPr/>
          <p:nvPr/>
        </p:nvSpPr>
        <p:spPr>
          <a:xfrm>
            <a:off x="67056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97230-8878-6BE1-6878-599AF0E8D2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5232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D0F2CB-741D-08E5-85CD-DEB40E9D01E0}"/>
              </a:ext>
            </a:extLst>
          </p:cNvPr>
          <p:cNvSpPr/>
          <p:nvPr/>
        </p:nvSpPr>
        <p:spPr>
          <a:xfrm>
            <a:off x="875792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CD4EF9-D2EA-4EE1-1E33-40751A915057}"/>
              </a:ext>
            </a:extLst>
          </p:cNvPr>
          <p:cNvSpPr/>
          <p:nvPr/>
        </p:nvSpPr>
        <p:spPr>
          <a:xfrm>
            <a:off x="875792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8BD01-5922-C577-39E0-2E4CB9342AD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13968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4B7777-1347-1A8F-F29B-1A96203230D4}"/>
              </a:ext>
            </a:extLst>
          </p:cNvPr>
          <p:cNvSpPr/>
          <p:nvPr/>
        </p:nvSpPr>
        <p:spPr>
          <a:xfrm>
            <a:off x="481584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A5908D-75E2-B3E5-E80A-8F57BB114320}"/>
              </a:ext>
            </a:extLst>
          </p:cNvPr>
          <p:cNvSpPr/>
          <p:nvPr/>
        </p:nvSpPr>
        <p:spPr>
          <a:xfrm>
            <a:off x="481584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D8423B-4B76-87ED-FF72-6718849C7D7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19760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0FE3E1-B373-E7EE-6880-1DE852206080}"/>
              </a:ext>
            </a:extLst>
          </p:cNvPr>
          <p:cNvSpPr/>
          <p:nvPr/>
        </p:nvSpPr>
        <p:spPr>
          <a:xfrm>
            <a:off x="6080760" y="2545080"/>
            <a:ext cx="23368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BE9864-44F4-852F-3DF8-E9925AEAF28D}"/>
              </a:ext>
            </a:extLst>
          </p:cNvPr>
          <p:cNvSpPr/>
          <p:nvPr/>
        </p:nvSpPr>
        <p:spPr>
          <a:xfrm>
            <a:off x="10022860" y="3025140"/>
            <a:ext cx="233639" cy="80772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BDD1AE-5743-4F82-3FED-3374E1F27353}"/>
              </a:ext>
            </a:extLst>
          </p:cNvPr>
          <p:cNvCxnSpPr/>
          <p:nvPr/>
        </p:nvCxnSpPr>
        <p:spPr>
          <a:xfrm>
            <a:off x="6314440" y="3025140"/>
            <a:ext cx="37084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8A478-D03F-95FC-AA5B-B31F300E667A}"/>
              </a:ext>
            </a:extLst>
          </p:cNvPr>
          <p:cNvCxnSpPr>
            <a:cxnSpLocks/>
          </p:cNvCxnSpPr>
          <p:nvPr/>
        </p:nvCxnSpPr>
        <p:spPr>
          <a:xfrm flipH="1">
            <a:off x="6314440" y="3832860"/>
            <a:ext cx="370842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610FF-AF2A-421B-1FFC-321323087A15}"/>
              </a:ext>
            </a:extLst>
          </p:cNvPr>
          <p:cNvCxnSpPr>
            <a:cxnSpLocks/>
          </p:cNvCxnSpPr>
          <p:nvPr/>
        </p:nvCxnSpPr>
        <p:spPr>
          <a:xfrm>
            <a:off x="2052320" y="2573020"/>
            <a:ext cx="4028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CA7E4-8E9F-0770-4DD2-85206EA36AA8}"/>
              </a:ext>
            </a:extLst>
          </p:cNvPr>
          <p:cNvCxnSpPr>
            <a:cxnSpLocks/>
          </p:cNvCxnSpPr>
          <p:nvPr/>
        </p:nvCxnSpPr>
        <p:spPr>
          <a:xfrm flipH="1">
            <a:off x="2052320" y="4312920"/>
            <a:ext cx="404368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EB479E-BD61-435F-108E-C346B87A446A}"/>
              </a:ext>
            </a:extLst>
          </p:cNvPr>
          <p:cNvSpPr txBox="1"/>
          <p:nvPr/>
        </p:nvSpPr>
        <p:spPr>
          <a:xfrm>
            <a:off x="3322714" y="2215634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DD95A-0D22-55B2-63AA-DB06DAF6580B}"/>
              </a:ext>
            </a:extLst>
          </p:cNvPr>
          <p:cNvSpPr txBox="1"/>
          <p:nvPr/>
        </p:nvSpPr>
        <p:spPr>
          <a:xfrm>
            <a:off x="3317303" y="3943588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D380D-9CB7-4CF9-1D8A-7753F74AF366}"/>
              </a:ext>
            </a:extLst>
          </p:cNvPr>
          <p:cNvSpPr txBox="1"/>
          <p:nvPr/>
        </p:nvSpPr>
        <p:spPr>
          <a:xfrm>
            <a:off x="7670882" y="3505201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5A2337-3E83-2BF4-67BB-11FD6E468146}"/>
              </a:ext>
            </a:extLst>
          </p:cNvPr>
          <p:cNvSpPr txBox="1"/>
          <p:nvPr/>
        </p:nvSpPr>
        <p:spPr>
          <a:xfrm>
            <a:off x="7696239" y="2662398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269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5D1615-3ABA-1398-7F2A-5017EB852717}"/>
              </a:ext>
            </a:extLst>
          </p:cNvPr>
          <p:cNvSpPr/>
          <p:nvPr/>
        </p:nvSpPr>
        <p:spPr>
          <a:xfrm>
            <a:off x="869188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5F75AB-950C-E113-975E-D0ABCEACC52F}"/>
              </a:ext>
            </a:extLst>
          </p:cNvPr>
          <p:cNvSpPr/>
          <p:nvPr/>
        </p:nvSpPr>
        <p:spPr>
          <a:xfrm>
            <a:off x="8945880" y="2841625"/>
            <a:ext cx="1767840" cy="633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JavaScript: React 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DF1BD-D72E-26C2-3051-05CF099FB2DB}"/>
              </a:ext>
            </a:extLst>
          </p:cNvPr>
          <p:cNvSpPr/>
          <p:nvPr/>
        </p:nvSpPr>
        <p:spPr>
          <a:xfrm>
            <a:off x="464312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596A58-B3B8-036F-5122-B404214FCEA9}"/>
              </a:ext>
            </a:extLst>
          </p:cNvPr>
          <p:cNvSpPr/>
          <p:nvPr/>
        </p:nvSpPr>
        <p:spPr>
          <a:xfrm>
            <a:off x="4902200" y="2962910"/>
            <a:ext cx="1767840" cy="391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Python: 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3CE44-F3B8-021C-BFA9-881B960F6C84}"/>
              </a:ext>
            </a:extLst>
          </p:cNvPr>
          <p:cNvSpPr/>
          <p:nvPr/>
        </p:nvSpPr>
        <p:spPr>
          <a:xfrm>
            <a:off x="853440" y="191008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DDA927A-BAEC-837E-842F-A380416E06B8}"/>
              </a:ext>
            </a:extLst>
          </p:cNvPr>
          <p:cNvSpPr/>
          <p:nvPr/>
        </p:nvSpPr>
        <p:spPr>
          <a:xfrm>
            <a:off x="1361440" y="2494280"/>
            <a:ext cx="1259840" cy="125984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0BE1541-F37E-4759-345F-0CBFA51063C3}"/>
              </a:ext>
            </a:extLst>
          </p:cNvPr>
          <p:cNvSpPr/>
          <p:nvPr/>
        </p:nvSpPr>
        <p:spPr>
          <a:xfrm>
            <a:off x="2621280" y="2954020"/>
            <a:ext cx="2275840" cy="39116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E4194DA-FF62-39BC-DA98-BFEA562A1343}"/>
              </a:ext>
            </a:extLst>
          </p:cNvPr>
          <p:cNvSpPr/>
          <p:nvPr/>
        </p:nvSpPr>
        <p:spPr>
          <a:xfrm>
            <a:off x="6664960" y="2997200"/>
            <a:ext cx="2275840" cy="36068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352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7F1187-76BB-9694-0B29-EB7B5143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7781"/>
              </p:ext>
            </p:extLst>
          </p:nvPr>
        </p:nvGraphicFramePr>
        <p:xfrm>
          <a:off x="75936" y="4552395"/>
          <a:ext cx="64609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49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encrypted_password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A41E94-E4F5-6312-BE6B-44E288DFE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59756"/>
              </p:ext>
            </p:extLst>
          </p:nvPr>
        </p:nvGraphicFramePr>
        <p:xfrm>
          <a:off x="1043008" y="465666"/>
          <a:ext cx="45369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8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338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CB0C48-D7A9-88F3-8739-D12F658F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7462"/>
              </p:ext>
            </p:extLst>
          </p:nvPr>
        </p:nvGraphicFramePr>
        <p:xfrm>
          <a:off x="7567480" y="1207346"/>
          <a:ext cx="4536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instrument_id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C6FBDA-5EAF-605F-5549-3A3B947171B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3306409" y="3061546"/>
            <a:ext cx="5082" cy="14908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BC475-0610-2ABE-5784-409A8C5EF56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579974" y="1763606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BC7DF-6655-92AA-B7A0-6C1BBC5E8BDD}"/>
              </a:ext>
            </a:extLst>
          </p:cNvPr>
          <p:cNvCxnSpPr>
            <a:cxnSpLocks/>
          </p:cNvCxnSpPr>
          <p:nvPr/>
        </p:nvCxnSpPr>
        <p:spPr>
          <a:xfrm flipH="1">
            <a:off x="3109692" y="316653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8C6922-C3FA-7529-3C64-0401D9DBBF62}"/>
              </a:ext>
            </a:extLst>
          </p:cNvPr>
          <p:cNvCxnSpPr>
            <a:cxnSpLocks/>
          </p:cNvCxnSpPr>
          <p:nvPr/>
        </p:nvCxnSpPr>
        <p:spPr>
          <a:xfrm flipH="1">
            <a:off x="3109691" y="331385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E22C3409-081C-7FC7-5799-9CAAB638E7AF}"/>
              </a:ext>
            </a:extLst>
          </p:cNvPr>
          <p:cNvSpPr/>
          <p:nvPr/>
        </p:nvSpPr>
        <p:spPr>
          <a:xfrm>
            <a:off x="3089371" y="418253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8AF16E-2C35-D555-C46F-DE82E5A658A5}"/>
              </a:ext>
            </a:extLst>
          </p:cNvPr>
          <p:cNvSpPr/>
          <p:nvPr/>
        </p:nvSpPr>
        <p:spPr>
          <a:xfrm flipH="1">
            <a:off x="3079211" y="417237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DE427D-019A-1F64-4A35-7A28156B5C4A}"/>
              </a:ext>
            </a:extLst>
          </p:cNvPr>
          <p:cNvSpPr/>
          <p:nvPr/>
        </p:nvSpPr>
        <p:spPr>
          <a:xfrm>
            <a:off x="3204810" y="392260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89A8BA9-AA35-7878-9120-D1876D31EF40}"/>
              </a:ext>
            </a:extLst>
          </p:cNvPr>
          <p:cNvSpPr/>
          <p:nvPr/>
        </p:nvSpPr>
        <p:spPr>
          <a:xfrm rot="16200000" flipH="1">
            <a:off x="7346411" y="142917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B7CF3D-5A0B-C152-B482-7CF177CF773D}"/>
              </a:ext>
            </a:extLst>
          </p:cNvPr>
          <p:cNvSpPr/>
          <p:nvPr/>
        </p:nvSpPr>
        <p:spPr>
          <a:xfrm rot="16200000">
            <a:off x="7336251" y="141901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6BBD0B-4CE5-B57A-3B98-2604B32D89A5}"/>
              </a:ext>
            </a:extLst>
          </p:cNvPr>
          <p:cNvSpPr/>
          <p:nvPr/>
        </p:nvSpPr>
        <p:spPr>
          <a:xfrm rot="5400000">
            <a:off x="6888687" y="1662006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5780C-B654-0CF2-E6C7-4F9F4BF63DB3}"/>
              </a:ext>
            </a:extLst>
          </p:cNvPr>
          <p:cNvCxnSpPr>
            <a:cxnSpLocks/>
          </p:cNvCxnSpPr>
          <p:nvPr/>
        </p:nvCxnSpPr>
        <p:spPr>
          <a:xfrm>
            <a:off x="5657048" y="157649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466C8-6B38-825C-3530-EE62C3754A4C}"/>
              </a:ext>
            </a:extLst>
          </p:cNvPr>
          <p:cNvCxnSpPr>
            <a:cxnSpLocks/>
          </p:cNvCxnSpPr>
          <p:nvPr/>
        </p:nvCxnSpPr>
        <p:spPr>
          <a:xfrm>
            <a:off x="5768808" y="158665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F1CAB-53D4-6797-F7BC-43B9115DD7B2}"/>
              </a:ext>
            </a:extLst>
          </p:cNvPr>
          <p:cNvSpPr/>
          <p:nvPr/>
        </p:nvSpPr>
        <p:spPr>
          <a:xfrm>
            <a:off x="2871194" y="3502661"/>
            <a:ext cx="890752" cy="333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DDBDB8-BC66-261F-3021-188588EF8CC1}"/>
              </a:ext>
            </a:extLst>
          </p:cNvPr>
          <p:cNvSpPr/>
          <p:nvPr/>
        </p:nvSpPr>
        <p:spPr>
          <a:xfrm rot="16200000">
            <a:off x="5162715" y="1557574"/>
            <a:ext cx="2433316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playback with</a:t>
            </a:r>
          </a:p>
        </p:txBody>
      </p:sp>
    </p:spTree>
    <p:extLst>
      <p:ext uri="{BB962C8B-B14F-4D97-AF65-F5344CB8AC3E}">
        <p14:creationId xmlns:p14="http://schemas.microsoft.com/office/powerpoint/2010/main" val="29575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105FB6-68D0-F613-DE71-D23197F7F0C6}"/>
              </a:ext>
            </a:extLst>
          </p:cNvPr>
          <p:cNvSpPr/>
          <p:nvPr/>
        </p:nvSpPr>
        <p:spPr>
          <a:xfrm>
            <a:off x="647432" y="802908"/>
            <a:ext cx="119888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742DBE16-6646-9AA5-D8A8-0C05DCDEF2AF}"/>
              </a:ext>
            </a:extLst>
          </p:cNvPr>
          <p:cNvSpPr/>
          <p:nvPr/>
        </p:nvSpPr>
        <p:spPr>
          <a:xfrm>
            <a:off x="445635" y="2112210"/>
            <a:ext cx="1602473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Attempt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60223-0FFE-2B34-165A-E138D130B5A6}"/>
              </a:ext>
            </a:extLst>
          </p:cNvPr>
          <p:cNvSpPr/>
          <p:nvPr/>
        </p:nvSpPr>
        <p:spPr>
          <a:xfrm>
            <a:off x="243839" y="3244516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Credentials to Backend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C945CB7-497D-35CB-A297-40FBDBE378F1}"/>
              </a:ext>
            </a:extLst>
          </p:cNvPr>
          <p:cNvSpPr/>
          <p:nvPr/>
        </p:nvSpPr>
        <p:spPr>
          <a:xfrm>
            <a:off x="103470" y="4431632"/>
            <a:ext cx="2286802" cy="174377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Login Attempt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65B39-E9D4-2E5A-7614-B57944903730}"/>
              </a:ext>
            </a:extLst>
          </p:cNvPr>
          <p:cNvSpPr/>
          <p:nvPr/>
        </p:nvSpPr>
        <p:spPr>
          <a:xfrm>
            <a:off x="1246871" y="6650255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User Data and Recordings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47E4B-6326-D7DB-4BAC-1EA01D0D441E}"/>
              </a:ext>
            </a:extLst>
          </p:cNvPr>
          <p:cNvSpPr/>
          <p:nvPr/>
        </p:nvSpPr>
        <p:spPr>
          <a:xfrm>
            <a:off x="3802747" y="6710141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6718-2291-523E-F17B-A7933EBB2860}"/>
              </a:ext>
            </a:extLst>
          </p:cNvPr>
          <p:cNvSpPr/>
          <p:nvPr/>
        </p:nvSpPr>
        <p:spPr>
          <a:xfrm>
            <a:off x="6096000" y="6100541"/>
            <a:ext cx="317714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Populate Recordings Page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1DB1DB42-9EB5-22A5-8816-927131FC2910}"/>
              </a:ext>
            </a:extLst>
          </p:cNvPr>
          <p:cNvSpPr/>
          <p:nvPr/>
        </p:nvSpPr>
        <p:spPr>
          <a:xfrm>
            <a:off x="2826618" y="2721810"/>
            <a:ext cx="2006064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Message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02062E-D0A8-0975-0BF7-62C64AF94C00}"/>
              </a:ext>
            </a:extLst>
          </p:cNvPr>
          <p:cNvSpPr/>
          <p:nvPr/>
        </p:nvSpPr>
        <p:spPr>
          <a:xfrm>
            <a:off x="7210024" y="5215289"/>
            <a:ext cx="1863157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Recordings Page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1314D4-196B-AD0D-8EFD-36C22A8C2F61}"/>
              </a:ext>
            </a:extLst>
          </p:cNvPr>
          <p:cNvSpPr/>
          <p:nvPr/>
        </p:nvSpPr>
        <p:spPr>
          <a:xfrm>
            <a:off x="5195718" y="3915549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Old Recording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A550C32F-9747-5AC2-C700-5518056D89F6}"/>
              </a:ext>
            </a:extLst>
          </p:cNvPr>
          <p:cNvSpPr/>
          <p:nvPr/>
        </p:nvSpPr>
        <p:spPr>
          <a:xfrm>
            <a:off x="5966860" y="256713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Editor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7F96DE-5187-00AC-D1B8-BF7D00EF407B}"/>
              </a:ext>
            </a:extLst>
          </p:cNvPr>
          <p:cNvSpPr/>
          <p:nvPr/>
        </p:nvSpPr>
        <p:spPr>
          <a:xfrm>
            <a:off x="6096000" y="1360172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A055BA3C-C534-2073-EC8D-31FFF17DE057}"/>
              </a:ext>
            </a:extLst>
          </p:cNvPr>
          <p:cNvSpPr/>
          <p:nvPr/>
        </p:nvSpPr>
        <p:spPr>
          <a:xfrm>
            <a:off x="3312695" y="129259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Recording</a:t>
            </a:r>
          </a:p>
        </p:txBody>
      </p:sp>
      <p:sp>
        <p:nvSpPr>
          <p:cNvPr id="18" name="Data 17">
            <a:extLst>
              <a:ext uri="{FF2B5EF4-FFF2-40B4-BE49-F238E27FC236}">
                <a16:creationId xmlns:a16="http://schemas.microsoft.com/office/drawing/2014/main" id="{8D3555C0-5D74-9086-3A1B-7CEC9336D14F}"/>
              </a:ext>
            </a:extLst>
          </p:cNvPr>
          <p:cNvSpPr/>
          <p:nvPr/>
        </p:nvSpPr>
        <p:spPr>
          <a:xfrm>
            <a:off x="2727968" y="3970956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Playback</a:t>
            </a:r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0A3F3523-D297-610B-52DF-6239A0553446}"/>
              </a:ext>
            </a:extLst>
          </p:cNvPr>
          <p:cNvSpPr/>
          <p:nvPr/>
        </p:nvSpPr>
        <p:spPr>
          <a:xfrm>
            <a:off x="7916377" y="265396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FEA49-E37A-5E16-4439-14073D3FEC68}"/>
              </a:ext>
            </a:extLst>
          </p:cNvPr>
          <p:cNvSpPr/>
          <p:nvPr/>
        </p:nvSpPr>
        <p:spPr>
          <a:xfrm>
            <a:off x="2774259" y="5565808"/>
            <a:ext cx="191783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Song</a:t>
            </a:r>
          </a:p>
        </p:txBody>
      </p:sp>
      <p:sp>
        <p:nvSpPr>
          <p:cNvPr id="21" name="Data 20">
            <a:extLst>
              <a:ext uri="{FF2B5EF4-FFF2-40B4-BE49-F238E27FC236}">
                <a16:creationId xmlns:a16="http://schemas.microsoft.com/office/drawing/2014/main" id="{50703E3C-64BA-F35E-8000-05366DDC68F8}"/>
              </a:ext>
            </a:extLst>
          </p:cNvPr>
          <p:cNvSpPr/>
          <p:nvPr/>
        </p:nvSpPr>
        <p:spPr>
          <a:xfrm>
            <a:off x="3638797" y="190371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C009E1-8ECF-D62B-C6E0-ECE26F41A847}"/>
              </a:ext>
            </a:extLst>
          </p:cNvPr>
          <p:cNvSpPr/>
          <p:nvPr/>
        </p:nvSpPr>
        <p:spPr>
          <a:xfrm>
            <a:off x="6398626" y="29865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Backend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685A3-D1FA-D9DB-9B4A-D790EB6F017E}"/>
              </a:ext>
            </a:extLst>
          </p:cNvPr>
          <p:cNvSpPr/>
          <p:nvPr/>
        </p:nvSpPr>
        <p:spPr>
          <a:xfrm>
            <a:off x="9073181" y="290300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Recording File, Update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B8941-6966-D996-AB9A-D0420CCD02C0}"/>
              </a:ext>
            </a:extLst>
          </p:cNvPr>
          <p:cNvSpPr/>
          <p:nvPr/>
        </p:nvSpPr>
        <p:spPr>
          <a:xfrm>
            <a:off x="9073181" y="1274417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Status to Client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1537B0-AC17-5B1A-94BD-5FA00B10E6FB}"/>
              </a:ext>
            </a:extLst>
          </p:cNvPr>
          <p:cNvSpPr/>
          <p:nvPr/>
        </p:nvSpPr>
        <p:spPr>
          <a:xfrm>
            <a:off x="9365382" y="3338162"/>
            <a:ext cx="260236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Confirmation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D345C-A0AF-B22A-94B9-0C948E7E39A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246872" y="1412508"/>
            <a:ext cx="160247" cy="6997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90270-9535-195E-9943-81948C8283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246871" y="2721810"/>
            <a:ext cx="1" cy="522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833F0-21BC-0A5C-3D26-726FB82933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46871" y="3854116"/>
            <a:ext cx="0" cy="577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F165D-B60C-823B-2C08-DE0E406DB1E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90272" y="3331410"/>
            <a:ext cx="436346" cy="1972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1B99D-BB9D-D16F-6A97-F1522D25D9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46871" y="6175408"/>
            <a:ext cx="1003032" cy="4748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1876DF-2B67-F264-7142-923635B2B64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52935" y="6955055"/>
            <a:ext cx="549812" cy="598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86C873-F224-EB58-1F02-CA02D53B1AB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08811" y="6405341"/>
            <a:ext cx="287189" cy="609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EFB23-1071-C3CA-2C7A-3E21337CAF1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684570" y="5824889"/>
            <a:ext cx="457033" cy="2756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11C374-F1C6-29B8-5576-32968117F7B2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 flipV="1">
            <a:off x="1846312" y="1107708"/>
            <a:ext cx="1983338" cy="16141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702E14-86A5-2DBB-5251-6FB5417EC883}"/>
              </a:ext>
            </a:extLst>
          </p:cNvPr>
          <p:cNvCxnSpPr>
            <a:cxnSpLocks/>
            <a:stCxn id="12" idx="0"/>
            <a:endCxn id="117" idx="3"/>
          </p:cNvCxnSpPr>
          <p:nvPr/>
        </p:nvCxnSpPr>
        <p:spPr>
          <a:xfrm flipV="1">
            <a:off x="8141603" y="5004569"/>
            <a:ext cx="367901" cy="2107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5502D5-226F-7CEC-E7E6-7A24F9198D67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flipV="1">
            <a:off x="6352522" y="3176739"/>
            <a:ext cx="539781" cy="738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F3CE6E-ED3F-2D7A-D09B-DD7C46EDAB38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7123664" y="1969772"/>
            <a:ext cx="129140" cy="5973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B6D7DC-4A4F-8635-E791-01A6744A9DEA}"/>
              </a:ext>
            </a:extLst>
          </p:cNvPr>
          <p:cNvCxnSpPr>
            <a:cxnSpLocks/>
            <a:stCxn id="13" idx="1"/>
            <a:endCxn id="18" idx="5"/>
          </p:cNvCxnSpPr>
          <p:nvPr/>
        </p:nvCxnSpPr>
        <p:spPr>
          <a:xfrm flipH="1">
            <a:off x="4810215" y="4220349"/>
            <a:ext cx="385503" cy="554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0B98F-B80E-F4F2-46C0-90769D550261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3733177" y="4580556"/>
            <a:ext cx="151595" cy="9852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076CC0-FC27-AF08-F458-E954AC2E305B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3733177" y="4525149"/>
            <a:ext cx="2619345" cy="10406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812CA0-2EE7-5026-0247-371222B42F14}"/>
              </a:ext>
            </a:extLst>
          </p:cNvPr>
          <p:cNvCxnSpPr>
            <a:cxnSpLocks/>
            <a:stCxn id="117" idx="2"/>
            <a:endCxn id="13" idx="3"/>
          </p:cNvCxnSpPr>
          <p:nvPr/>
        </p:nvCxnSpPr>
        <p:spPr>
          <a:xfrm flipH="1" flipV="1">
            <a:off x="7509326" y="4220349"/>
            <a:ext cx="306096" cy="4794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BF8A6C-5A86-BE2C-2844-CE2EF0AF5614}"/>
              </a:ext>
            </a:extLst>
          </p:cNvPr>
          <p:cNvCxnSpPr>
            <a:cxnSpLocks/>
            <a:stCxn id="19" idx="3"/>
            <a:endCxn id="13" idx="0"/>
          </p:cNvCxnSpPr>
          <p:nvPr/>
        </p:nvCxnSpPr>
        <p:spPr>
          <a:xfrm flipH="1">
            <a:off x="6352522" y="3263567"/>
            <a:ext cx="2489298" cy="6519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124BA0-EC97-AD1C-EBBD-325967AD47D1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7252804" y="1969772"/>
            <a:ext cx="1820377" cy="6841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0D1B02-549D-4A04-AA74-AB98140EB63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0229985" y="1884017"/>
            <a:ext cx="436580" cy="1454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1DCAECB-04D8-18A6-5413-650B9C021317}"/>
              </a:ext>
            </a:extLst>
          </p:cNvPr>
          <p:cNvCxnSpPr>
            <a:cxnSpLocks/>
            <a:stCxn id="16" idx="1"/>
            <a:endCxn id="17" idx="5"/>
          </p:cNvCxnSpPr>
          <p:nvPr/>
        </p:nvCxnSpPr>
        <p:spPr>
          <a:xfrm flipH="1" flipV="1">
            <a:off x="5394942" y="1597397"/>
            <a:ext cx="701058" cy="675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1C90B4-713F-FEA4-C7FD-25E03FD41623}"/>
              </a:ext>
            </a:extLst>
          </p:cNvPr>
          <p:cNvCxnSpPr>
            <a:cxnSpLocks/>
            <a:stCxn id="17" idx="1"/>
            <a:endCxn id="21" idx="4"/>
          </p:cNvCxnSpPr>
          <p:nvPr/>
        </p:nvCxnSpPr>
        <p:spPr>
          <a:xfrm flipV="1">
            <a:off x="4469499" y="799971"/>
            <a:ext cx="326102" cy="4926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DE90F6-28F4-DC64-8AA5-F4C5CC7573CD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5721044" y="495171"/>
            <a:ext cx="677582" cy="1082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154CB8B-F73F-22EC-CAB6-B35B3C3ABB7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712234" y="595100"/>
            <a:ext cx="360947" cy="8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274C78-F2AC-043D-FEFF-B7E77F6D71D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229985" y="899900"/>
            <a:ext cx="0" cy="3745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ata 116">
            <a:extLst>
              <a:ext uri="{FF2B5EF4-FFF2-40B4-BE49-F238E27FC236}">
                <a16:creationId xmlns:a16="http://schemas.microsoft.com/office/drawing/2014/main" id="{9BE21076-E4E4-252E-B258-25DA31A8AC0D}"/>
              </a:ext>
            </a:extLst>
          </p:cNvPr>
          <p:cNvSpPr/>
          <p:nvPr/>
        </p:nvSpPr>
        <p:spPr>
          <a:xfrm>
            <a:off x="7584061" y="439496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Expand Old Recording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82E5FB-E9A2-4C71-48E1-AF31FC9CAF8B}"/>
              </a:ext>
            </a:extLst>
          </p:cNvPr>
          <p:cNvCxnSpPr>
            <a:cxnSpLocks/>
            <a:stCxn id="117" idx="2"/>
            <a:endCxn id="13" idx="2"/>
          </p:cNvCxnSpPr>
          <p:nvPr/>
        </p:nvCxnSpPr>
        <p:spPr>
          <a:xfrm flipH="1" flipV="1">
            <a:off x="6352522" y="4525149"/>
            <a:ext cx="1462900" cy="1746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ata 147">
            <a:extLst>
              <a:ext uri="{FF2B5EF4-FFF2-40B4-BE49-F238E27FC236}">
                <a16:creationId xmlns:a16="http://schemas.microsoft.com/office/drawing/2014/main" id="{4B3D7569-FDF0-A7AD-BA50-34D78196B0CD}"/>
              </a:ext>
            </a:extLst>
          </p:cNvPr>
          <p:cNvSpPr/>
          <p:nvPr/>
        </p:nvSpPr>
        <p:spPr>
          <a:xfrm>
            <a:off x="10201361" y="4792307"/>
            <a:ext cx="2313608" cy="882044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Recording Tool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CC2870-D811-4C46-7E35-BD9AF973E01A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7509326" y="3642962"/>
            <a:ext cx="1856056" cy="5773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568D96-AE36-ECC5-A812-F3CE4519637F}"/>
              </a:ext>
            </a:extLst>
          </p:cNvPr>
          <p:cNvSpPr/>
          <p:nvPr/>
        </p:nvSpPr>
        <p:spPr>
          <a:xfrm>
            <a:off x="13079472" y="443163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Audio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A519C23-2567-0BB0-493C-F3B69BAD03C7}"/>
              </a:ext>
            </a:extLst>
          </p:cNvPr>
          <p:cNvSpPr/>
          <p:nvPr/>
        </p:nvSpPr>
        <p:spPr>
          <a:xfrm>
            <a:off x="12646993" y="1457559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Audio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194B63-AAE9-8FDD-1EAF-01934E5BEE3E}"/>
              </a:ext>
            </a:extLst>
          </p:cNvPr>
          <p:cNvSpPr/>
          <p:nvPr/>
        </p:nvSpPr>
        <p:spPr>
          <a:xfrm>
            <a:off x="12633851" y="2634916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Audio and  To Backend</a:t>
            </a:r>
          </a:p>
        </p:txBody>
      </p:sp>
      <p:sp>
        <p:nvSpPr>
          <p:cNvPr id="155" name="Data 154">
            <a:extLst>
              <a:ext uri="{FF2B5EF4-FFF2-40B4-BE49-F238E27FC236}">
                <a16:creationId xmlns:a16="http://schemas.microsoft.com/office/drawing/2014/main" id="{1980178C-242B-2610-BDEB-D65B45251CBF}"/>
              </a:ext>
            </a:extLst>
          </p:cNvPr>
          <p:cNvSpPr/>
          <p:nvPr/>
        </p:nvSpPr>
        <p:spPr>
          <a:xfrm>
            <a:off x="12586354" y="3562949"/>
            <a:ext cx="3974446" cy="57738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Recording and Select Instrument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F5B8D4-31A2-4A82-A40E-A979E4524D96}"/>
              </a:ext>
            </a:extLst>
          </p:cNvPr>
          <p:cNvCxnSpPr>
            <a:cxnSpLocks/>
            <a:stCxn id="117" idx="5"/>
            <a:endCxn id="148" idx="2"/>
          </p:cNvCxnSpPr>
          <p:nvPr/>
        </p:nvCxnSpPr>
        <p:spPr>
          <a:xfrm>
            <a:off x="9666308" y="4699769"/>
            <a:ext cx="766414" cy="533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890319-5036-80CC-8217-E53946450C4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12283608" y="4736432"/>
            <a:ext cx="795864" cy="4674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DDAE367-04FE-AC29-B9C5-D28A0BAA7246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14236276" y="4220349"/>
            <a:ext cx="337301" cy="2112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053B7D4-FEE7-DE7C-EF48-A638E84935BA}"/>
              </a:ext>
            </a:extLst>
          </p:cNvPr>
          <p:cNvCxnSpPr>
            <a:cxnSpLocks/>
            <a:stCxn id="155" idx="1"/>
            <a:endCxn id="154" idx="2"/>
          </p:cNvCxnSpPr>
          <p:nvPr/>
        </p:nvCxnSpPr>
        <p:spPr>
          <a:xfrm flipH="1" flipV="1">
            <a:off x="13790655" y="3244516"/>
            <a:ext cx="782922" cy="3184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3EE1B8-58B9-FB15-6BA4-619BC54B9836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V="1">
            <a:off x="13790655" y="2067159"/>
            <a:ext cx="13142" cy="567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5B943C4-ED0D-2792-DF62-B84A438840E8}"/>
              </a:ext>
            </a:extLst>
          </p:cNvPr>
          <p:cNvCxnSpPr>
            <a:cxnSpLocks/>
            <a:stCxn id="153" idx="0"/>
            <a:endCxn id="23" idx="3"/>
          </p:cNvCxnSpPr>
          <p:nvPr/>
        </p:nvCxnSpPr>
        <p:spPr>
          <a:xfrm flipH="1" flipV="1">
            <a:off x="11386789" y="595100"/>
            <a:ext cx="2417008" cy="8624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158</Words>
  <Application>Microsoft Macintosh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Viggiano</dc:creator>
  <cp:lastModifiedBy>David Viggiano</cp:lastModifiedBy>
  <cp:revision>2</cp:revision>
  <dcterms:created xsi:type="dcterms:W3CDTF">2024-02-18T22:23:48Z</dcterms:created>
  <dcterms:modified xsi:type="dcterms:W3CDTF">2024-02-18T23:46:31Z</dcterms:modified>
</cp:coreProperties>
</file>