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80" r:id="rId23"/>
    <p:sldId id="281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0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1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0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Algorithm Animation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00034"/>
            <a:ext cx="8915399" cy="80362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design presentation</a:t>
            </a:r>
          </a:p>
          <a:p>
            <a:r>
              <a:rPr lang="en-GB" dirty="0" smtClean="0"/>
              <a:t>Conducted by </a:t>
            </a:r>
            <a:r>
              <a:rPr lang="en-GB" dirty="0" err="1" smtClean="0"/>
              <a:t>Nur</a:t>
            </a:r>
            <a:r>
              <a:rPr lang="en-GB" dirty="0" smtClean="0"/>
              <a:t> Aishah B M Senin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4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84766"/>
            <a:ext cx="7068458" cy="5485123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01177" y="5776685"/>
            <a:ext cx="4250936" cy="3667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 UI design of the settings feature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1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15" y="1020818"/>
            <a:ext cx="9851071" cy="4683296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359955" y="5892799"/>
            <a:ext cx="4203474" cy="3667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 flowchart of the settings feature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5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1" y="365125"/>
            <a:ext cx="10515600" cy="1325563"/>
          </a:xfrm>
        </p:spPr>
        <p:txBody>
          <a:bodyPr/>
          <a:lstStyle/>
          <a:p>
            <a:r>
              <a:rPr lang="en-GB" dirty="0" smtClean="0"/>
              <a:t>The animation 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Main feature of this project</a:t>
            </a:r>
          </a:p>
          <a:p>
            <a:r>
              <a:rPr lang="en-GB" dirty="0" smtClean="0"/>
              <a:t>Shows the list of algorithms available for users to view</a:t>
            </a:r>
          </a:p>
          <a:p>
            <a:r>
              <a:rPr lang="en-GB" dirty="0" smtClean="0"/>
              <a:t>Input page</a:t>
            </a:r>
          </a:p>
          <a:p>
            <a:r>
              <a:rPr lang="en-GB" dirty="0" smtClean="0"/>
              <a:t>The animation page, and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0"/>
            <a:ext cx="6076354" cy="62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2" y="0"/>
            <a:ext cx="6432993" cy="61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571"/>
            <a:ext cx="12190717" cy="56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of the animations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algorithms that will be included in the program…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88" y="2061029"/>
            <a:ext cx="10468426" cy="454297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Fractional Knapsack problem</a:t>
            </a:r>
          </a:p>
          <a:p>
            <a:pPr marL="0" indent="0" algn="ctr">
              <a:buNone/>
            </a:pPr>
            <a:r>
              <a:rPr lang="en-GB" dirty="0" smtClean="0"/>
              <a:t>Knapsack problem</a:t>
            </a:r>
          </a:p>
          <a:p>
            <a:pPr marL="0" indent="0" algn="ctr">
              <a:buNone/>
            </a:pPr>
            <a:r>
              <a:rPr lang="en-GB" dirty="0" smtClean="0"/>
              <a:t>Activity Selection problem</a:t>
            </a:r>
          </a:p>
          <a:p>
            <a:pPr marL="0" indent="0" algn="ctr">
              <a:buNone/>
            </a:pPr>
            <a:r>
              <a:rPr lang="en-GB" dirty="0" smtClean="0"/>
              <a:t>Matrix multiplication</a:t>
            </a:r>
          </a:p>
          <a:p>
            <a:pPr marL="0" indent="0" algn="ctr">
              <a:buNone/>
            </a:pPr>
            <a:r>
              <a:rPr lang="en-GB" dirty="0" smtClean="0"/>
              <a:t>Rod cutting problem</a:t>
            </a:r>
          </a:p>
          <a:p>
            <a:pPr marL="0" indent="0" algn="ctr">
              <a:buNone/>
            </a:pPr>
            <a:r>
              <a:rPr lang="en-GB" dirty="0" smtClean="0"/>
              <a:t>Bubble sort</a:t>
            </a:r>
          </a:p>
          <a:p>
            <a:pPr marL="0" indent="0" algn="ctr">
              <a:buNone/>
            </a:pPr>
            <a:r>
              <a:rPr lang="en-GB" dirty="0" smtClean="0"/>
              <a:t>Merge sort</a:t>
            </a:r>
          </a:p>
          <a:p>
            <a:pPr marL="0" indent="0" algn="ctr">
              <a:buNone/>
            </a:pPr>
            <a:r>
              <a:rPr lang="en-GB" dirty="0" smtClean="0"/>
              <a:t>Insertion 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8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1" y="1425349"/>
            <a:ext cx="5512106" cy="485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96" y="1425349"/>
            <a:ext cx="5634673" cy="48520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Fractional Knapsack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1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23" y="383089"/>
            <a:ext cx="615400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description about the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 the different </a:t>
            </a:r>
            <a:r>
              <a:rPr lang="en-GB" dirty="0"/>
              <a:t>types of commonly used </a:t>
            </a:r>
            <a:r>
              <a:rPr lang="en-GB" dirty="0" smtClean="0"/>
              <a:t>algorithms</a:t>
            </a:r>
          </a:p>
          <a:p>
            <a:r>
              <a:rPr lang="en-GB" dirty="0" smtClean="0"/>
              <a:t>From the 3 main algorithmic paradigms and sorting algorithms</a:t>
            </a:r>
          </a:p>
          <a:p>
            <a:r>
              <a:rPr lang="en-GB" dirty="0" smtClean="0"/>
              <a:t>Animations to show the essential pieces of the puzzle that makes the algorithm works as a whole</a:t>
            </a:r>
          </a:p>
          <a:p>
            <a:r>
              <a:rPr lang="en-GB" dirty="0" smtClean="0"/>
              <a:t>Enables user to “control” the animation</a:t>
            </a:r>
          </a:p>
          <a:p>
            <a:r>
              <a:rPr lang="en-GB" dirty="0" smtClean="0"/>
              <a:t>Program is run on a WPF application, which predominantly runs on Windows operating systems (from Windows 7 onwards)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758"/>
            <a:ext cx="5947155" cy="5560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42" y="1280758"/>
            <a:ext cx="5927958" cy="557724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Knapsack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3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75" y="149020"/>
            <a:ext cx="713522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14612" y="225281"/>
            <a:ext cx="10058400" cy="1084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Activity Selection Problem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5" y="1294984"/>
            <a:ext cx="5915851" cy="504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8" y="1294985"/>
            <a:ext cx="5820229" cy="50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7" y="1017713"/>
            <a:ext cx="5732670" cy="4659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02" y="1017713"/>
            <a:ext cx="5699065" cy="46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design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main criteria to assess during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Comprehensiveness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 smtClean="0"/>
              <a:t>Correctness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161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evaluation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Testers are required to use the program</a:t>
            </a:r>
          </a:p>
          <a:p>
            <a:r>
              <a:rPr lang="en-GB" dirty="0" smtClean="0"/>
              <a:t>Assess the program based on criteria mentioned before</a:t>
            </a:r>
          </a:p>
          <a:p>
            <a:r>
              <a:rPr lang="en-GB" dirty="0" smtClean="0"/>
              <a:t>Filling up the feedback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2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that was made that deviates from the specification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Removed several algorithms in order make time</a:t>
            </a:r>
          </a:p>
          <a:p>
            <a:r>
              <a:rPr lang="en-GB" dirty="0" smtClean="0"/>
              <a:t>Using of testers to conduct the evaluation of the program</a:t>
            </a:r>
          </a:p>
          <a:p>
            <a:r>
              <a:rPr lang="en-GB" dirty="0" smtClean="0"/>
              <a:t>Addition of the settings feature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purpose of the </a:t>
            </a:r>
            <a:br>
              <a:rPr lang="en-GB" dirty="0" smtClean="0"/>
            </a:br>
            <a:r>
              <a:rPr lang="en-GB" i="1" dirty="0" smtClean="0"/>
              <a:t>Algorithm Animation Program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a better understanding on how algorithms work in general</a:t>
            </a:r>
          </a:p>
          <a:p>
            <a:r>
              <a:rPr lang="en-GB" dirty="0" smtClean="0"/>
              <a:t>For the benefit of users by allowing them to learn algorithms from a different perspective</a:t>
            </a:r>
          </a:p>
          <a:p>
            <a:r>
              <a:rPr lang="en-GB" dirty="0" smtClean="0"/>
              <a:t>An extra educational content that can be used aside from lectures</a:t>
            </a:r>
          </a:p>
          <a:p>
            <a:r>
              <a:rPr lang="en-GB" dirty="0" smtClean="0"/>
              <a:t>Target audience: Computer Science students or individuals who are interested in finding ways of making a program more efficient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objectives of this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understand the difficulties that are faced by students when it comes to this topic, and to overcome them</a:t>
            </a:r>
          </a:p>
          <a:p>
            <a:r>
              <a:rPr lang="en-GB" dirty="0" smtClean="0"/>
              <a:t>Breaking down difficult algorithmic problems into simpler forms</a:t>
            </a:r>
          </a:p>
          <a:p>
            <a:r>
              <a:rPr lang="en-GB" dirty="0" smtClean="0"/>
              <a:t>Allow greater understanding from our users</a:t>
            </a:r>
          </a:p>
          <a:p>
            <a:r>
              <a:rPr lang="en-GB" dirty="0" smtClean="0"/>
              <a:t>Serve this program as a foundation for developers alike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of the software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contents of the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717" y="2133600"/>
            <a:ext cx="7594198" cy="3777622"/>
          </a:xfrm>
        </p:spPr>
        <p:txBody>
          <a:bodyPr/>
          <a:lstStyle/>
          <a:p>
            <a:pPr algn="ctr"/>
            <a:r>
              <a:rPr lang="en-GB" sz="2800" dirty="0" smtClean="0"/>
              <a:t>A main menu</a:t>
            </a:r>
          </a:p>
          <a:p>
            <a:pPr algn="ctr"/>
            <a:r>
              <a:rPr lang="en-GB" sz="2800" dirty="0"/>
              <a:t>S</a:t>
            </a:r>
            <a:r>
              <a:rPr lang="en-GB" sz="2800" dirty="0" smtClean="0"/>
              <a:t>ettings feature</a:t>
            </a:r>
          </a:p>
          <a:p>
            <a:pPr algn="ctr"/>
            <a:r>
              <a:rPr lang="en-GB" sz="2800" dirty="0" smtClean="0"/>
              <a:t>Animation feature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3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97" y="440870"/>
            <a:ext cx="8911687" cy="1280890"/>
          </a:xfrm>
        </p:spPr>
        <p:txBody>
          <a:bodyPr/>
          <a:lstStyle/>
          <a:p>
            <a:r>
              <a:rPr lang="en-GB" dirty="0" smtClean="0"/>
              <a:t>Main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097" y="1965454"/>
            <a:ext cx="4344903" cy="3811232"/>
          </a:xfrm>
        </p:spPr>
        <p:txBody>
          <a:bodyPr>
            <a:normAutofit/>
          </a:bodyPr>
          <a:lstStyle/>
          <a:p>
            <a:r>
              <a:rPr lang="en-GB" dirty="0" smtClean="0"/>
              <a:t>To provide user navigation</a:t>
            </a:r>
          </a:p>
          <a:p>
            <a:r>
              <a:rPr lang="en-GB" dirty="0" smtClean="0"/>
              <a:t>Lists the selection of features for the user to select from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72" y="1851838"/>
            <a:ext cx="6030167" cy="39248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33208" y="5906764"/>
            <a:ext cx="4551816" cy="3667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 simple UI design of the main 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0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8" y="754746"/>
            <a:ext cx="11581743" cy="4180114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029021" y="5135559"/>
            <a:ext cx="6415316" cy="6991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 flowchart that shows the overall view of the </a:t>
            </a:r>
            <a:r>
              <a:rPr lang="en-GB" i="1" dirty="0" smtClean="0"/>
              <a:t>Algorithm Animation Program </a:t>
            </a:r>
            <a:r>
              <a:rPr lang="en-GB" dirty="0" smtClean="0"/>
              <a:t>from the Main 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0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settings 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Allow users to change the settings</a:t>
            </a:r>
          </a:p>
          <a:p>
            <a:r>
              <a:rPr lang="en-GB" dirty="0" smtClean="0"/>
              <a:t>Changing the font size</a:t>
            </a:r>
          </a:p>
          <a:p>
            <a:r>
              <a:rPr lang="en-GB" dirty="0" smtClean="0"/>
              <a:t>Changing of the speed of the animation</a:t>
            </a:r>
          </a:p>
          <a:p>
            <a:r>
              <a:rPr lang="en-GB" dirty="0" smtClean="0"/>
              <a:t>Allows the user to work with ease in an environment where they are most comfortable working in</a:t>
            </a:r>
          </a:p>
          <a:p>
            <a:r>
              <a:rPr lang="en-GB" dirty="0" smtClean="0"/>
              <a:t>Aim is to make the settings feature to be easily implementable for other developers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447</Words>
  <Application>Microsoft Office PowerPoint</Application>
  <PresentationFormat>Widescreen</PresentationFormat>
  <Paragraphs>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 3</vt:lpstr>
      <vt:lpstr>Retrospect</vt:lpstr>
      <vt:lpstr>The Algorithm Animation Project</vt:lpstr>
      <vt:lpstr>A brief description about the program</vt:lpstr>
      <vt:lpstr>The purpose of the  Algorithm Animation Program</vt:lpstr>
      <vt:lpstr>Aims and objectives of this project</vt:lpstr>
      <vt:lpstr>Design of the software</vt:lpstr>
      <vt:lpstr>The contents of the program</vt:lpstr>
      <vt:lpstr>Main menu</vt:lpstr>
      <vt:lpstr>PowerPoint Presentation</vt:lpstr>
      <vt:lpstr>The settings feature</vt:lpstr>
      <vt:lpstr>PowerPoint Presentation</vt:lpstr>
      <vt:lpstr>PowerPoint Presentation</vt:lpstr>
      <vt:lpstr>The animation feature</vt:lpstr>
      <vt:lpstr>PowerPoint Presentation</vt:lpstr>
      <vt:lpstr>PowerPoint Presentation</vt:lpstr>
      <vt:lpstr>PowerPoint Presentation</vt:lpstr>
      <vt:lpstr>Design of the animations</vt:lpstr>
      <vt:lpstr>The algorithms that will be included in the program…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design</vt:lpstr>
      <vt:lpstr>The main criteria to assess during evaluation</vt:lpstr>
      <vt:lpstr>The evaluation process</vt:lpstr>
      <vt:lpstr>Changes that was made that deviates from the specification documentation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Algorithm Animation Project</dc:title>
  <dc:creator>Aishah Senin</dc:creator>
  <cp:lastModifiedBy>Aishah Senin</cp:lastModifiedBy>
  <cp:revision>36</cp:revision>
  <dcterms:created xsi:type="dcterms:W3CDTF">2015-11-19T03:03:34Z</dcterms:created>
  <dcterms:modified xsi:type="dcterms:W3CDTF">2015-11-19T04:04:15Z</dcterms:modified>
</cp:coreProperties>
</file>