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Source Sans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bold.fntdata"/><Relationship Id="rId11" Type="http://schemas.openxmlformats.org/officeDocument/2006/relationships/slide" Target="slides/slide7.xml"/><Relationship Id="rId22" Type="http://schemas.openxmlformats.org/officeDocument/2006/relationships/font" Target="fonts/SourceSansPro-boldItalic.fntdata"/><Relationship Id="rId10" Type="http://schemas.openxmlformats.org/officeDocument/2006/relationships/slide" Target="slides/slide6.xml"/><Relationship Id="rId21" Type="http://schemas.openxmlformats.org/officeDocument/2006/relationships/font" Target="fonts/SourceSansPr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ourceSansPr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0429431b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0429431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0429431b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b0429431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b0429431b_1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b0429431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b0429431b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b0429431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0429431b_1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0429431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b0429431b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b0429431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0429431b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0429431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0429431b_1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0429431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0429431b_1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0429431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b0429431b_1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b0429431b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876725" y="1991850"/>
            <a:ext cx="8016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Nutritional Labels for Automated Decision Systems: Classifying Toxic Comments</a:t>
            </a:r>
            <a:endParaRPr sz="4700"/>
          </a:p>
        </p:txBody>
      </p:sp>
      <p:sp>
        <p:nvSpPr>
          <p:cNvPr id="71" name="Google Shape;71;p12"/>
          <p:cNvSpPr txBox="1"/>
          <p:nvPr/>
        </p:nvSpPr>
        <p:spPr>
          <a:xfrm>
            <a:off x="1389400" y="4701850"/>
            <a:ext cx="49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Presented by: Aishwarya Manojkumar and Caoilin Donnelly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7" name="Google Shape;137;p21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 about the ADS</a:t>
            </a:r>
            <a:endParaRPr/>
          </a:p>
        </p:txBody>
      </p:sp>
      <p:sp>
        <p:nvSpPr>
          <p:cNvPr id="138" name="Google Shape;138;p21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and Stakeholders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The implementation certainly seems to be robust, accurate and fair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of accuracy_score, confusion matrices,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In terms of stakeholders, likely the vendor, data holder, and the moderators (or users of the API) would benefit the most from these results.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Sector Implementation and Improvements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it would have been good to accurately reflect all categories given by Perspective API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I</a:t>
            </a:r>
            <a:r>
              <a:rPr lang="en"/>
              <a:t>mplementation does not feature an overall toxicity score, which is an important metric in Perspective API</a:t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 about the ADS</a:t>
            </a:r>
            <a:endParaRPr/>
          </a:p>
        </p:txBody>
      </p:sp>
      <p:sp>
        <p:nvSpPr>
          <p:cNvPr id="78" name="Google Shape;78;p13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 API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Perspective API is an ADS that utilizes machine learning models to flag abusive or ”toxic” user comments online. This is done by being given an input of a comment  and the machine learning models assess the comment in eight different categories: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Toxicity • Severe Toxicity • Insult • Sexually Explicit • Profanity • Likely to Reject • Threat • Identity Attack</a:t>
            </a:r>
            <a:endParaRPr/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Tradeoff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786150" y="1094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The stated goals of Perspective API are: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 give developers and publishers the tools to give feedback to commenters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Help moderators review comments easier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Help filter out ”toxic” language.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/>
              <a:t>The biggest trade-off with perspective API is the inability to choose which of the eight categories (as a developer or moderator) you want perspective API to pick up on.</a:t>
            </a:r>
            <a:endParaRPr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</a:t>
            </a:r>
            <a:r>
              <a:rPr lang="en" sz="6000">
                <a:solidFill>
                  <a:schemeClr val="accent4"/>
                </a:solidFill>
              </a:rPr>
              <a:t>.</a:t>
            </a:r>
            <a:endParaRPr sz="60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 about the ADS</a:t>
            </a:r>
            <a:endParaRPr/>
          </a:p>
        </p:txBody>
      </p:sp>
      <p:sp>
        <p:nvSpPr>
          <p:cNvPr id="99" name="Google Shape;99;p16"/>
          <p:cNvSpPr txBox="1"/>
          <p:nvPr>
            <p:ph idx="4294967295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Across Features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15969" l="8561" r="72374" t="51340"/>
          <a:stretch/>
        </p:blipFill>
        <p:spPr>
          <a:xfrm>
            <a:off x="786150" y="1214575"/>
            <a:ext cx="2811551" cy="321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50006" l="9899" r="25102" t="32577"/>
          <a:stretch/>
        </p:blipFill>
        <p:spPr>
          <a:xfrm>
            <a:off x="3597700" y="2024250"/>
            <a:ext cx="5355377" cy="9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Measures-Confusion Matrices</a:t>
            </a:r>
            <a:endParaRPr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13807" l="10073" r="29280" t="20815"/>
          <a:stretch/>
        </p:blipFill>
        <p:spPr>
          <a:xfrm>
            <a:off x="4343000" y="1159375"/>
            <a:ext cx="4430828" cy="318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984525" y="1260500"/>
            <a:ext cx="31377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Char char="●"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To evaluate the fairness of the classifier we chose to use confusion matrix to calculate the proportion of False Positives and False Negatives to Total Comments Classified Under a Feature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ADS Performance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</a:rPr>
              <a:t>AUC provides an aggregate measure of performance across all possible classification thresholds. This score is important because it evaluates the performance for the ADS overall and not based on features. 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9308" l="9361" r="58268" t="64203"/>
          <a:stretch/>
        </p:blipFill>
        <p:spPr>
          <a:xfrm>
            <a:off x="5023875" y="1306600"/>
            <a:ext cx="3137603" cy="171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ADS Performance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16561" l="6215" r="70034" t="18160"/>
          <a:stretch/>
        </p:blipFill>
        <p:spPr>
          <a:xfrm>
            <a:off x="6045225" y="1200150"/>
            <a:ext cx="2033787" cy="37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