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11"/>
  </p:notesMasterIdLst>
  <p:sldIdLst>
    <p:sldId id="256" r:id="rId2"/>
    <p:sldId id="266" r:id="rId3"/>
    <p:sldId id="257" r:id="rId4"/>
    <p:sldId id="260" r:id="rId5"/>
    <p:sldId id="307" r:id="rId6"/>
    <p:sldId id="280" r:id="rId7"/>
    <p:sldId id="277" r:id="rId8"/>
    <p:sldId id="275" r:id="rId9"/>
    <p:sldId id="286" r:id="rId10"/>
  </p:sldIdLst>
  <p:sldSz cx="9144000" cy="5143500" type="screen16x9"/>
  <p:notesSz cx="6858000" cy="9144000"/>
  <p:embeddedFontLst>
    <p:embeddedFont>
      <p:font typeface="Bebas Neue" panose="020B0604020202020204" charset="0"/>
      <p:regular r:id="rId12"/>
    </p:embeddedFont>
    <p:embeddedFont>
      <p:font typeface="Raleway" panose="020B0604020202020204" charset="0"/>
      <p:regular r:id="rId13"/>
      <p:bold r:id="rId14"/>
      <p:italic r:id="rId15"/>
      <p:boldItalic r:id="rId16"/>
    </p:embeddedFont>
    <p:embeddedFont>
      <p:font typeface="Raleway Thin" panose="020B0604020202020204" charset="0"/>
      <p:bold r:id="rId17"/>
      <p:boldItalic r:id="rId18"/>
    </p:embeddedFont>
    <p:embeddedFont>
      <p:font typeface="Tajawal" panose="020B0604020202020204" charset="-78"/>
      <p:regular r:id="rId19"/>
      <p:bold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184C3FA-E7F0-48E1-8DDE-3F8F0D93F252}">
  <a:tblStyle styleId="{A184C3FA-E7F0-48E1-8DDE-3F8F0D93F25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80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 Id="rId4"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 Id="rId4"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3D1530-9475-4AA7-966E-B4FA953AD061}" type="doc">
      <dgm:prSet loTypeId="urn:microsoft.com/office/officeart/2005/8/layout/vList4" loCatId="list" qsTypeId="urn:microsoft.com/office/officeart/2005/8/quickstyle/simple3" qsCatId="simple" csTypeId="urn:microsoft.com/office/officeart/2005/8/colors/accent1_2" csCatId="accent1" phldr="1"/>
      <dgm:spPr/>
    </dgm:pt>
    <dgm:pt modelId="{7A2B1FD5-28CC-478B-BD5B-816F16A10B8F}">
      <dgm:prSet phldrT="[Text]" custT="1"/>
      <dgm:spPr/>
      <dgm:t>
        <a:bodyPr/>
        <a:lstStyle/>
        <a:p>
          <a:r>
            <a:rPr lang="en-IN" sz="2000" b="1" dirty="0"/>
            <a:t>Windows NT</a:t>
          </a:r>
        </a:p>
      </dgm:t>
    </dgm:pt>
    <dgm:pt modelId="{C929D29C-C933-4884-98E3-18844C9A7BE0}" type="parTrans" cxnId="{B46D9333-55F1-4F37-A15C-F56238CECD84}">
      <dgm:prSet/>
      <dgm:spPr/>
      <dgm:t>
        <a:bodyPr/>
        <a:lstStyle/>
        <a:p>
          <a:endParaRPr lang="en-IN"/>
        </a:p>
      </dgm:t>
    </dgm:pt>
    <dgm:pt modelId="{72B79361-4762-4E9D-AFF1-A66BAAF78F93}" type="sibTrans" cxnId="{B46D9333-55F1-4F37-A15C-F56238CECD84}">
      <dgm:prSet/>
      <dgm:spPr/>
      <dgm:t>
        <a:bodyPr/>
        <a:lstStyle/>
        <a:p>
          <a:endParaRPr lang="en-IN"/>
        </a:p>
      </dgm:t>
    </dgm:pt>
    <dgm:pt modelId="{E5B77B74-C467-48A2-AA49-696A404EBD0A}">
      <dgm:prSet phldrT="[Text]" custT="1"/>
      <dgm:spPr/>
      <dgm:t>
        <a:bodyPr/>
        <a:lstStyle/>
        <a:p>
          <a:r>
            <a:rPr lang="en-US" sz="2000" b="1" dirty="0"/>
            <a:t>Windows 9x</a:t>
          </a:r>
          <a:endParaRPr lang="en-IN" sz="2000" b="1" dirty="0"/>
        </a:p>
      </dgm:t>
    </dgm:pt>
    <dgm:pt modelId="{20D54A61-D083-4E0A-80A0-42ADD33D6ADE}" type="parTrans" cxnId="{3DBAB1FC-998E-43F0-8444-A7C74FFA9589}">
      <dgm:prSet/>
      <dgm:spPr/>
      <dgm:t>
        <a:bodyPr/>
        <a:lstStyle/>
        <a:p>
          <a:endParaRPr lang="en-IN"/>
        </a:p>
      </dgm:t>
    </dgm:pt>
    <dgm:pt modelId="{450736A6-021C-484B-BBA5-E4CABFFE0D26}" type="sibTrans" cxnId="{3DBAB1FC-998E-43F0-8444-A7C74FFA9589}">
      <dgm:prSet/>
      <dgm:spPr/>
      <dgm:t>
        <a:bodyPr/>
        <a:lstStyle/>
        <a:p>
          <a:endParaRPr lang="en-IN"/>
        </a:p>
      </dgm:t>
    </dgm:pt>
    <dgm:pt modelId="{8339FBD8-C237-4BF2-9C8F-F8904EFC276E}">
      <dgm:prSet phldrT="[Text]" custT="1"/>
      <dgm:spPr/>
      <dgm:t>
        <a:bodyPr/>
        <a:lstStyle/>
        <a:p>
          <a:r>
            <a:rPr lang="en-US" sz="2000" b="1" dirty="0"/>
            <a:t>Windows Mobile</a:t>
          </a:r>
        </a:p>
      </dgm:t>
    </dgm:pt>
    <dgm:pt modelId="{BD3C7BF9-4BD2-4840-B4CA-EB71338B1291}" type="parTrans" cxnId="{F82D4E14-CA4C-451A-ABB7-F8205F6A33A5}">
      <dgm:prSet/>
      <dgm:spPr/>
      <dgm:t>
        <a:bodyPr/>
        <a:lstStyle/>
        <a:p>
          <a:endParaRPr lang="en-IN"/>
        </a:p>
      </dgm:t>
    </dgm:pt>
    <dgm:pt modelId="{353AE7BD-ADE2-4349-9C08-2C9A86D61A49}" type="sibTrans" cxnId="{F82D4E14-CA4C-451A-ABB7-F8205F6A33A5}">
      <dgm:prSet/>
      <dgm:spPr/>
      <dgm:t>
        <a:bodyPr/>
        <a:lstStyle/>
        <a:p>
          <a:endParaRPr lang="en-IN"/>
        </a:p>
      </dgm:t>
    </dgm:pt>
    <dgm:pt modelId="{519B7D81-992B-4744-9291-D16B944C3CE0}">
      <dgm:prSet custT="1"/>
      <dgm:spPr/>
      <dgm:t>
        <a:bodyPr/>
        <a:lstStyle/>
        <a:p>
          <a:r>
            <a:rPr lang="en-US" sz="2000" b="1" dirty="0"/>
            <a:t>Windows IoT</a:t>
          </a:r>
          <a:endParaRPr lang="en-IN" sz="2000" b="1" dirty="0"/>
        </a:p>
      </dgm:t>
    </dgm:pt>
    <dgm:pt modelId="{17BAF322-4128-4DFA-BC59-BA10CE42CBAC}" type="parTrans" cxnId="{4253B95B-FEB9-4077-A29C-D768ECBFA38D}">
      <dgm:prSet/>
      <dgm:spPr/>
      <dgm:t>
        <a:bodyPr/>
        <a:lstStyle/>
        <a:p>
          <a:endParaRPr lang="en-IN"/>
        </a:p>
      </dgm:t>
    </dgm:pt>
    <dgm:pt modelId="{2DD5665E-65DF-4CCC-8C20-08DAA9C2FD75}" type="sibTrans" cxnId="{4253B95B-FEB9-4077-A29C-D768ECBFA38D}">
      <dgm:prSet/>
      <dgm:spPr/>
      <dgm:t>
        <a:bodyPr/>
        <a:lstStyle/>
        <a:p>
          <a:endParaRPr lang="en-IN"/>
        </a:p>
      </dgm:t>
    </dgm:pt>
    <dgm:pt modelId="{AEAF4211-6474-42C2-B199-DBE06863BA76}" type="pres">
      <dgm:prSet presAssocID="{3C3D1530-9475-4AA7-966E-B4FA953AD061}" presName="linear" presStyleCnt="0">
        <dgm:presLayoutVars>
          <dgm:dir/>
          <dgm:resizeHandles val="exact"/>
        </dgm:presLayoutVars>
      </dgm:prSet>
      <dgm:spPr/>
    </dgm:pt>
    <dgm:pt modelId="{60F3F050-D6AD-4051-87C7-9CD745CE771A}" type="pres">
      <dgm:prSet presAssocID="{7A2B1FD5-28CC-478B-BD5B-816F16A10B8F}" presName="comp" presStyleCnt="0"/>
      <dgm:spPr/>
    </dgm:pt>
    <dgm:pt modelId="{589F6CEA-27A6-4B74-840A-53E3FD6AD04A}" type="pres">
      <dgm:prSet presAssocID="{7A2B1FD5-28CC-478B-BD5B-816F16A10B8F}" presName="box" presStyleLbl="node1" presStyleIdx="0" presStyleCnt="4"/>
      <dgm:spPr/>
    </dgm:pt>
    <dgm:pt modelId="{2D0E7DC5-C26A-4177-8EF3-AD803F083DF1}" type="pres">
      <dgm:prSet presAssocID="{7A2B1FD5-28CC-478B-BD5B-816F16A10B8F}" presName="img" presStyleLbl="fgImgPlace1" presStyleIdx="0" presStyleCnt="4"/>
      <dgm:spPr>
        <a:blipFill rotWithShape="1">
          <a:blip xmlns:r="http://schemas.openxmlformats.org/officeDocument/2006/relationships" r:embed="rId1"/>
          <a:srcRect/>
          <a:stretch>
            <a:fillRect t="-17000" b="-17000"/>
          </a:stretch>
        </a:blipFill>
      </dgm:spPr>
    </dgm:pt>
    <dgm:pt modelId="{C986A49F-E2E0-4A2A-AB45-8A399BF5030A}" type="pres">
      <dgm:prSet presAssocID="{7A2B1FD5-28CC-478B-BD5B-816F16A10B8F}" presName="text" presStyleLbl="node1" presStyleIdx="0" presStyleCnt="4">
        <dgm:presLayoutVars>
          <dgm:bulletEnabled val="1"/>
        </dgm:presLayoutVars>
      </dgm:prSet>
      <dgm:spPr/>
    </dgm:pt>
    <dgm:pt modelId="{27469189-C770-40C0-B4F1-85FE81AA1394}" type="pres">
      <dgm:prSet presAssocID="{72B79361-4762-4E9D-AFF1-A66BAAF78F93}" presName="spacer" presStyleCnt="0"/>
      <dgm:spPr/>
    </dgm:pt>
    <dgm:pt modelId="{9D07C612-EEEB-4A3D-AC18-547A2F3F1DB6}" type="pres">
      <dgm:prSet presAssocID="{519B7D81-992B-4744-9291-D16B944C3CE0}" presName="comp" presStyleCnt="0"/>
      <dgm:spPr/>
    </dgm:pt>
    <dgm:pt modelId="{2F9AC63E-78F6-40DC-8DEA-5358BB0A0393}" type="pres">
      <dgm:prSet presAssocID="{519B7D81-992B-4744-9291-D16B944C3CE0}" presName="box" presStyleLbl="node1" presStyleIdx="1" presStyleCnt="4"/>
      <dgm:spPr/>
    </dgm:pt>
    <dgm:pt modelId="{22098741-619A-46EC-A547-AD03DCECADBA}" type="pres">
      <dgm:prSet presAssocID="{519B7D81-992B-4744-9291-D16B944C3CE0}" presName="img" presStyleLbl="fgImgPlace1" presStyleIdx="1" presStyleCnt="4"/>
      <dgm:spPr>
        <a:blipFill rotWithShape="1">
          <a:blip xmlns:r="http://schemas.openxmlformats.org/officeDocument/2006/relationships" r:embed="rId2"/>
          <a:srcRect/>
          <a:stretch>
            <a:fillRect l="-34000" r="-34000"/>
          </a:stretch>
        </a:blipFill>
      </dgm:spPr>
    </dgm:pt>
    <dgm:pt modelId="{CF62CDCD-EDB6-440F-97E1-E5057FF567DF}" type="pres">
      <dgm:prSet presAssocID="{519B7D81-992B-4744-9291-D16B944C3CE0}" presName="text" presStyleLbl="node1" presStyleIdx="1" presStyleCnt="4">
        <dgm:presLayoutVars>
          <dgm:bulletEnabled val="1"/>
        </dgm:presLayoutVars>
      </dgm:prSet>
      <dgm:spPr/>
    </dgm:pt>
    <dgm:pt modelId="{DAF3BE82-E0A0-4EE8-8664-079DFF349C55}" type="pres">
      <dgm:prSet presAssocID="{2DD5665E-65DF-4CCC-8C20-08DAA9C2FD75}" presName="spacer" presStyleCnt="0"/>
      <dgm:spPr/>
    </dgm:pt>
    <dgm:pt modelId="{D7919CAC-324B-4E81-AA37-3337A3059AB1}" type="pres">
      <dgm:prSet presAssocID="{E5B77B74-C467-48A2-AA49-696A404EBD0A}" presName="comp" presStyleCnt="0"/>
      <dgm:spPr/>
    </dgm:pt>
    <dgm:pt modelId="{3130A6A5-EC19-4B66-B203-BDA46E04355C}" type="pres">
      <dgm:prSet presAssocID="{E5B77B74-C467-48A2-AA49-696A404EBD0A}" presName="box" presStyleLbl="node1" presStyleIdx="2" presStyleCnt="4"/>
      <dgm:spPr/>
    </dgm:pt>
    <dgm:pt modelId="{719470B6-AFC5-4590-BC12-43718623C67A}" type="pres">
      <dgm:prSet presAssocID="{E5B77B74-C467-48A2-AA49-696A404EBD0A}" presName="img" presStyleLbl="fgImgPlace1" presStyleIdx="2" presStyleCnt="4"/>
      <dgm:spPr>
        <a:blipFill rotWithShape="1">
          <a:blip xmlns:r="http://schemas.openxmlformats.org/officeDocument/2006/relationships" r:embed="rId3"/>
          <a:srcRect/>
          <a:stretch>
            <a:fillRect l="-8000" r="-8000"/>
          </a:stretch>
        </a:blipFill>
      </dgm:spPr>
    </dgm:pt>
    <dgm:pt modelId="{6731A86B-D28B-4D1C-9DD8-E9CDE124807D}" type="pres">
      <dgm:prSet presAssocID="{E5B77B74-C467-48A2-AA49-696A404EBD0A}" presName="text" presStyleLbl="node1" presStyleIdx="2" presStyleCnt="4">
        <dgm:presLayoutVars>
          <dgm:bulletEnabled val="1"/>
        </dgm:presLayoutVars>
      </dgm:prSet>
      <dgm:spPr/>
    </dgm:pt>
    <dgm:pt modelId="{E482DB0F-7099-4EAE-A2E8-A0E71C0ABD98}" type="pres">
      <dgm:prSet presAssocID="{450736A6-021C-484B-BBA5-E4CABFFE0D26}" presName="spacer" presStyleCnt="0"/>
      <dgm:spPr/>
    </dgm:pt>
    <dgm:pt modelId="{42FB9A85-E7D5-498F-8769-09F20EFF0FBA}" type="pres">
      <dgm:prSet presAssocID="{8339FBD8-C237-4BF2-9C8F-F8904EFC276E}" presName="comp" presStyleCnt="0"/>
      <dgm:spPr/>
    </dgm:pt>
    <dgm:pt modelId="{A202069E-5605-4755-8280-4AD37CF85F74}" type="pres">
      <dgm:prSet presAssocID="{8339FBD8-C237-4BF2-9C8F-F8904EFC276E}" presName="box" presStyleLbl="node1" presStyleIdx="3" presStyleCnt="4"/>
      <dgm:spPr/>
    </dgm:pt>
    <dgm:pt modelId="{E0710977-66BC-408A-8E3A-30863C996105}" type="pres">
      <dgm:prSet presAssocID="{8339FBD8-C237-4BF2-9C8F-F8904EFC276E}" presName="img" presStyleLbl="fgImgPlace1" presStyleIdx="3" presStyleCnt="4"/>
      <dgm:spPr>
        <a:blipFill rotWithShape="1">
          <a:blip xmlns:r="http://schemas.openxmlformats.org/officeDocument/2006/relationships" r:embed="rId4"/>
          <a:srcRect/>
          <a:stretch>
            <a:fillRect/>
          </a:stretch>
        </a:blipFill>
      </dgm:spPr>
    </dgm:pt>
    <dgm:pt modelId="{42A697E0-C0B6-4569-9B8B-CE5CA2AB0C81}" type="pres">
      <dgm:prSet presAssocID="{8339FBD8-C237-4BF2-9C8F-F8904EFC276E}" presName="text" presStyleLbl="node1" presStyleIdx="3" presStyleCnt="4">
        <dgm:presLayoutVars>
          <dgm:bulletEnabled val="1"/>
        </dgm:presLayoutVars>
      </dgm:prSet>
      <dgm:spPr/>
    </dgm:pt>
  </dgm:ptLst>
  <dgm:cxnLst>
    <dgm:cxn modelId="{F82D4E14-CA4C-451A-ABB7-F8205F6A33A5}" srcId="{3C3D1530-9475-4AA7-966E-B4FA953AD061}" destId="{8339FBD8-C237-4BF2-9C8F-F8904EFC276E}" srcOrd="3" destOrd="0" parTransId="{BD3C7BF9-4BD2-4840-B4CA-EB71338B1291}" sibTransId="{353AE7BD-ADE2-4349-9C08-2C9A86D61A49}"/>
    <dgm:cxn modelId="{55F2E01E-96C4-4802-873E-92AB6394EC00}" type="presOf" srcId="{519B7D81-992B-4744-9291-D16B944C3CE0}" destId="{CF62CDCD-EDB6-440F-97E1-E5057FF567DF}" srcOrd="1" destOrd="0" presId="urn:microsoft.com/office/officeart/2005/8/layout/vList4"/>
    <dgm:cxn modelId="{9DF71D22-E7E8-4173-B3B6-7FE84FB9F02B}" type="presOf" srcId="{7A2B1FD5-28CC-478B-BD5B-816F16A10B8F}" destId="{589F6CEA-27A6-4B74-840A-53E3FD6AD04A}" srcOrd="0" destOrd="0" presId="urn:microsoft.com/office/officeart/2005/8/layout/vList4"/>
    <dgm:cxn modelId="{5DBADD29-F49A-4802-A3C1-34CB8F1D9103}" type="presOf" srcId="{E5B77B74-C467-48A2-AA49-696A404EBD0A}" destId="{3130A6A5-EC19-4B66-B203-BDA46E04355C}" srcOrd="0" destOrd="0" presId="urn:microsoft.com/office/officeart/2005/8/layout/vList4"/>
    <dgm:cxn modelId="{B46D9333-55F1-4F37-A15C-F56238CECD84}" srcId="{3C3D1530-9475-4AA7-966E-B4FA953AD061}" destId="{7A2B1FD5-28CC-478B-BD5B-816F16A10B8F}" srcOrd="0" destOrd="0" parTransId="{C929D29C-C933-4884-98E3-18844C9A7BE0}" sibTransId="{72B79361-4762-4E9D-AFF1-A66BAAF78F93}"/>
    <dgm:cxn modelId="{4253B95B-FEB9-4077-A29C-D768ECBFA38D}" srcId="{3C3D1530-9475-4AA7-966E-B4FA953AD061}" destId="{519B7D81-992B-4744-9291-D16B944C3CE0}" srcOrd="1" destOrd="0" parTransId="{17BAF322-4128-4DFA-BC59-BA10CE42CBAC}" sibTransId="{2DD5665E-65DF-4CCC-8C20-08DAA9C2FD75}"/>
    <dgm:cxn modelId="{4DE92666-52F4-4F6F-B0CD-5BC1ECBF60A5}" type="presOf" srcId="{E5B77B74-C467-48A2-AA49-696A404EBD0A}" destId="{6731A86B-D28B-4D1C-9DD8-E9CDE124807D}" srcOrd="1" destOrd="0" presId="urn:microsoft.com/office/officeart/2005/8/layout/vList4"/>
    <dgm:cxn modelId="{AB75837D-9D4D-4869-BE87-1CE41B6F62BB}" type="presOf" srcId="{8339FBD8-C237-4BF2-9C8F-F8904EFC276E}" destId="{A202069E-5605-4755-8280-4AD37CF85F74}" srcOrd="0" destOrd="0" presId="urn:microsoft.com/office/officeart/2005/8/layout/vList4"/>
    <dgm:cxn modelId="{78A5BBB4-7154-485A-8991-29EFDAC12539}" type="presOf" srcId="{519B7D81-992B-4744-9291-D16B944C3CE0}" destId="{2F9AC63E-78F6-40DC-8DEA-5358BB0A0393}" srcOrd="0" destOrd="0" presId="urn:microsoft.com/office/officeart/2005/8/layout/vList4"/>
    <dgm:cxn modelId="{9838F2B9-934D-4E48-A872-9A7700AAECDF}" type="presOf" srcId="{7A2B1FD5-28CC-478B-BD5B-816F16A10B8F}" destId="{C986A49F-E2E0-4A2A-AB45-8A399BF5030A}" srcOrd="1" destOrd="0" presId="urn:microsoft.com/office/officeart/2005/8/layout/vList4"/>
    <dgm:cxn modelId="{D56532E6-AD80-47FD-B573-A933AB489AA4}" type="presOf" srcId="{3C3D1530-9475-4AA7-966E-B4FA953AD061}" destId="{AEAF4211-6474-42C2-B199-DBE06863BA76}" srcOrd="0" destOrd="0" presId="urn:microsoft.com/office/officeart/2005/8/layout/vList4"/>
    <dgm:cxn modelId="{C89656F9-3AC3-4E81-87A8-E845017988EC}" type="presOf" srcId="{8339FBD8-C237-4BF2-9C8F-F8904EFC276E}" destId="{42A697E0-C0B6-4569-9B8B-CE5CA2AB0C81}" srcOrd="1" destOrd="0" presId="urn:microsoft.com/office/officeart/2005/8/layout/vList4"/>
    <dgm:cxn modelId="{3DBAB1FC-998E-43F0-8444-A7C74FFA9589}" srcId="{3C3D1530-9475-4AA7-966E-B4FA953AD061}" destId="{E5B77B74-C467-48A2-AA49-696A404EBD0A}" srcOrd="2" destOrd="0" parTransId="{20D54A61-D083-4E0A-80A0-42ADD33D6ADE}" sibTransId="{450736A6-021C-484B-BBA5-E4CABFFE0D26}"/>
    <dgm:cxn modelId="{FF89E40E-A31C-43E0-9877-DD83D6530312}" type="presParOf" srcId="{AEAF4211-6474-42C2-B199-DBE06863BA76}" destId="{60F3F050-D6AD-4051-87C7-9CD745CE771A}" srcOrd="0" destOrd="0" presId="urn:microsoft.com/office/officeart/2005/8/layout/vList4"/>
    <dgm:cxn modelId="{20C5847B-78F0-41BA-BF91-C21C3164D6B1}" type="presParOf" srcId="{60F3F050-D6AD-4051-87C7-9CD745CE771A}" destId="{589F6CEA-27A6-4B74-840A-53E3FD6AD04A}" srcOrd="0" destOrd="0" presId="urn:microsoft.com/office/officeart/2005/8/layout/vList4"/>
    <dgm:cxn modelId="{931BD8BB-5E71-46F9-992F-25B077583B10}" type="presParOf" srcId="{60F3F050-D6AD-4051-87C7-9CD745CE771A}" destId="{2D0E7DC5-C26A-4177-8EF3-AD803F083DF1}" srcOrd="1" destOrd="0" presId="urn:microsoft.com/office/officeart/2005/8/layout/vList4"/>
    <dgm:cxn modelId="{88B6A08F-D4A3-41E4-85C7-16D1AC21AEF5}" type="presParOf" srcId="{60F3F050-D6AD-4051-87C7-9CD745CE771A}" destId="{C986A49F-E2E0-4A2A-AB45-8A399BF5030A}" srcOrd="2" destOrd="0" presId="urn:microsoft.com/office/officeart/2005/8/layout/vList4"/>
    <dgm:cxn modelId="{DAEAF231-0B73-4AFB-8038-B7DDDEDFD2D7}" type="presParOf" srcId="{AEAF4211-6474-42C2-B199-DBE06863BA76}" destId="{27469189-C770-40C0-B4F1-85FE81AA1394}" srcOrd="1" destOrd="0" presId="urn:microsoft.com/office/officeart/2005/8/layout/vList4"/>
    <dgm:cxn modelId="{1246D9F7-A4B2-47FE-9F94-87B3DB3A26C2}" type="presParOf" srcId="{AEAF4211-6474-42C2-B199-DBE06863BA76}" destId="{9D07C612-EEEB-4A3D-AC18-547A2F3F1DB6}" srcOrd="2" destOrd="0" presId="urn:microsoft.com/office/officeart/2005/8/layout/vList4"/>
    <dgm:cxn modelId="{B8EBF81F-A002-4680-8D11-8E1FEAD37FC0}" type="presParOf" srcId="{9D07C612-EEEB-4A3D-AC18-547A2F3F1DB6}" destId="{2F9AC63E-78F6-40DC-8DEA-5358BB0A0393}" srcOrd="0" destOrd="0" presId="urn:microsoft.com/office/officeart/2005/8/layout/vList4"/>
    <dgm:cxn modelId="{0FB2CC45-0D3A-4B14-9EC0-27C88464909C}" type="presParOf" srcId="{9D07C612-EEEB-4A3D-AC18-547A2F3F1DB6}" destId="{22098741-619A-46EC-A547-AD03DCECADBA}" srcOrd="1" destOrd="0" presId="urn:microsoft.com/office/officeart/2005/8/layout/vList4"/>
    <dgm:cxn modelId="{9D3F99BB-86E5-49A4-B7C6-EC9DFEC1A941}" type="presParOf" srcId="{9D07C612-EEEB-4A3D-AC18-547A2F3F1DB6}" destId="{CF62CDCD-EDB6-440F-97E1-E5057FF567DF}" srcOrd="2" destOrd="0" presId="urn:microsoft.com/office/officeart/2005/8/layout/vList4"/>
    <dgm:cxn modelId="{DA2A6134-51A8-4918-BCCF-DDF00993A3BB}" type="presParOf" srcId="{AEAF4211-6474-42C2-B199-DBE06863BA76}" destId="{DAF3BE82-E0A0-4EE8-8664-079DFF349C55}" srcOrd="3" destOrd="0" presId="urn:microsoft.com/office/officeart/2005/8/layout/vList4"/>
    <dgm:cxn modelId="{BB2599C1-167A-4BDC-9258-1A71D5475CF0}" type="presParOf" srcId="{AEAF4211-6474-42C2-B199-DBE06863BA76}" destId="{D7919CAC-324B-4E81-AA37-3337A3059AB1}" srcOrd="4" destOrd="0" presId="urn:microsoft.com/office/officeart/2005/8/layout/vList4"/>
    <dgm:cxn modelId="{BD69E9EE-62EF-4248-ACF6-C954DB117CEA}" type="presParOf" srcId="{D7919CAC-324B-4E81-AA37-3337A3059AB1}" destId="{3130A6A5-EC19-4B66-B203-BDA46E04355C}" srcOrd="0" destOrd="0" presId="urn:microsoft.com/office/officeart/2005/8/layout/vList4"/>
    <dgm:cxn modelId="{F3BCAD92-AC34-4A37-A583-42751D092331}" type="presParOf" srcId="{D7919CAC-324B-4E81-AA37-3337A3059AB1}" destId="{719470B6-AFC5-4590-BC12-43718623C67A}" srcOrd="1" destOrd="0" presId="urn:microsoft.com/office/officeart/2005/8/layout/vList4"/>
    <dgm:cxn modelId="{2C99CCE2-2DA8-48F0-8F32-F131C9651423}" type="presParOf" srcId="{D7919CAC-324B-4E81-AA37-3337A3059AB1}" destId="{6731A86B-D28B-4D1C-9DD8-E9CDE124807D}" srcOrd="2" destOrd="0" presId="urn:microsoft.com/office/officeart/2005/8/layout/vList4"/>
    <dgm:cxn modelId="{0F614656-BF7F-4F15-8AF5-2211F70BF63F}" type="presParOf" srcId="{AEAF4211-6474-42C2-B199-DBE06863BA76}" destId="{E482DB0F-7099-4EAE-A2E8-A0E71C0ABD98}" srcOrd="5" destOrd="0" presId="urn:microsoft.com/office/officeart/2005/8/layout/vList4"/>
    <dgm:cxn modelId="{75107191-3D2F-4651-9473-913EC37240F3}" type="presParOf" srcId="{AEAF4211-6474-42C2-B199-DBE06863BA76}" destId="{42FB9A85-E7D5-498F-8769-09F20EFF0FBA}" srcOrd="6" destOrd="0" presId="urn:microsoft.com/office/officeart/2005/8/layout/vList4"/>
    <dgm:cxn modelId="{2989CDE4-8E2A-47A3-80C1-881FC71112F1}" type="presParOf" srcId="{42FB9A85-E7D5-498F-8769-09F20EFF0FBA}" destId="{A202069E-5605-4755-8280-4AD37CF85F74}" srcOrd="0" destOrd="0" presId="urn:microsoft.com/office/officeart/2005/8/layout/vList4"/>
    <dgm:cxn modelId="{F303AB29-2841-468A-8D97-B8152680DBDE}" type="presParOf" srcId="{42FB9A85-E7D5-498F-8769-09F20EFF0FBA}" destId="{E0710977-66BC-408A-8E3A-30863C996105}" srcOrd="1" destOrd="0" presId="urn:microsoft.com/office/officeart/2005/8/layout/vList4"/>
    <dgm:cxn modelId="{81FE4715-F15F-4A55-8729-AADF2336CD37}" type="presParOf" srcId="{42FB9A85-E7D5-498F-8769-09F20EFF0FBA}" destId="{42A697E0-C0B6-4569-9B8B-CE5CA2AB0C81}" srcOrd="2" destOrd="0" presId="urn:microsoft.com/office/officeart/2005/8/layout/vList4"/>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9F6CEA-27A6-4B74-840A-53E3FD6AD04A}">
      <dsp:nvSpPr>
        <dsp:cNvPr id="0" name=""/>
        <dsp:cNvSpPr/>
      </dsp:nvSpPr>
      <dsp:spPr>
        <a:xfrm>
          <a:off x="0" y="0"/>
          <a:ext cx="4300756" cy="666736"/>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b="1" kern="1200" dirty="0"/>
            <a:t>Windows NT</a:t>
          </a:r>
        </a:p>
      </dsp:txBody>
      <dsp:txXfrm>
        <a:off x="926824" y="0"/>
        <a:ext cx="3373931" cy="666736"/>
      </dsp:txXfrm>
    </dsp:sp>
    <dsp:sp modelId="{2D0E7DC5-C26A-4177-8EF3-AD803F083DF1}">
      <dsp:nvSpPr>
        <dsp:cNvPr id="0" name=""/>
        <dsp:cNvSpPr/>
      </dsp:nvSpPr>
      <dsp:spPr>
        <a:xfrm>
          <a:off x="66673" y="66673"/>
          <a:ext cx="860151" cy="533388"/>
        </a:xfrm>
        <a:prstGeom prst="roundRect">
          <a:avLst>
            <a:gd name="adj" fmla="val 10000"/>
          </a:avLst>
        </a:prstGeom>
        <a:blipFill rotWithShape="1">
          <a:blip xmlns:r="http://schemas.openxmlformats.org/officeDocument/2006/relationships" r:embed="rId1"/>
          <a:srcRect/>
          <a:stretch>
            <a:fillRect t="-17000" b="-17000"/>
          </a:stretch>
        </a:blip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2F9AC63E-78F6-40DC-8DEA-5358BB0A0393}">
      <dsp:nvSpPr>
        <dsp:cNvPr id="0" name=""/>
        <dsp:cNvSpPr/>
      </dsp:nvSpPr>
      <dsp:spPr>
        <a:xfrm>
          <a:off x="0" y="733409"/>
          <a:ext cx="4300756" cy="666736"/>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dirty="0"/>
            <a:t>Windows IoT</a:t>
          </a:r>
          <a:endParaRPr lang="en-IN" sz="2000" b="1" kern="1200" dirty="0"/>
        </a:p>
      </dsp:txBody>
      <dsp:txXfrm>
        <a:off x="926824" y="733409"/>
        <a:ext cx="3373931" cy="666736"/>
      </dsp:txXfrm>
    </dsp:sp>
    <dsp:sp modelId="{22098741-619A-46EC-A547-AD03DCECADBA}">
      <dsp:nvSpPr>
        <dsp:cNvPr id="0" name=""/>
        <dsp:cNvSpPr/>
      </dsp:nvSpPr>
      <dsp:spPr>
        <a:xfrm>
          <a:off x="66673" y="800083"/>
          <a:ext cx="860151" cy="533388"/>
        </a:xfrm>
        <a:prstGeom prst="roundRect">
          <a:avLst>
            <a:gd name="adj" fmla="val 10000"/>
          </a:avLst>
        </a:prstGeom>
        <a:blipFill rotWithShape="1">
          <a:blip xmlns:r="http://schemas.openxmlformats.org/officeDocument/2006/relationships" r:embed="rId2"/>
          <a:srcRect/>
          <a:stretch>
            <a:fillRect l="-34000" r="-34000"/>
          </a:stretch>
        </a:blip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3130A6A5-EC19-4B66-B203-BDA46E04355C}">
      <dsp:nvSpPr>
        <dsp:cNvPr id="0" name=""/>
        <dsp:cNvSpPr/>
      </dsp:nvSpPr>
      <dsp:spPr>
        <a:xfrm>
          <a:off x="0" y="1466819"/>
          <a:ext cx="4300756" cy="666736"/>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dirty="0"/>
            <a:t>Windows 9x</a:t>
          </a:r>
          <a:endParaRPr lang="en-IN" sz="2000" b="1" kern="1200" dirty="0"/>
        </a:p>
      </dsp:txBody>
      <dsp:txXfrm>
        <a:off x="926824" y="1466819"/>
        <a:ext cx="3373931" cy="666736"/>
      </dsp:txXfrm>
    </dsp:sp>
    <dsp:sp modelId="{719470B6-AFC5-4590-BC12-43718623C67A}">
      <dsp:nvSpPr>
        <dsp:cNvPr id="0" name=""/>
        <dsp:cNvSpPr/>
      </dsp:nvSpPr>
      <dsp:spPr>
        <a:xfrm>
          <a:off x="66673" y="1533492"/>
          <a:ext cx="860151" cy="533388"/>
        </a:xfrm>
        <a:prstGeom prst="roundRect">
          <a:avLst>
            <a:gd name="adj" fmla="val 10000"/>
          </a:avLst>
        </a:prstGeom>
        <a:blipFill rotWithShape="1">
          <a:blip xmlns:r="http://schemas.openxmlformats.org/officeDocument/2006/relationships" r:embed="rId3"/>
          <a:srcRect/>
          <a:stretch>
            <a:fillRect l="-8000" r="-8000"/>
          </a:stretch>
        </a:blip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A202069E-5605-4755-8280-4AD37CF85F74}">
      <dsp:nvSpPr>
        <dsp:cNvPr id="0" name=""/>
        <dsp:cNvSpPr/>
      </dsp:nvSpPr>
      <dsp:spPr>
        <a:xfrm>
          <a:off x="0" y="2200229"/>
          <a:ext cx="4300756" cy="666736"/>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dirty="0"/>
            <a:t>Windows Mobile</a:t>
          </a:r>
        </a:p>
      </dsp:txBody>
      <dsp:txXfrm>
        <a:off x="926824" y="2200229"/>
        <a:ext cx="3373931" cy="666736"/>
      </dsp:txXfrm>
    </dsp:sp>
    <dsp:sp modelId="{E0710977-66BC-408A-8E3A-30863C996105}">
      <dsp:nvSpPr>
        <dsp:cNvPr id="0" name=""/>
        <dsp:cNvSpPr/>
      </dsp:nvSpPr>
      <dsp:spPr>
        <a:xfrm>
          <a:off x="66673" y="2266902"/>
          <a:ext cx="860151" cy="533388"/>
        </a:xfrm>
        <a:prstGeom prst="roundRect">
          <a:avLst>
            <a:gd name="adj" fmla="val 10000"/>
          </a:avLst>
        </a:prstGeom>
        <a:blipFill rotWithShape="1">
          <a:blip xmlns:r="http://schemas.openxmlformats.org/officeDocument/2006/relationships" r:embed="rId4"/>
          <a:srcRect/>
          <a:stretch>
            <a:fillRect/>
          </a:stretch>
        </a:blip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gb17130de75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1" name="Google Shape;631;gb17130de75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b0dbcdf237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b0dbcdf237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b0dbcdf237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b0dbcdf237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b0dbcdf237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b0dbcdf237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68149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3"/>
        <p:cNvGrpSpPr/>
        <p:nvPr/>
      </p:nvGrpSpPr>
      <p:grpSpPr>
        <a:xfrm>
          <a:off x="0" y="0"/>
          <a:ext cx="0" cy="0"/>
          <a:chOff x="0" y="0"/>
          <a:chExt cx="0" cy="0"/>
        </a:xfrm>
      </p:grpSpPr>
      <p:sp>
        <p:nvSpPr>
          <p:cNvPr id="1304" name="Google Shape;1304;gb17130de75_0_9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5" name="Google Shape;1305;gb17130de75_0_9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3"/>
        <p:cNvGrpSpPr/>
        <p:nvPr/>
      </p:nvGrpSpPr>
      <p:grpSpPr>
        <a:xfrm>
          <a:off x="0" y="0"/>
          <a:ext cx="0" cy="0"/>
          <a:chOff x="0" y="0"/>
          <a:chExt cx="0" cy="0"/>
        </a:xfrm>
      </p:grpSpPr>
      <p:sp>
        <p:nvSpPr>
          <p:cNvPr id="1204" name="Google Shape;1204;gb17130de75_0_8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5" name="Google Shape;1205;gb17130de75_0_8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2"/>
        <p:cNvGrpSpPr/>
        <p:nvPr/>
      </p:nvGrpSpPr>
      <p:grpSpPr>
        <a:xfrm>
          <a:off x="0" y="0"/>
          <a:ext cx="0" cy="0"/>
          <a:chOff x="0" y="0"/>
          <a:chExt cx="0" cy="0"/>
        </a:xfrm>
      </p:grpSpPr>
      <p:sp>
        <p:nvSpPr>
          <p:cNvPr id="1113" name="Google Shape;1113;gb17130de75_0_6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4" name="Google Shape;1114;gb17130de75_0_6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3"/>
        <p:cNvGrpSpPr/>
        <p:nvPr/>
      </p:nvGrpSpPr>
      <p:grpSpPr>
        <a:xfrm>
          <a:off x="0" y="0"/>
          <a:ext cx="0" cy="0"/>
          <a:chOff x="0" y="0"/>
          <a:chExt cx="0" cy="0"/>
        </a:xfrm>
      </p:grpSpPr>
      <p:sp>
        <p:nvSpPr>
          <p:cNvPr id="1454" name="Google Shape;1454;gb17130de75_0_10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5" name="Google Shape;1455;gb17130de75_0_10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slide" Target="../slides/slide4.xml"/></Relationships>
</file>

<file path=ppt/slideLayouts/_rels/slideLayout3.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slide" Target="../slides/slide4.xml"/></Relationships>
</file>

<file path=ppt/slideLayouts/_rels/slideLayout4.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slide" Target="../slides/slide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slide" Target="../slides/slide4.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slide" Target="../slides/slide4.xml"/></Relationships>
</file>

<file path=ppt/slideLayouts/_rels/slideLayout8.xml.rels><?xml version="1.0" encoding="UTF-8" standalone="yes"?>
<Relationships xmlns="http://schemas.openxmlformats.org/package/2006/relationships"><Relationship Id="rId3" Type="http://schemas.openxmlformats.org/officeDocument/2006/relationships/slide" Target="../slides/slide9.xml"/><Relationship Id="rId7" Type="http://schemas.openxmlformats.org/officeDocument/2006/relationships/hyperlink" Target="http://bit.ly/2TtBDfr" TargetMode="External"/><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hyperlink" Target="http://bit.ly/2TyoMsr" TargetMode="External"/><Relationship Id="rId5" Type="http://schemas.openxmlformats.org/officeDocument/2006/relationships/hyperlink" Target="http://bit.ly/2Tynxth" TargetMode="External"/><Relationship Id="rId4" Type="http://schemas.openxmlformats.org/officeDocument/2006/relationships/slide" Target="../slides/slide4.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a:stretch/>
        </p:blipFill>
        <p:spPr>
          <a:xfrm>
            <a:off x="446" y="0"/>
            <a:ext cx="9143111" cy="5143502"/>
          </a:xfrm>
          <a:prstGeom prst="rect">
            <a:avLst/>
          </a:prstGeom>
          <a:noFill/>
          <a:ln>
            <a:noFill/>
          </a:ln>
        </p:spPr>
      </p:pic>
      <p:grpSp>
        <p:nvGrpSpPr>
          <p:cNvPr id="10" name="Google Shape;10;p2"/>
          <p:cNvGrpSpPr/>
          <p:nvPr/>
        </p:nvGrpSpPr>
        <p:grpSpPr>
          <a:xfrm>
            <a:off x="1185100" y="540000"/>
            <a:ext cx="6773700" cy="4063500"/>
            <a:chOff x="1185100" y="540000"/>
            <a:chExt cx="6773700" cy="4063500"/>
          </a:xfrm>
        </p:grpSpPr>
        <p:sp>
          <p:nvSpPr>
            <p:cNvPr id="11" name="Google Shape;11;p2"/>
            <p:cNvSpPr/>
            <p:nvPr/>
          </p:nvSpPr>
          <p:spPr>
            <a:xfrm>
              <a:off x="1185100" y="996900"/>
              <a:ext cx="6773700" cy="3606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185100" y="540000"/>
              <a:ext cx="6773700" cy="4569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470700" y="540000"/>
              <a:ext cx="488100" cy="4569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1649106" y="1225500"/>
            <a:ext cx="5845800" cy="2052600"/>
          </a:xfrm>
          <a:prstGeom prst="rect">
            <a:avLst/>
          </a:prstGeom>
        </p:spPr>
        <p:txBody>
          <a:bodyPr spcFirstLastPara="1" wrap="square" lIns="0" tIns="0" rIns="0" bIns="0" anchor="ctr"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5" name="Google Shape;15;p2"/>
          <p:cNvSpPr txBox="1">
            <a:spLocks noGrp="1"/>
          </p:cNvSpPr>
          <p:nvPr>
            <p:ph type="subTitle" idx="1"/>
          </p:nvPr>
        </p:nvSpPr>
        <p:spPr>
          <a:xfrm>
            <a:off x="1649100" y="3025314"/>
            <a:ext cx="5845800" cy="581700"/>
          </a:xfrm>
          <a:prstGeom prst="rect">
            <a:avLst/>
          </a:prstGeom>
        </p:spPr>
        <p:txBody>
          <a:bodyPr spcFirstLastPara="1" wrap="square" lIns="0" tIns="0" rIns="0" bIns="0" anchor="ctr" anchorCtr="0">
            <a:noAutofit/>
          </a:bodyPr>
          <a:lstStyle>
            <a:lvl1pPr lvl="0" algn="ctr">
              <a:lnSpc>
                <a:spcPct val="100000"/>
              </a:lnSpc>
              <a:spcBef>
                <a:spcPts val="0"/>
              </a:spcBef>
              <a:spcAft>
                <a:spcPts val="0"/>
              </a:spcAft>
              <a:buSzPts val="2800"/>
              <a:buNone/>
              <a:defRPr sz="21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2"/>
        <p:cNvGrpSpPr/>
        <p:nvPr/>
      </p:nvGrpSpPr>
      <p:grpSpPr>
        <a:xfrm>
          <a:off x="0" y="0"/>
          <a:ext cx="0" cy="0"/>
          <a:chOff x="0" y="0"/>
          <a:chExt cx="0" cy="0"/>
        </a:xfrm>
      </p:grpSpPr>
      <p:pic>
        <p:nvPicPr>
          <p:cNvPr id="33" name="Google Shape;33;p4"/>
          <p:cNvPicPr preferRelativeResize="0"/>
          <p:nvPr/>
        </p:nvPicPr>
        <p:blipFill rotWithShape="1">
          <a:blip r:embed="rId2">
            <a:alphaModFix/>
          </a:blip>
          <a:srcRect/>
          <a:stretch/>
        </p:blipFill>
        <p:spPr>
          <a:xfrm>
            <a:off x="446" y="0"/>
            <a:ext cx="9143111" cy="5143502"/>
          </a:xfrm>
          <a:prstGeom prst="rect">
            <a:avLst/>
          </a:prstGeom>
          <a:noFill/>
          <a:ln>
            <a:noFill/>
          </a:ln>
        </p:spPr>
      </p:pic>
      <p:grpSp>
        <p:nvGrpSpPr>
          <p:cNvPr id="34" name="Google Shape;34;p4"/>
          <p:cNvGrpSpPr/>
          <p:nvPr/>
        </p:nvGrpSpPr>
        <p:grpSpPr>
          <a:xfrm>
            <a:off x="931900" y="379200"/>
            <a:ext cx="7939200" cy="4385100"/>
            <a:chOff x="931900" y="379200"/>
            <a:chExt cx="7939200" cy="4385100"/>
          </a:xfrm>
        </p:grpSpPr>
        <p:sp>
          <p:nvSpPr>
            <p:cNvPr id="35" name="Google Shape;35;p4"/>
            <p:cNvSpPr/>
            <p:nvPr/>
          </p:nvSpPr>
          <p:spPr>
            <a:xfrm>
              <a:off x="931900" y="379200"/>
              <a:ext cx="7939200" cy="43851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4"/>
            <p:cNvSpPr/>
            <p:nvPr/>
          </p:nvSpPr>
          <p:spPr>
            <a:xfrm>
              <a:off x="931900" y="379200"/>
              <a:ext cx="7355700" cy="5727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p:nvPr/>
          </p:nvSpPr>
          <p:spPr>
            <a:xfrm>
              <a:off x="8287600" y="379200"/>
              <a:ext cx="583500" cy="5727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38;p4"/>
          <p:cNvSpPr txBox="1">
            <a:spLocks noGrp="1"/>
          </p:cNvSpPr>
          <p:nvPr>
            <p:ph type="title"/>
          </p:nvPr>
        </p:nvSpPr>
        <p:spPr>
          <a:xfrm>
            <a:off x="1114050" y="393425"/>
            <a:ext cx="6915900" cy="572700"/>
          </a:xfrm>
          <a:prstGeom prst="rect">
            <a:avLst/>
          </a:prstGeom>
        </p:spPr>
        <p:txBody>
          <a:bodyPr spcFirstLastPara="1" wrap="square" lIns="0" tIns="0" rIns="0" bIns="0" anchor="ctr" anchorCtr="0">
            <a:noAutofit/>
          </a:bodyPr>
          <a:lstStyle>
            <a:lvl1pPr lvl="0">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9" name="Google Shape;39;p4"/>
          <p:cNvSpPr txBox="1">
            <a:spLocks noGrp="1"/>
          </p:cNvSpPr>
          <p:nvPr>
            <p:ph type="body" idx="1"/>
          </p:nvPr>
        </p:nvSpPr>
        <p:spPr>
          <a:xfrm>
            <a:off x="1443550" y="1128325"/>
            <a:ext cx="6915900" cy="3450900"/>
          </a:xfrm>
          <a:prstGeom prst="rect">
            <a:avLst/>
          </a:prstGeom>
        </p:spPr>
        <p:txBody>
          <a:bodyPr spcFirstLastPara="1" wrap="square" lIns="0" tIns="0" rIns="0" bIns="0" anchor="ctr" anchorCtr="0">
            <a:noAutofit/>
          </a:bodyPr>
          <a:lstStyle>
            <a:lvl1pPr marL="457200" lvl="0" indent="-304800">
              <a:lnSpc>
                <a:spcPct val="100000"/>
              </a:lnSpc>
              <a:spcBef>
                <a:spcPts val="0"/>
              </a:spcBef>
              <a:spcAft>
                <a:spcPts val="0"/>
              </a:spcAft>
              <a:buClr>
                <a:schemeClr val="dk1"/>
              </a:buClr>
              <a:buSzPts val="1200"/>
              <a:buFont typeface="Livvic"/>
              <a:buChar char="●"/>
              <a:defRPr sz="1200"/>
            </a:lvl1pPr>
            <a:lvl2pPr marL="914400" lvl="1" indent="-304800">
              <a:spcBef>
                <a:spcPts val="1600"/>
              </a:spcBef>
              <a:spcAft>
                <a:spcPts val="0"/>
              </a:spcAft>
              <a:buClr>
                <a:srgbClr val="434343"/>
              </a:buClr>
              <a:buSzPts val="1200"/>
              <a:buFont typeface="Roboto Condensed Light"/>
              <a:buChar char="○"/>
              <a:defRPr/>
            </a:lvl2pPr>
            <a:lvl3pPr marL="1371600" lvl="2" indent="-304800">
              <a:spcBef>
                <a:spcPts val="1600"/>
              </a:spcBef>
              <a:spcAft>
                <a:spcPts val="0"/>
              </a:spcAft>
              <a:buClr>
                <a:srgbClr val="434343"/>
              </a:buClr>
              <a:buSzPts val="1200"/>
              <a:buFont typeface="Roboto Condensed Light"/>
              <a:buChar char="■"/>
              <a:defRPr/>
            </a:lvl3pPr>
            <a:lvl4pPr marL="1828800" lvl="3" indent="-304800">
              <a:spcBef>
                <a:spcPts val="1600"/>
              </a:spcBef>
              <a:spcAft>
                <a:spcPts val="0"/>
              </a:spcAft>
              <a:buClr>
                <a:srgbClr val="434343"/>
              </a:buClr>
              <a:buSzPts val="1200"/>
              <a:buFont typeface="Roboto Condensed Light"/>
              <a:buChar char="●"/>
              <a:defRPr/>
            </a:lvl4pPr>
            <a:lvl5pPr marL="2286000" lvl="4" indent="-304800">
              <a:spcBef>
                <a:spcPts val="1600"/>
              </a:spcBef>
              <a:spcAft>
                <a:spcPts val="0"/>
              </a:spcAft>
              <a:buClr>
                <a:srgbClr val="434343"/>
              </a:buClr>
              <a:buSzPts val="1200"/>
              <a:buFont typeface="Roboto Condensed Light"/>
              <a:buChar char="○"/>
              <a:defRPr/>
            </a:lvl5pPr>
            <a:lvl6pPr marL="2743200" lvl="5" indent="-304800">
              <a:spcBef>
                <a:spcPts val="1600"/>
              </a:spcBef>
              <a:spcAft>
                <a:spcPts val="0"/>
              </a:spcAft>
              <a:buClr>
                <a:srgbClr val="434343"/>
              </a:buClr>
              <a:buSzPts val="1200"/>
              <a:buFont typeface="Roboto Condensed Light"/>
              <a:buChar char="■"/>
              <a:defRPr/>
            </a:lvl6pPr>
            <a:lvl7pPr marL="3200400" lvl="6" indent="-304800">
              <a:spcBef>
                <a:spcPts val="1600"/>
              </a:spcBef>
              <a:spcAft>
                <a:spcPts val="0"/>
              </a:spcAft>
              <a:buClr>
                <a:srgbClr val="434343"/>
              </a:buClr>
              <a:buSzPts val="1200"/>
              <a:buFont typeface="Roboto Condensed Light"/>
              <a:buChar char="●"/>
              <a:defRPr/>
            </a:lvl7pPr>
            <a:lvl8pPr marL="3657600" lvl="7" indent="-304800">
              <a:spcBef>
                <a:spcPts val="1600"/>
              </a:spcBef>
              <a:spcAft>
                <a:spcPts val="0"/>
              </a:spcAft>
              <a:buClr>
                <a:srgbClr val="434343"/>
              </a:buClr>
              <a:buSzPts val="1200"/>
              <a:buFont typeface="Roboto Condensed Light"/>
              <a:buChar char="○"/>
              <a:defRPr/>
            </a:lvl8pPr>
            <a:lvl9pPr marL="4114800" lvl="8" indent="-304800">
              <a:spcBef>
                <a:spcPts val="1600"/>
              </a:spcBef>
              <a:spcAft>
                <a:spcPts val="1600"/>
              </a:spcAft>
              <a:buClr>
                <a:srgbClr val="434343"/>
              </a:buClr>
              <a:buSzPts val="1200"/>
              <a:buFont typeface="Roboto Condensed Light"/>
              <a:buChar char="■"/>
              <a:defRPr/>
            </a:lvl9pPr>
          </a:lstStyle>
          <a:p>
            <a:endParaRPr/>
          </a:p>
        </p:txBody>
      </p:sp>
      <p:sp>
        <p:nvSpPr>
          <p:cNvPr id="40" name="Google Shape;40;p4">
            <a:hlinkClick r:id="" action="ppaction://noaction"/>
          </p:cNvPr>
          <p:cNvSpPr/>
          <p:nvPr/>
        </p:nvSpPr>
        <p:spPr>
          <a:xfrm>
            <a:off x="18500" y="3619106"/>
            <a:ext cx="732600" cy="519600"/>
          </a:xfrm>
          <a:prstGeom prst="rect">
            <a:avLst/>
          </a:prstGeom>
          <a:solidFill>
            <a:schemeClr val="lt1"/>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41" name="Google Shape;41;p4">
            <a:hlinkClick r:id="" action="ppaction://noaction"/>
          </p:cNvPr>
          <p:cNvSpPr/>
          <p:nvPr/>
        </p:nvSpPr>
        <p:spPr>
          <a:xfrm>
            <a:off x="18500" y="3106538"/>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42" name="Google Shape;42;p4">
            <a:hlinkClick r:id="" action="ppaction://noaction"/>
          </p:cNvPr>
          <p:cNvSpPr/>
          <p:nvPr/>
        </p:nvSpPr>
        <p:spPr>
          <a:xfrm>
            <a:off x="18500" y="2593988"/>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43" name="Google Shape;43;p4">
            <a:hlinkClick r:id="" action="ppaction://noaction"/>
          </p:cNvPr>
          <p:cNvSpPr/>
          <p:nvPr/>
        </p:nvSpPr>
        <p:spPr>
          <a:xfrm>
            <a:off x="18500" y="2081413"/>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44" name="Google Shape;44;p4">
            <a:hlinkClick r:id="rId3" action="ppaction://hlinksldjump"/>
          </p:cNvPr>
          <p:cNvSpPr/>
          <p:nvPr/>
        </p:nvSpPr>
        <p:spPr>
          <a:xfrm>
            <a:off x="18500" y="1568863"/>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45" name="Google Shape;45;p4">
            <a:hlinkClick r:id="" action="ppaction://hlinkshowjump?jump=previousslide"/>
          </p:cNvPr>
          <p:cNvSpPr/>
          <p:nvPr/>
        </p:nvSpPr>
        <p:spPr>
          <a:xfrm>
            <a:off x="18500" y="1057888"/>
            <a:ext cx="732600" cy="519600"/>
          </a:xfrm>
          <a:prstGeom prst="rect">
            <a:avLst/>
          </a:prstGeom>
          <a:solidFill>
            <a:schemeClr val="lt1"/>
          </a:solidFill>
          <a:ln w="38100" cap="flat" cmpd="sng">
            <a:solidFill>
              <a:schemeClr val="dk1"/>
            </a:solidFill>
            <a:prstDash val="solid"/>
            <a:round/>
            <a:headEnd type="none" w="sm" len="sm"/>
            <a:tailEnd type="none" w="sm" len="sm"/>
          </a:ln>
        </p:spPr>
        <p:txBody>
          <a:bodyPr spcFirstLastPara="1" wrap="square" lIns="270000" tIns="91425" rIns="91425" bIns="91425" anchor="ctr" anchorCtr="0">
            <a:noAutofit/>
          </a:bodyPr>
          <a:lstStyle/>
          <a:p>
            <a:pPr marL="0" lvl="0" indent="0" algn="l" rtl="0">
              <a:spcBef>
                <a:spcPts val="0"/>
              </a:spcBef>
              <a:spcAft>
                <a:spcPts val="0"/>
              </a:spcAft>
              <a:buNone/>
            </a:pPr>
            <a:endParaRPr sz="1600">
              <a:solidFill>
                <a:schemeClr val="lt1"/>
              </a:solidFill>
              <a:latin typeface="Bebas Neue"/>
              <a:ea typeface="Bebas Neue"/>
              <a:cs typeface="Bebas Neue"/>
              <a:sym typeface="Bebas Neue"/>
            </a:endParaRPr>
          </a:p>
        </p:txBody>
      </p:sp>
      <p:sp>
        <p:nvSpPr>
          <p:cNvPr id="46" name="Google Shape;46;p4">
            <a:hlinkClick r:id="" action="ppaction://noaction"/>
          </p:cNvPr>
          <p:cNvSpPr/>
          <p:nvPr/>
        </p:nvSpPr>
        <p:spPr>
          <a:xfrm>
            <a:off x="18500" y="4244699"/>
            <a:ext cx="732600" cy="5196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270000" tIns="91425" rIns="91425" bIns="91425" anchor="ctr" anchorCtr="0">
            <a:noAutofit/>
          </a:bodyPr>
          <a:lstStyle/>
          <a:p>
            <a:pPr marL="0" lvl="0" indent="0" algn="l" rtl="0">
              <a:spcBef>
                <a:spcPts val="0"/>
              </a:spcBef>
              <a:spcAft>
                <a:spcPts val="0"/>
              </a:spcAft>
              <a:buNone/>
            </a:pPr>
            <a:endParaRPr sz="1600">
              <a:solidFill>
                <a:schemeClr val="lt1"/>
              </a:solidFill>
              <a:latin typeface="Bebas Neue"/>
              <a:ea typeface="Bebas Neue"/>
              <a:cs typeface="Bebas Neue"/>
              <a:sym typeface="Bebas Neue"/>
            </a:endParaRPr>
          </a:p>
        </p:txBody>
      </p:sp>
      <p:sp>
        <p:nvSpPr>
          <p:cNvPr id="47" name="Google Shape;47;p4">
            <a:hlinkClick r:id="rId4" action="ppaction://hlinksldjump"/>
          </p:cNvPr>
          <p:cNvSpPr/>
          <p:nvPr/>
        </p:nvSpPr>
        <p:spPr>
          <a:xfrm>
            <a:off x="18450" y="379200"/>
            <a:ext cx="732600" cy="5727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pic>
        <p:nvPicPr>
          <p:cNvPr id="68" name="Google Shape;68;p6"/>
          <p:cNvPicPr preferRelativeResize="0"/>
          <p:nvPr/>
        </p:nvPicPr>
        <p:blipFill rotWithShape="1">
          <a:blip r:embed="rId2">
            <a:alphaModFix/>
          </a:blip>
          <a:srcRect/>
          <a:stretch/>
        </p:blipFill>
        <p:spPr>
          <a:xfrm>
            <a:off x="446" y="0"/>
            <a:ext cx="9143111" cy="5143502"/>
          </a:xfrm>
          <a:prstGeom prst="rect">
            <a:avLst/>
          </a:prstGeom>
          <a:noFill/>
          <a:ln>
            <a:noFill/>
          </a:ln>
        </p:spPr>
      </p:pic>
      <p:grpSp>
        <p:nvGrpSpPr>
          <p:cNvPr id="69" name="Google Shape;69;p6"/>
          <p:cNvGrpSpPr/>
          <p:nvPr/>
        </p:nvGrpSpPr>
        <p:grpSpPr>
          <a:xfrm>
            <a:off x="931900" y="379200"/>
            <a:ext cx="7939200" cy="4385100"/>
            <a:chOff x="931900" y="379200"/>
            <a:chExt cx="7939200" cy="4385100"/>
          </a:xfrm>
        </p:grpSpPr>
        <p:sp>
          <p:nvSpPr>
            <p:cNvPr id="70" name="Google Shape;70;p6"/>
            <p:cNvSpPr/>
            <p:nvPr/>
          </p:nvSpPr>
          <p:spPr>
            <a:xfrm>
              <a:off x="931900" y="379200"/>
              <a:ext cx="7939200" cy="43851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6"/>
            <p:cNvSpPr/>
            <p:nvPr/>
          </p:nvSpPr>
          <p:spPr>
            <a:xfrm>
              <a:off x="931900" y="379200"/>
              <a:ext cx="7355700" cy="5727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6"/>
            <p:cNvSpPr/>
            <p:nvPr/>
          </p:nvSpPr>
          <p:spPr>
            <a:xfrm>
              <a:off x="8287600" y="379200"/>
              <a:ext cx="583500" cy="5727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 name="Google Shape;73;p6"/>
          <p:cNvSpPr txBox="1">
            <a:spLocks noGrp="1"/>
          </p:cNvSpPr>
          <p:nvPr>
            <p:ph type="title"/>
          </p:nvPr>
        </p:nvSpPr>
        <p:spPr>
          <a:xfrm>
            <a:off x="1114050" y="393425"/>
            <a:ext cx="6915900" cy="572700"/>
          </a:xfrm>
          <a:prstGeom prst="rect">
            <a:avLst/>
          </a:prstGeom>
        </p:spPr>
        <p:txBody>
          <a:bodyPr spcFirstLastPara="1" wrap="square" lIns="0" tIns="0" rIns="0" bIns="0" anchor="ctr" anchorCtr="0">
            <a:noAutofit/>
          </a:bodyPr>
          <a:lstStyle>
            <a:lvl1pPr lvl="0">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74" name="Google Shape;74;p6">
            <a:hlinkClick r:id="" action="ppaction://noaction"/>
          </p:cNvPr>
          <p:cNvSpPr/>
          <p:nvPr/>
        </p:nvSpPr>
        <p:spPr>
          <a:xfrm>
            <a:off x="18500" y="3619106"/>
            <a:ext cx="732600" cy="519600"/>
          </a:xfrm>
          <a:prstGeom prst="rect">
            <a:avLst/>
          </a:prstGeom>
          <a:solidFill>
            <a:schemeClr val="lt1"/>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75" name="Google Shape;75;p6">
            <a:hlinkClick r:id="" action="ppaction://noaction"/>
          </p:cNvPr>
          <p:cNvSpPr/>
          <p:nvPr/>
        </p:nvSpPr>
        <p:spPr>
          <a:xfrm>
            <a:off x="18500" y="3106538"/>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76" name="Google Shape;76;p6">
            <a:hlinkClick r:id="" action="ppaction://noaction"/>
          </p:cNvPr>
          <p:cNvSpPr/>
          <p:nvPr/>
        </p:nvSpPr>
        <p:spPr>
          <a:xfrm>
            <a:off x="18500" y="2593988"/>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77" name="Google Shape;77;p6">
            <a:hlinkClick r:id="" action="ppaction://noaction"/>
          </p:cNvPr>
          <p:cNvSpPr/>
          <p:nvPr/>
        </p:nvSpPr>
        <p:spPr>
          <a:xfrm>
            <a:off x="18500" y="2081413"/>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78" name="Google Shape;78;p6">
            <a:hlinkClick r:id="rId3" action="ppaction://hlinksldjump"/>
          </p:cNvPr>
          <p:cNvSpPr/>
          <p:nvPr/>
        </p:nvSpPr>
        <p:spPr>
          <a:xfrm>
            <a:off x="18500" y="1568863"/>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79" name="Google Shape;79;p6">
            <a:hlinkClick r:id="" action="ppaction://hlinkshowjump?jump=previousslide"/>
          </p:cNvPr>
          <p:cNvSpPr/>
          <p:nvPr/>
        </p:nvSpPr>
        <p:spPr>
          <a:xfrm>
            <a:off x="18500" y="1057888"/>
            <a:ext cx="732600" cy="519600"/>
          </a:xfrm>
          <a:prstGeom prst="rect">
            <a:avLst/>
          </a:prstGeom>
          <a:solidFill>
            <a:schemeClr val="lt1"/>
          </a:solidFill>
          <a:ln w="38100" cap="flat" cmpd="sng">
            <a:solidFill>
              <a:schemeClr val="dk1"/>
            </a:solidFill>
            <a:prstDash val="solid"/>
            <a:round/>
            <a:headEnd type="none" w="sm" len="sm"/>
            <a:tailEnd type="none" w="sm" len="sm"/>
          </a:ln>
        </p:spPr>
        <p:txBody>
          <a:bodyPr spcFirstLastPara="1" wrap="square" lIns="270000" tIns="91425" rIns="91425" bIns="91425" anchor="ctr" anchorCtr="0">
            <a:noAutofit/>
          </a:bodyPr>
          <a:lstStyle/>
          <a:p>
            <a:pPr marL="0" lvl="0" indent="0" algn="l" rtl="0">
              <a:spcBef>
                <a:spcPts val="0"/>
              </a:spcBef>
              <a:spcAft>
                <a:spcPts val="0"/>
              </a:spcAft>
              <a:buNone/>
            </a:pPr>
            <a:endParaRPr sz="1600">
              <a:solidFill>
                <a:schemeClr val="lt1"/>
              </a:solidFill>
              <a:latin typeface="Bebas Neue"/>
              <a:ea typeface="Bebas Neue"/>
              <a:cs typeface="Bebas Neue"/>
              <a:sym typeface="Bebas Neue"/>
            </a:endParaRPr>
          </a:p>
        </p:txBody>
      </p:sp>
      <p:sp>
        <p:nvSpPr>
          <p:cNvPr id="80" name="Google Shape;80;p6">
            <a:hlinkClick r:id="" action="ppaction://noaction"/>
          </p:cNvPr>
          <p:cNvSpPr/>
          <p:nvPr/>
        </p:nvSpPr>
        <p:spPr>
          <a:xfrm>
            <a:off x="18500" y="4244699"/>
            <a:ext cx="732600" cy="5196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270000" tIns="91425" rIns="91425" bIns="91425" anchor="ctr" anchorCtr="0">
            <a:noAutofit/>
          </a:bodyPr>
          <a:lstStyle/>
          <a:p>
            <a:pPr marL="0" lvl="0" indent="0" algn="l" rtl="0">
              <a:spcBef>
                <a:spcPts val="0"/>
              </a:spcBef>
              <a:spcAft>
                <a:spcPts val="0"/>
              </a:spcAft>
              <a:buNone/>
            </a:pPr>
            <a:endParaRPr sz="1600">
              <a:solidFill>
                <a:schemeClr val="lt1"/>
              </a:solidFill>
              <a:latin typeface="Bebas Neue"/>
              <a:ea typeface="Bebas Neue"/>
              <a:cs typeface="Bebas Neue"/>
              <a:sym typeface="Bebas Neue"/>
            </a:endParaRPr>
          </a:p>
        </p:txBody>
      </p:sp>
      <p:sp>
        <p:nvSpPr>
          <p:cNvPr id="81" name="Google Shape;81;p6">
            <a:hlinkClick r:id="rId4" action="ppaction://hlinksldjump"/>
          </p:cNvPr>
          <p:cNvSpPr/>
          <p:nvPr/>
        </p:nvSpPr>
        <p:spPr>
          <a:xfrm>
            <a:off x="18450" y="379200"/>
            <a:ext cx="732600" cy="5727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2"/>
        <p:cNvGrpSpPr/>
        <p:nvPr/>
      </p:nvGrpSpPr>
      <p:grpSpPr>
        <a:xfrm>
          <a:off x="0" y="0"/>
          <a:ext cx="0" cy="0"/>
          <a:chOff x="0" y="0"/>
          <a:chExt cx="0" cy="0"/>
        </a:xfrm>
      </p:grpSpPr>
      <p:pic>
        <p:nvPicPr>
          <p:cNvPr id="83" name="Google Shape;83;p7"/>
          <p:cNvPicPr preferRelativeResize="0"/>
          <p:nvPr/>
        </p:nvPicPr>
        <p:blipFill rotWithShape="1">
          <a:blip r:embed="rId2">
            <a:alphaModFix/>
          </a:blip>
          <a:srcRect/>
          <a:stretch/>
        </p:blipFill>
        <p:spPr>
          <a:xfrm>
            <a:off x="446" y="0"/>
            <a:ext cx="9143111" cy="5143502"/>
          </a:xfrm>
          <a:prstGeom prst="rect">
            <a:avLst/>
          </a:prstGeom>
          <a:noFill/>
          <a:ln>
            <a:noFill/>
          </a:ln>
        </p:spPr>
      </p:pic>
      <p:grpSp>
        <p:nvGrpSpPr>
          <p:cNvPr id="84" name="Google Shape;84;p7"/>
          <p:cNvGrpSpPr/>
          <p:nvPr/>
        </p:nvGrpSpPr>
        <p:grpSpPr>
          <a:xfrm>
            <a:off x="931900" y="379200"/>
            <a:ext cx="7939200" cy="4385100"/>
            <a:chOff x="931900" y="379200"/>
            <a:chExt cx="7939200" cy="4385100"/>
          </a:xfrm>
        </p:grpSpPr>
        <p:sp>
          <p:nvSpPr>
            <p:cNvPr id="85" name="Google Shape;85;p7"/>
            <p:cNvSpPr/>
            <p:nvPr/>
          </p:nvSpPr>
          <p:spPr>
            <a:xfrm>
              <a:off x="931900" y="379200"/>
              <a:ext cx="7939200" cy="43851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7"/>
            <p:cNvSpPr/>
            <p:nvPr/>
          </p:nvSpPr>
          <p:spPr>
            <a:xfrm>
              <a:off x="931900" y="379200"/>
              <a:ext cx="7355700" cy="5727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7"/>
            <p:cNvSpPr/>
            <p:nvPr/>
          </p:nvSpPr>
          <p:spPr>
            <a:xfrm>
              <a:off x="8287600" y="379200"/>
              <a:ext cx="583500" cy="5727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7"/>
          <p:cNvSpPr txBox="1">
            <a:spLocks noGrp="1"/>
          </p:cNvSpPr>
          <p:nvPr>
            <p:ph type="title"/>
          </p:nvPr>
        </p:nvSpPr>
        <p:spPr>
          <a:xfrm>
            <a:off x="1406400" y="1667375"/>
            <a:ext cx="2929200" cy="1730400"/>
          </a:xfrm>
          <a:prstGeom prst="rect">
            <a:avLst/>
          </a:prstGeom>
        </p:spPr>
        <p:txBody>
          <a:bodyPr spcFirstLastPara="1" wrap="square" lIns="0" tIns="0" rIns="0" bIns="0" anchor="ctr" anchorCtr="0">
            <a:noAutofit/>
          </a:bodyPr>
          <a:lstStyle>
            <a:lvl1pPr lvl="0">
              <a:spcBef>
                <a:spcPts val="0"/>
              </a:spcBef>
              <a:spcAft>
                <a:spcPts val="0"/>
              </a:spcAft>
              <a:buSzPts val="3000"/>
              <a:buNone/>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89" name="Google Shape;89;p7"/>
          <p:cNvSpPr txBox="1">
            <a:spLocks noGrp="1"/>
          </p:cNvSpPr>
          <p:nvPr>
            <p:ph type="subTitle" idx="1"/>
          </p:nvPr>
        </p:nvSpPr>
        <p:spPr>
          <a:xfrm>
            <a:off x="1406400" y="3397775"/>
            <a:ext cx="2929200" cy="11286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90" name="Google Shape;90;p7">
            <a:hlinkClick r:id="" action="ppaction://noaction"/>
          </p:cNvPr>
          <p:cNvSpPr/>
          <p:nvPr/>
        </p:nvSpPr>
        <p:spPr>
          <a:xfrm>
            <a:off x="18500" y="3619106"/>
            <a:ext cx="732600" cy="519600"/>
          </a:xfrm>
          <a:prstGeom prst="rect">
            <a:avLst/>
          </a:prstGeom>
          <a:solidFill>
            <a:schemeClr val="lt1"/>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91" name="Google Shape;91;p7">
            <a:hlinkClick r:id="" action="ppaction://noaction"/>
          </p:cNvPr>
          <p:cNvSpPr/>
          <p:nvPr/>
        </p:nvSpPr>
        <p:spPr>
          <a:xfrm>
            <a:off x="18500" y="3106538"/>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92" name="Google Shape;92;p7">
            <a:hlinkClick r:id="" action="ppaction://noaction"/>
          </p:cNvPr>
          <p:cNvSpPr/>
          <p:nvPr/>
        </p:nvSpPr>
        <p:spPr>
          <a:xfrm>
            <a:off x="18500" y="2593988"/>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93" name="Google Shape;93;p7">
            <a:hlinkClick r:id="" action="ppaction://noaction"/>
          </p:cNvPr>
          <p:cNvSpPr/>
          <p:nvPr/>
        </p:nvSpPr>
        <p:spPr>
          <a:xfrm>
            <a:off x="18500" y="2081413"/>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94" name="Google Shape;94;p7">
            <a:hlinkClick r:id="rId3" action="ppaction://hlinksldjump"/>
          </p:cNvPr>
          <p:cNvSpPr/>
          <p:nvPr/>
        </p:nvSpPr>
        <p:spPr>
          <a:xfrm>
            <a:off x="18500" y="1568863"/>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95" name="Google Shape;95;p7">
            <a:hlinkClick r:id="" action="ppaction://hlinkshowjump?jump=previousslide"/>
          </p:cNvPr>
          <p:cNvSpPr/>
          <p:nvPr/>
        </p:nvSpPr>
        <p:spPr>
          <a:xfrm>
            <a:off x="18500" y="1057888"/>
            <a:ext cx="732600" cy="519600"/>
          </a:xfrm>
          <a:prstGeom prst="rect">
            <a:avLst/>
          </a:prstGeom>
          <a:solidFill>
            <a:schemeClr val="lt1"/>
          </a:solidFill>
          <a:ln w="38100" cap="flat" cmpd="sng">
            <a:solidFill>
              <a:schemeClr val="dk1"/>
            </a:solidFill>
            <a:prstDash val="solid"/>
            <a:round/>
            <a:headEnd type="none" w="sm" len="sm"/>
            <a:tailEnd type="none" w="sm" len="sm"/>
          </a:ln>
        </p:spPr>
        <p:txBody>
          <a:bodyPr spcFirstLastPara="1" wrap="square" lIns="270000" tIns="91425" rIns="91425" bIns="91425" anchor="ctr" anchorCtr="0">
            <a:noAutofit/>
          </a:bodyPr>
          <a:lstStyle/>
          <a:p>
            <a:pPr marL="0" lvl="0" indent="0" algn="l" rtl="0">
              <a:spcBef>
                <a:spcPts val="0"/>
              </a:spcBef>
              <a:spcAft>
                <a:spcPts val="0"/>
              </a:spcAft>
              <a:buNone/>
            </a:pPr>
            <a:endParaRPr sz="1600">
              <a:solidFill>
                <a:schemeClr val="lt1"/>
              </a:solidFill>
              <a:latin typeface="Bebas Neue"/>
              <a:ea typeface="Bebas Neue"/>
              <a:cs typeface="Bebas Neue"/>
              <a:sym typeface="Bebas Neue"/>
            </a:endParaRPr>
          </a:p>
        </p:txBody>
      </p:sp>
      <p:sp>
        <p:nvSpPr>
          <p:cNvPr id="96" name="Google Shape;96;p7">
            <a:hlinkClick r:id="" action="ppaction://noaction"/>
          </p:cNvPr>
          <p:cNvSpPr/>
          <p:nvPr/>
        </p:nvSpPr>
        <p:spPr>
          <a:xfrm>
            <a:off x="18500" y="4244699"/>
            <a:ext cx="732600" cy="5196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270000" tIns="91425" rIns="91425" bIns="91425" anchor="ctr" anchorCtr="0">
            <a:noAutofit/>
          </a:bodyPr>
          <a:lstStyle/>
          <a:p>
            <a:pPr marL="0" lvl="0" indent="0" algn="l" rtl="0">
              <a:spcBef>
                <a:spcPts val="0"/>
              </a:spcBef>
              <a:spcAft>
                <a:spcPts val="0"/>
              </a:spcAft>
              <a:buNone/>
            </a:pPr>
            <a:endParaRPr sz="1600">
              <a:solidFill>
                <a:schemeClr val="lt1"/>
              </a:solidFill>
              <a:latin typeface="Bebas Neue"/>
              <a:ea typeface="Bebas Neue"/>
              <a:cs typeface="Bebas Neue"/>
              <a:sym typeface="Bebas Neue"/>
            </a:endParaRPr>
          </a:p>
        </p:txBody>
      </p:sp>
      <p:sp>
        <p:nvSpPr>
          <p:cNvPr id="97" name="Google Shape;97;p7">
            <a:hlinkClick r:id="rId4" action="ppaction://hlinksldjump"/>
          </p:cNvPr>
          <p:cNvSpPr/>
          <p:nvPr/>
        </p:nvSpPr>
        <p:spPr>
          <a:xfrm>
            <a:off x="18450" y="379200"/>
            <a:ext cx="732600" cy="5727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79"/>
        <p:cNvGrpSpPr/>
        <p:nvPr/>
      </p:nvGrpSpPr>
      <p:grpSpPr>
        <a:xfrm>
          <a:off x="0" y="0"/>
          <a:ext cx="0" cy="0"/>
          <a:chOff x="0" y="0"/>
          <a:chExt cx="0" cy="0"/>
        </a:xfrm>
      </p:grpSpPr>
      <p:pic>
        <p:nvPicPr>
          <p:cNvPr id="180" name="Google Shape;180;p14"/>
          <p:cNvPicPr preferRelativeResize="0"/>
          <p:nvPr/>
        </p:nvPicPr>
        <p:blipFill rotWithShape="1">
          <a:blip r:embed="rId2">
            <a:alphaModFix/>
          </a:blip>
          <a:srcRect/>
          <a:stretch/>
        </p:blipFill>
        <p:spPr>
          <a:xfrm>
            <a:off x="446" y="0"/>
            <a:ext cx="9143111" cy="5143502"/>
          </a:xfrm>
          <a:prstGeom prst="rect">
            <a:avLst/>
          </a:prstGeom>
          <a:noFill/>
          <a:ln>
            <a:noFill/>
          </a:ln>
        </p:spPr>
      </p:pic>
      <p:grpSp>
        <p:nvGrpSpPr>
          <p:cNvPr id="181" name="Google Shape;181;p14"/>
          <p:cNvGrpSpPr/>
          <p:nvPr/>
        </p:nvGrpSpPr>
        <p:grpSpPr>
          <a:xfrm>
            <a:off x="931900" y="379200"/>
            <a:ext cx="7939200" cy="4385100"/>
            <a:chOff x="931900" y="379200"/>
            <a:chExt cx="7939200" cy="4385100"/>
          </a:xfrm>
        </p:grpSpPr>
        <p:sp>
          <p:nvSpPr>
            <p:cNvPr id="182" name="Google Shape;182;p14"/>
            <p:cNvSpPr/>
            <p:nvPr/>
          </p:nvSpPr>
          <p:spPr>
            <a:xfrm>
              <a:off x="931900" y="379200"/>
              <a:ext cx="7939200" cy="43851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4"/>
            <p:cNvSpPr/>
            <p:nvPr/>
          </p:nvSpPr>
          <p:spPr>
            <a:xfrm>
              <a:off x="931900" y="379200"/>
              <a:ext cx="7355700" cy="5727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4"/>
            <p:cNvSpPr/>
            <p:nvPr/>
          </p:nvSpPr>
          <p:spPr>
            <a:xfrm>
              <a:off x="8287600" y="379200"/>
              <a:ext cx="583500" cy="5727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5" name="Google Shape;185;p14"/>
          <p:cNvSpPr txBox="1">
            <a:spLocks noGrp="1"/>
          </p:cNvSpPr>
          <p:nvPr>
            <p:ph type="title"/>
          </p:nvPr>
        </p:nvSpPr>
        <p:spPr>
          <a:xfrm>
            <a:off x="1114050" y="393425"/>
            <a:ext cx="6915900" cy="572700"/>
          </a:xfrm>
          <a:prstGeom prst="rect">
            <a:avLst/>
          </a:prstGeom>
        </p:spPr>
        <p:txBody>
          <a:bodyPr spcFirstLastPara="1" wrap="square" lIns="0" tIns="0" rIns="0" bIns="0" anchor="ctr" anchorCtr="0">
            <a:noAutofit/>
          </a:bodyPr>
          <a:lstStyle>
            <a:lvl1pPr lvl="0" rtl="0">
              <a:spcBef>
                <a:spcPts val="0"/>
              </a:spcBef>
              <a:spcAft>
                <a:spcPts val="0"/>
              </a:spcAft>
              <a:buClr>
                <a:schemeClr val="dk1"/>
              </a:buClr>
              <a:buSzPts val="3600"/>
              <a:buFont typeface="Raleway Thin"/>
              <a:buNone/>
              <a:defRPr>
                <a:solidFill>
                  <a:schemeClr val="dk1"/>
                </a:solidFill>
                <a:latin typeface="Raleway Thin"/>
                <a:ea typeface="Raleway Thin"/>
                <a:cs typeface="Raleway Thin"/>
                <a:sym typeface="Raleway Thin"/>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186" name="Google Shape;186;p14"/>
          <p:cNvSpPr txBox="1">
            <a:spLocks noGrp="1"/>
          </p:cNvSpPr>
          <p:nvPr>
            <p:ph type="subTitle" idx="1"/>
          </p:nvPr>
        </p:nvSpPr>
        <p:spPr>
          <a:xfrm>
            <a:off x="1814598" y="3285154"/>
            <a:ext cx="2176500" cy="469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000"/>
              <a:buFont typeface="Raleway"/>
              <a:buNone/>
              <a:defRPr sz="2000">
                <a:solidFill>
                  <a:schemeClr val="dk1"/>
                </a:solidFill>
                <a:latin typeface="Raleway Thin"/>
                <a:ea typeface="Raleway Thin"/>
                <a:cs typeface="Raleway Thin"/>
                <a:sym typeface="Raleway Thin"/>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87" name="Google Shape;187;p14"/>
          <p:cNvSpPr txBox="1">
            <a:spLocks noGrp="1"/>
          </p:cNvSpPr>
          <p:nvPr>
            <p:ph type="subTitle" idx="2"/>
          </p:nvPr>
        </p:nvSpPr>
        <p:spPr>
          <a:xfrm>
            <a:off x="1814600" y="3654568"/>
            <a:ext cx="2176500" cy="5727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88" name="Google Shape;188;p14"/>
          <p:cNvSpPr txBox="1">
            <a:spLocks noGrp="1"/>
          </p:cNvSpPr>
          <p:nvPr>
            <p:ph type="subTitle" idx="3"/>
          </p:nvPr>
        </p:nvSpPr>
        <p:spPr>
          <a:xfrm>
            <a:off x="5811898" y="3285154"/>
            <a:ext cx="2176500" cy="469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000"/>
              <a:buFont typeface="Raleway"/>
              <a:buNone/>
              <a:defRPr sz="2000">
                <a:solidFill>
                  <a:schemeClr val="dk1"/>
                </a:solidFill>
                <a:latin typeface="Raleway Thin"/>
                <a:ea typeface="Raleway Thin"/>
                <a:cs typeface="Raleway Thin"/>
                <a:sym typeface="Raleway Thin"/>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89" name="Google Shape;189;p14"/>
          <p:cNvSpPr txBox="1">
            <a:spLocks noGrp="1"/>
          </p:cNvSpPr>
          <p:nvPr>
            <p:ph type="subTitle" idx="4"/>
          </p:nvPr>
        </p:nvSpPr>
        <p:spPr>
          <a:xfrm>
            <a:off x="5811900" y="3654568"/>
            <a:ext cx="2176500" cy="5727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90" name="Google Shape;190;p14">
            <a:hlinkClick r:id="rId3" action="ppaction://hlinksldjump"/>
          </p:cNvPr>
          <p:cNvSpPr txBox="1">
            <a:spLocks noGrp="1"/>
          </p:cNvSpPr>
          <p:nvPr>
            <p:ph type="subTitle" idx="5"/>
          </p:nvPr>
        </p:nvSpPr>
        <p:spPr>
          <a:xfrm>
            <a:off x="1814598" y="1481591"/>
            <a:ext cx="2176500" cy="469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000"/>
              <a:buFont typeface="Raleway"/>
              <a:buNone/>
              <a:defRPr sz="2000">
                <a:solidFill>
                  <a:schemeClr val="dk1"/>
                </a:solidFill>
                <a:latin typeface="Raleway Thin"/>
                <a:ea typeface="Raleway Thin"/>
                <a:cs typeface="Raleway Thin"/>
                <a:sym typeface="Raleway Thin"/>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91" name="Google Shape;191;p14"/>
          <p:cNvSpPr txBox="1">
            <a:spLocks noGrp="1"/>
          </p:cNvSpPr>
          <p:nvPr>
            <p:ph type="subTitle" idx="6"/>
          </p:nvPr>
        </p:nvSpPr>
        <p:spPr>
          <a:xfrm>
            <a:off x="1814600" y="1851005"/>
            <a:ext cx="2176500" cy="5727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92" name="Google Shape;192;p14"/>
          <p:cNvSpPr txBox="1">
            <a:spLocks noGrp="1"/>
          </p:cNvSpPr>
          <p:nvPr>
            <p:ph type="subTitle" idx="7"/>
          </p:nvPr>
        </p:nvSpPr>
        <p:spPr>
          <a:xfrm>
            <a:off x="5811898" y="1481591"/>
            <a:ext cx="2176500" cy="469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000"/>
              <a:buFont typeface="Raleway"/>
              <a:buNone/>
              <a:defRPr sz="2000">
                <a:solidFill>
                  <a:schemeClr val="dk1"/>
                </a:solidFill>
                <a:latin typeface="Raleway Thin"/>
                <a:ea typeface="Raleway Thin"/>
                <a:cs typeface="Raleway Thin"/>
                <a:sym typeface="Raleway Thin"/>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93" name="Google Shape;193;p14"/>
          <p:cNvSpPr txBox="1">
            <a:spLocks noGrp="1"/>
          </p:cNvSpPr>
          <p:nvPr>
            <p:ph type="subTitle" idx="8"/>
          </p:nvPr>
        </p:nvSpPr>
        <p:spPr>
          <a:xfrm>
            <a:off x="5811900" y="1851005"/>
            <a:ext cx="2176500" cy="5727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94" name="Google Shape;194;p14">
            <a:hlinkClick r:id="" action="ppaction://noaction"/>
          </p:cNvPr>
          <p:cNvSpPr/>
          <p:nvPr/>
        </p:nvSpPr>
        <p:spPr>
          <a:xfrm>
            <a:off x="18500" y="3619106"/>
            <a:ext cx="732600" cy="519600"/>
          </a:xfrm>
          <a:prstGeom prst="rect">
            <a:avLst/>
          </a:prstGeom>
          <a:solidFill>
            <a:schemeClr val="lt1"/>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195" name="Google Shape;195;p14">
            <a:hlinkClick r:id="" action="ppaction://noaction"/>
          </p:cNvPr>
          <p:cNvSpPr/>
          <p:nvPr/>
        </p:nvSpPr>
        <p:spPr>
          <a:xfrm>
            <a:off x="18500" y="3106538"/>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196" name="Google Shape;196;p14">
            <a:hlinkClick r:id="" action="ppaction://noaction"/>
          </p:cNvPr>
          <p:cNvSpPr/>
          <p:nvPr/>
        </p:nvSpPr>
        <p:spPr>
          <a:xfrm>
            <a:off x="18500" y="2593988"/>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197" name="Google Shape;197;p14">
            <a:hlinkClick r:id="" action="ppaction://noaction"/>
          </p:cNvPr>
          <p:cNvSpPr/>
          <p:nvPr/>
        </p:nvSpPr>
        <p:spPr>
          <a:xfrm>
            <a:off x="18500" y="2081413"/>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198" name="Google Shape;198;p14">
            <a:hlinkClick r:id="rId3" action="ppaction://hlinksldjump"/>
          </p:cNvPr>
          <p:cNvSpPr/>
          <p:nvPr/>
        </p:nvSpPr>
        <p:spPr>
          <a:xfrm>
            <a:off x="18500" y="1568863"/>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199" name="Google Shape;199;p14">
            <a:hlinkClick r:id="" action="ppaction://hlinkshowjump?jump=previousslide"/>
          </p:cNvPr>
          <p:cNvSpPr/>
          <p:nvPr/>
        </p:nvSpPr>
        <p:spPr>
          <a:xfrm>
            <a:off x="18500" y="1057888"/>
            <a:ext cx="732600" cy="519600"/>
          </a:xfrm>
          <a:prstGeom prst="rect">
            <a:avLst/>
          </a:prstGeom>
          <a:solidFill>
            <a:schemeClr val="lt1"/>
          </a:solidFill>
          <a:ln w="38100" cap="flat" cmpd="sng">
            <a:solidFill>
              <a:schemeClr val="dk1"/>
            </a:solidFill>
            <a:prstDash val="solid"/>
            <a:round/>
            <a:headEnd type="none" w="sm" len="sm"/>
            <a:tailEnd type="none" w="sm" len="sm"/>
          </a:ln>
        </p:spPr>
        <p:txBody>
          <a:bodyPr spcFirstLastPara="1" wrap="square" lIns="270000" tIns="91425" rIns="91425" bIns="91425" anchor="ctr" anchorCtr="0">
            <a:noAutofit/>
          </a:bodyPr>
          <a:lstStyle/>
          <a:p>
            <a:pPr marL="0" lvl="0" indent="0" algn="l" rtl="0">
              <a:spcBef>
                <a:spcPts val="0"/>
              </a:spcBef>
              <a:spcAft>
                <a:spcPts val="0"/>
              </a:spcAft>
              <a:buNone/>
            </a:pPr>
            <a:endParaRPr sz="1600">
              <a:solidFill>
                <a:schemeClr val="lt1"/>
              </a:solidFill>
              <a:latin typeface="Bebas Neue"/>
              <a:ea typeface="Bebas Neue"/>
              <a:cs typeface="Bebas Neue"/>
              <a:sym typeface="Bebas Neue"/>
            </a:endParaRPr>
          </a:p>
        </p:txBody>
      </p:sp>
      <p:sp>
        <p:nvSpPr>
          <p:cNvPr id="200" name="Google Shape;200;p14">
            <a:hlinkClick r:id="" action="ppaction://noaction"/>
          </p:cNvPr>
          <p:cNvSpPr/>
          <p:nvPr/>
        </p:nvSpPr>
        <p:spPr>
          <a:xfrm>
            <a:off x="18500" y="4244699"/>
            <a:ext cx="732600" cy="5196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270000" tIns="91425" rIns="91425" bIns="91425" anchor="ctr" anchorCtr="0">
            <a:noAutofit/>
          </a:bodyPr>
          <a:lstStyle/>
          <a:p>
            <a:pPr marL="0" lvl="0" indent="0" algn="l" rtl="0">
              <a:spcBef>
                <a:spcPts val="0"/>
              </a:spcBef>
              <a:spcAft>
                <a:spcPts val="0"/>
              </a:spcAft>
              <a:buNone/>
            </a:pPr>
            <a:endParaRPr sz="1600">
              <a:solidFill>
                <a:schemeClr val="lt1"/>
              </a:solidFill>
              <a:latin typeface="Bebas Neue"/>
              <a:ea typeface="Bebas Neue"/>
              <a:cs typeface="Bebas Neue"/>
              <a:sym typeface="Bebas Neue"/>
            </a:endParaRPr>
          </a:p>
        </p:txBody>
      </p:sp>
      <p:sp>
        <p:nvSpPr>
          <p:cNvPr id="201" name="Google Shape;201;p14">
            <a:hlinkClick r:id="rId4" action="ppaction://hlinksldjump"/>
          </p:cNvPr>
          <p:cNvSpPr/>
          <p:nvPr/>
        </p:nvSpPr>
        <p:spPr>
          <a:xfrm>
            <a:off x="18450" y="379200"/>
            <a:ext cx="732600" cy="5727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Numbers and text">
  <p:cSld name="CUSTOM_5">
    <p:spTree>
      <p:nvGrpSpPr>
        <p:cNvPr id="1" name="Shape 266"/>
        <p:cNvGrpSpPr/>
        <p:nvPr/>
      </p:nvGrpSpPr>
      <p:grpSpPr>
        <a:xfrm>
          <a:off x="0" y="0"/>
          <a:ext cx="0" cy="0"/>
          <a:chOff x="0" y="0"/>
          <a:chExt cx="0" cy="0"/>
        </a:xfrm>
      </p:grpSpPr>
      <p:pic>
        <p:nvPicPr>
          <p:cNvPr id="267" name="Google Shape;267;p18"/>
          <p:cNvPicPr preferRelativeResize="0"/>
          <p:nvPr/>
        </p:nvPicPr>
        <p:blipFill rotWithShape="1">
          <a:blip r:embed="rId2">
            <a:alphaModFix/>
          </a:blip>
          <a:srcRect/>
          <a:stretch/>
        </p:blipFill>
        <p:spPr>
          <a:xfrm>
            <a:off x="446" y="0"/>
            <a:ext cx="9143111" cy="5143502"/>
          </a:xfrm>
          <a:prstGeom prst="rect">
            <a:avLst/>
          </a:prstGeom>
          <a:noFill/>
          <a:ln>
            <a:noFill/>
          </a:ln>
        </p:spPr>
      </p:pic>
      <p:grpSp>
        <p:nvGrpSpPr>
          <p:cNvPr id="268" name="Google Shape;268;p18"/>
          <p:cNvGrpSpPr/>
          <p:nvPr/>
        </p:nvGrpSpPr>
        <p:grpSpPr>
          <a:xfrm>
            <a:off x="931900" y="379200"/>
            <a:ext cx="7939200" cy="4385100"/>
            <a:chOff x="931900" y="379200"/>
            <a:chExt cx="7939200" cy="4385100"/>
          </a:xfrm>
        </p:grpSpPr>
        <p:sp>
          <p:nvSpPr>
            <p:cNvPr id="269" name="Google Shape;269;p18"/>
            <p:cNvSpPr/>
            <p:nvPr/>
          </p:nvSpPr>
          <p:spPr>
            <a:xfrm>
              <a:off x="931900" y="379200"/>
              <a:ext cx="7939200" cy="43851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8"/>
            <p:cNvSpPr/>
            <p:nvPr/>
          </p:nvSpPr>
          <p:spPr>
            <a:xfrm>
              <a:off x="931900" y="379200"/>
              <a:ext cx="7355700" cy="5727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8"/>
            <p:cNvSpPr/>
            <p:nvPr/>
          </p:nvSpPr>
          <p:spPr>
            <a:xfrm>
              <a:off x="8287600" y="379200"/>
              <a:ext cx="583500" cy="5727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 name="Google Shape;272;p18"/>
          <p:cNvSpPr txBox="1">
            <a:spLocks noGrp="1"/>
          </p:cNvSpPr>
          <p:nvPr>
            <p:ph type="title" hasCustomPrompt="1"/>
          </p:nvPr>
        </p:nvSpPr>
        <p:spPr>
          <a:xfrm flipH="1">
            <a:off x="6033788" y="3367750"/>
            <a:ext cx="2304600" cy="612600"/>
          </a:xfrm>
          <a:prstGeom prst="rect">
            <a:avLst/>
          </a:prstGeom>
        </p:spPr>
        <p:txBody>
          <a:bodyPr spcFirstLastPara="1" wrap="square" lIns="0" tIns="0" rIns="0" bIns="0"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273" name="Google Shape;273;p18"/>
          <p:cNvSpPr txBox="1">
            <a:spLocks noGrp="1"/>
          </p:cNvSpPr>
          <p:nvPr>
            <p:ph type="subTitle" idx="1"/>
          </p:nvPr>
        </p:nvSpPr>
        <p:spPr>
          <a:xfrm flipH="1">
            <a:off x="6033763" y="3980350"/>
            <a:ext cx="2304600" cy="727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274" name="Google Shape;274;p18"/>
          <p:cNvSpPr txBox="1">
            <a:spLocks noGrp="1"/>
          </p:cNvSpPr>
          <p:nvPr>
            <p:ph type="title" idx="2" hasCustomPrompt="1"/>
          </p:nvPr>
        </p:nvSpPr>
        <p:spPr>
          <a:xfrm flipH="1">
            <a:off x="4981863" y="1347325"/>
            <a:ext cx="2304600" cy="612600"/>
          </a:xfrm>
          <a:prstGeom prst="rect">
            <a:avLst/>
          </a:prstGeom>
        </p:spPr>
        <p:txBody>
          <a:bodyPr spcFirstLastPara="1" wrap="square" lIns="0" tIns="0" rIns="0" bIns="0"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275" name="Google Shape;275;p18"/>
          <p:cNvSpPr txBox="1">
            <a:spLocks noGrp="1"/>
          </p:cNvSpPr>
          <p:nvPr>
            <p:ph type="subTitle" idx="3"/>
          </p:nvPr>
        </p:nvSpPr>
        <p:spPr>
          <a:xfrm flipH="1">
            <a:off x="4981838" y="1959925"/>
            <a:ext cx="2304600" cy="727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276" name="Google Shape;276;p18"/>
          <p:cNvSpPr txBox="1">
            <a:spLocks noGrp="1"/>
          </p:cNvSpPr>
          <p:nvPr>
            <p:ph type="title" idx="4" hasCustomPrompt="1"/>
          </p:nvPr>
        </p:nvSpPr>
        <p:spPr>
          <a:xfrm flipH="1">
            <a:off x="1953113" y="3415150"/>
            <a:ext cx="2304600" cy="612600"/>
          </a:xfrm>
          <a:prstGeom prst="rect">
            <a:avLst/>
          </a:prstGeom>
        </p:spPr>
        <p:txBody>
          <a:bodyPr spcFirstLastPara="1" wrap="square" lIns="0" tIns="0" rIns="0" bIns="0"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277" name="Google Shape;277;p18"/>
          <p:cNvSpPr txBox="1">
            <a:spLocks noGrp="1"/>
          </p:cNvSpPr>
          <p:nvPr>
            <p:ph type="subTitle" idx="5"/>
          </p:nvPr>
        </p:nvSpPr>
        <p:spPr>
          <a:xfrm flipH="1">
            <a:off x="1953088" y="4027750"/>
            <a:ext cx="2304600" cy="727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278" name="Google Shape;278;p18"/>
          <p:cNvSpPr txBox="1">
            <a:spLocks noGrp="1"/>
          </p:cNvSpPr>
          <p:nvPr>
            <p:ph type="title" idx="6" hasCustomPrompt="1"/>
          </p:nvPr>
        </p:nvSpPr>
        <p:spPr>
          <a:xfrm flipH="1">
            <a:off x="1448588" y="1183950"/>
            <a:ext cx="2304600" cy="612600"/>
          </a:xfrm>
          <a:prstGeom prst="rect">
            <a:avLst/>
          </a:prstGeom>
        </p:spPr>
        <p:txBody>
          <a:bodyPr spcFirstLastPara="1" wrap="square" lIns="0" tIns="0" rIns="0" bIns="0"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279" name="Google Shape;279;p18"/>
          <p:cNvSpPr txBox="1">
            <a:spLocks noGrp="1"/>
          </p:cNvSpPr>
          <p:nvPr>
            <p:ph type="subTitle" idx="7"/>
          </p:nvPr>
        </p:nvSpPr>
        <p:spPr>
          <a:xfrm flipH="1">
            <a:off x="1448563" y="1796550"/>
            <a:ext cx="2304600" cy="727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280" name="Google Shape;280;p18">
            <a:hlinkClick r:id="" action="ppaction://noaction"/>
          </p:cNvPr>
          <p:cNvSpPr/>
          <p:nvPr/>
        </p:nvSpPr>
        <p:spPr>
          <a:xfrm>
            <a:off x="18500" y="3619106"/>
            <a:ext cx="732600" cy="519600"/>
          </a:xfrm>
          <a:prstGeom prst="rect">
            <a:avLst/>
          </a:prstGeom>
          <a:solidFill>
            <a:schemeClr val="lt1"/>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281" name="Google Shape;281;p18">
            <a:hlinkClick r:id="" action="ppaction://noaction"/>
          </p:cNvPr>
          <p:cNvSpPr/>
          <p:nvPr/>
        </p:nvSpPr>
        <p:spPr>
          <a:xfrm>
            <a:off x="18500" y="3106538"/>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282" name="Google Shape;282;p18">
            <a:hlinkClick r:id="" action="ppaction://noaction"/>
          </p:cNvPr>
          <p:cNvSpPr/>
          <p:nvPr/>
        </p:nvSpPr>
        <p:spPr>
          <a:xfrm>
            <a:off x="18500" y="2593988"/>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283" name="Google Shape;283;p18">
            <a:hlinkClick r:id="" action="ppaction://noaction"/>
          </p:cNvPr>
          <p:cNvSpPr/>
          <p:nvPr/>
        </p:nvSpPr>
        <p:spPr>
          <a:xfrm>
            <a:off x="18500" y="2081413"/>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284" name="Google Shape;284;p18">
            <a:hlinkClick r:id="rId3" action="ppaction://hlinksldjump"/>
          </p:cNvPr>
          <p:cNvSpPr/>
          <p:nvPr/>
        </p:nvSpPr>
        <p:spPr>
          <a:xfrm>
            <a:off x="18500" y="1568863"/>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285" name="Google Shape;285;p18">
            <a:hlinkClick r:id="" action="ppaction://hlinkshowjump?jump=previousslide"/>
          </p:cNvPr>
          <p:cNvSpPr/>
          <p:nvPr/>
        </p:nvSpPr>
        <p:spPr>
          <a:xfrm>
            <a:off x="18500" y="1057888"/>
            <a:ext cx="732600" cy="519600"/>
          </a:xfrm>
          <a:prstGeom prst="rect">
            <a:avLst/>
          </a:prstGeom>
          <a:solidFill>
            <a:schemeClr val="lt1"/>
          </a:solidFill>
          <a:ln w="38100" cap="flat" cmpd="sng">
            <a:solidFill>
              <a:schemeClr val="dk1"/>
            </a:solidFill>
            <a:prstDash val="solid"/>
            <a:round/>
            <a:headEnd type="none" w="sm" len="sm"/>
            <a:tailEnd type="none" w="sm" len="sm"/>
          </a:ln>
        </p:spPr>
        <p:txBody>
          <a:bodyPr spcFirstLastPara="1" wrap="square" lIns="270000" tIns="91425" rIns="91425" bIns="91425" anchor="ctr" anchorCtr="0">
            <a:noAutofit/>
          </a:bodyPr>
          <a:lstStyle/>
          <a:p>
            <a:pPr marL="0" lvl="0" indent="0" algn="l" rtl="0">
              <a:spcBef>
                <a:spcPts val="0"/>
              </a:spcBef>
              <a:spcAft>
                <a:spcPts val="0"/>
              </a:spcAft>
              <a:buNone/>
            </a:pPr>
            <a:endParaRPr sz="1600">
              <a:solidFill>
                <a:schemeClr val="lt1"/>
              </a:solidFill>
              <a:latin typeface="Bebas Neue"/>
              <a:ea typeface="Bebas Neue"/>
              <a:cs typeface="Bebas Neue"/>
              <a:sym typeface="Bebas Neue"/>
            </a:endParaRPr>
          </a:p>
        </p:txBody>
      </p:sp>
      <p:sp>
        <p:nvSpPr>
          <p:cNvPr id="286" name="Google Shape;286;p18">
            <a:hlinkClick r:id="" action="ppaction://noaction"/>
          </p:cNvPr>
          <p:cNvSpPr/>
          <p:nvPr/>
        </p:nvSpPr>
        <p:spPr>
          <a:xfrm>
            <a:off x="18500" y="4244699"/>
            <a:ext cx="732600" cy="5196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270000" tIns="91425" rIns="91425" bIns="91425" anchor="ctr" anchorCtr="0">
            <a:noAutofit/>
          </a:bodyPr>
          <a:lstStyle/>
          <a:p>
            <a:pPr marL="0" lvl="0" indent="0" algn="l" rtl="0">
              <a:spcBef>
                <a:spcPts val="0"/>
              </a:spcBef>
              <a:spcAft>
                <a:spcPts val="0"/>
              </a:spcAft>
              <a:buNone/>
            </a:pPr>
            <a:endParaRPr sz="1600">
              <a:solidFill>
                <a:schemeClr val="lt1"/>
              </a:solidFill>
              <a:latin typeface="Bebas Neue"/>
              <a:ea typeface="Bebas Neue"/>
              <a:cs typeface="Bebas Neue"/>
              <a:sym typeface="Bebas Neue"/>
            </a:endParaRPr>
          </a:p>
        </p:txBody>
      </p:sp>
      <p:sp>
        <p:nvSpPr>
          <p:cNvPr id="287" name="Google Shape;287;p18">
            <a:hlinkClick r:id="rId4" action="ppaction://hlinksldjump"/>
          </p:cNvPr>
          <p:cNvSpPr/>
          <p:nvPr/>
        </p:nvSpPr>
        <p:spPr>
          <a:xfrm>
            <a:off x="18450" y="379200"/>
            <a:ext cx="732600" cy="5727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s">
  <p:cSld name="CUSTOM_7">
    <p:spTree>
      <p:nvGrpSpPr>
        <p:cNvPr id="1" name="Shape 320"/>
        <p:cNvGrpSpPr/>
        <p:nvPr/>
      </p:nvGrpSpPr>
      <p:grpSpPr>
        <a:xfrm>
          <a:off x="0" y="0"/>
          <a:ext cx="0" cy="0"/>
          <a:chOff x="0" y="0"/>
          <a:chExt cx="0" cy="0"/>
        </a:xfrm>
      </p:grpSpPr>
      <p:pic>
        <p:nvPicPr>
          <p:cNvPr id="321" name="Google Shape;321;p21"/>
          <p:cNvPicPr preferRelativeResize="0"/>
          <p:nvPr/>
        </p:nvPicPr>
        <p:blipFill rotWithShape="1">
          <a:blip r:embed="rId2">
            <a:alphaModFix/>
          </a:blip>
          <a:srcRect/>
          <a:stretch/>
        </p:blipFill>
        <p:spPr>
          <a:xfrm>
            <a:off x="446" y="0"/>
            <a:ext cx="9143111" cy="5143502"/>
          </a:xfrm>
          <a:prstGeom prst="rect">
            <a:avLst/>
          </a:prstGeom>
          <a:noFill/>
          <a:ln>
            <a:noFill/>
          </a:ln>
        </p:spPr>
      </p:pic>
      <p:grpSp>
        <p:nvGrpSpPr>
          <p:cNvPr id="322" name="Google Shape;322;p21"/>
          <p:cNvGrpSpPr/>
          <p:nvPr/>
        </p:nvGrpSpPr>
        <p:grpSpPr>
          <a:xfrm>
            <a:off x="1506650" y="540000"/>
            <a:ext cx="6773700" cy="4063500"/>
            <a:chOff x="1185100" y="540000"/>
            <a:chExt cx="6773700" cy="4063500"/>
          </a:xfrm>
        </p:grpSpPr>
        <p:sp>
          <p:nvSpPr>
            <p:cNvPr id="323" name="Google Shape;323;p21"/>
            <p:cNvSpPr/>
            <p:nvPr/>
          </p:nvSpPr>
          <p:spPr>
            <a:xfrm>
              <a:off x="1185100" y="996900"/>
              <a:ext cx="6773700" cy="3606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1"/>
            <p:cNvSpPr/>
            <p:nvPr/>
          </p:nvSpPr>
          <p:spPr>
            <a:xfrm>
              <a:off x="1185100" y="540000"/>
              <a:ext cx="6773700" cy="4569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1"/>
            <p:cNvSpPr/>
            <p:nvPr/>
          </p:nvSpPr>
          <p:spPr>
            <a:xfrm>
              <a:off x="7470700" y="540000"/>
              <a:ext cx="488100" cy="4569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6" name="Google Shape;326;p21"/>
          <p:cNvSpPr txBox="1">
            <a:spLocks noGrp="1"/>
          </p:cNvSpPr>
          <p:nvPr>
            <p:ph type="ctrTitle"/>
          </p:nvPr>
        </p:nvSpPr>
        <p:spPr>
          <a:xfrm>
            <a:off x="1970600" y="1075100"/>
            <a:ext cx="5845800" cy="871200"/>
          </a:xfrm>
          <a:prstGeom prst="rect">
            <a:avLst/>
          </a:prstGeom>
        </p:spPr>
        <p:txBody>
          <a:bodyPr spcFirstLastPara="1" wrap="square" lIns="0" tIns="0" rIns="0" bIns="0" anchor="ctr"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27" name="Google Shape;327;p21"/>
          <p:cNvSpPr txBox="1">
            <a:spLocks noGrp="1"/>
          </p:cNvSpPr>
          <p:nvPr>
            <p:ph type="subTitle" idx="1"/>
          </p:nvPr>
        </p:nvSpPr>
        <p:spPr>
          <a:xfrm>
            <a:off x="3306050" y="2456275"/>
            <a:ext cx="3174900" cy="3129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328" name="Google Shape;328;p21"/>
          <p:cNvSpPr txBox="1">
            <a:spLocks noGrp="1"/>
          </p:cNvSpPr>
          <p:nvPr>
            <p:ph type="subTitle" idx="2"/>
          </p:nvPr>
        </p:nvSpPr>
        <p:spPr>
          <a:xfrm>
            <a:off x="3688850" y="2769175"/>
            <a:ext cx="2409300" cy="82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329" name="Google Shape;329;p21">
            <a:hlinkClick r:id="" action="ppaction://noaction"/>
          </p:cNvPr>
          <p:cNvSpPr/>
          <p:nvPr/>
        </p:nvSpPr>
        <p:spPr>
          <a:xfrm>
            <a:off x="18500" y="3619106"/>
            <a:ext cx="732600" cy="519600"/>
          </a:xfrm>
          <a:prstGeom prst="rect">
            <a:avLst/>
          </a:prstGeom>
          <a:solidFill>
            <a:schemeClr val="lt1"/>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330" name="Google Shape;330;p21">
            <a:hlinkClick r:id="" action="ppaction://noaction"/>
          </p:cNvPr>
          <p:cNvSpPr/>
          <p:nvPr/>
        </p:nvSpPr>
        <p:spPr>
          <a:xfrm>
            <a:off x="18500" y="3106538"/>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331" name="Google Shape;331;p21">
            <a:hlinkClick r:id="" action="ppaction://noaction"/>
          </p:cNvPr>
          <p:cNvSpPr/>
          <p:nvPr/>
        </p:nvSpPr>
        <p:spPr>
          <a:xfrm>
            <a:off x="18500" y="2593988"/>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332" name="Google Shape;332;p21">
            <a:hlinkClick r:id="" action="ppaction://noaction"/>
          </p:cNvPr>
          <p:cNvSpPr/>
          <p:nvPr/>
        </p:nvSpPr>
        <p:spPr>
          <a:xfrm>
            <a:off x="18500" y="2081413"/>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333" name="Google Shape;333;p21">
            <a:hlinkClick r:id="rId3" action="ppaction://hlinksldjump"/>
          </p:cNvPr>
          <p:cNvSpPr/>
          <p:nvPr/>
        </p:nvSpPr>
        <p:spPr>
          <a:xfrm>
            <a:off x="18500" y="1568863"/>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334" name="Google Shape;334;p21">
            <a:hlinkClick r:id="" action="ppaction://hlinkshowjump?jump=previousslide"/>
          </p:cNvPr>
          <p:cNvSpPr/>
          <p:nvPr/>
        </p:nvSpPr>
        <p:spPr>
          <a:xfrm>
            <a:off x="18500" y="1057888"/>
            <a:ext cx="732600" cy="519600"/>
          </a:xfrm>
          <a:prstGeom prst="rect">
            <a:avLst/>
          </a:prstGeom>
          <a:solidFill>
            <a:schemeClr val="lt1"/>
          </a:solidFill>
          <a:ln w="38100" cap="flat" cmpd="sng">
            <a:solidFill>
              <a:schemeClr val="dk1"/>
            </a:solidFill>
            <a:prstDash val="solid"/>
            <a:round/>
            <a:headEnd type="none" w="sm" len="sm"/>
            <a:tailEnd type="none" w="sm" len="sm"/>
          </a:ln>
        </p:spPr>
        <p:txBody>
          <a:bodyPr spcFirstLastPara="1" wrap="square" lIns="270000" tIns="91425" rIns="91425" bIns="91425" anchor="ctr" anchorCtr="0">
            <a:noAutofit/>
          </a:bodyPr>
          <a:lstStyle/>
          <a:p>
            <a:pPr marL="0" lvl="0" indent="0" algn="l" rtl="0">
              <a:spcBef>
                <a:spcPts val="0"/>
              </a:spcBef>
              <a:spcAft>
                <a:spcPts val="0"/>
              </a:spcAft>
              <a:buNone/>
            </a:pPr>
            <a:endParaRPr sz="1600">
              <a:solidFill>
                <a:schemeClr val="lt1"/>
              </a:solidFill>
              <a:latin typeface="Bebas Neue"/>
              <a:ea typeface="Bebas Neue"/>
              <a:cs typeface="Bebas Neue"/>
              <a:sym typeface="Bebas Neue"/>
            </a:endParaRPr>
          </a:p>
        </p:txBody>
      </p:sp>
      <p:sp>
        <p:nvSpPr>
          <p:cNvPr id="335" name="Google Shape;335;p21">
            <a:hlinkClick r:id="" action="ppaction://noaction"/>
          </p:cNvPr>
          <p:cNvSpPr/>
          <p:nvPr/>
        </p:nvSpPr>
        <p:spPr>
          <a:xfrm>
            <a:off x="18500" y="4244699"/>
            <a:ext cx="732600" cy="5196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270000" tIns="91425" rIns="91425" bIns="91425" anchor="ctr" anchorCtr="0">
            <a:noAutofit/>
          </a:bodyPr>
          <a:lstStyle/>
          <a:p>
            <a:pPr marL="0" lvl="0" indent="0" algn="l" rtl="0">
              <a:spcBef>
                <a:spcPts val="0"/>
              </a:spcBef>
              <a:spcAft>
                <a:spcPts val="0"/>
              </a:spcAft>
              <a:buNone/>
            </a:pPr>
            <a:endParaRPr sz="1600">
              <a:solidFill>
                <a:schemeClr val="lt1"/>
              </a:solidFill>
              <a:latin typeface="Bebas Neue"/>
              <a:ea typeface="Bebas Neue"/>
              <a:cs typeface="Bebas Neue"/>
              <a:sym typeface="Bebas Neue"/>
            </a:endParaRPr>
          </a:p>
        </p:txBody>
      </p:sp>
      <p:sp>
        <p:nvSpPr>
          <p:cNvPr id="336" name="Google Shape;336;p21">
            <a:hlinkClick r:id="rId4" action="ppaction://hlinksldjump"/>
          </p:cNvPr>
          <p:cNvSpPr/>
          <p:nvPr/>
        </p:nvSpPr>
        <p:spPr>
          <a:xfrm>
            <a:off x="18450" y="379200"/>
            <a:ext cx="732600" cy="5727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1"/>
          <p:cNvSpPr txBox="1"/>
          <p:nvPr/>
        </p:nvSpPr>
        <p:spPr>
          <a:xfrm>
            <a:off x="2661650" y="3650450"/>
            <a:ext cx="4463700" cy="4569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 sz="1200">
                <a:solidFill>
                  <a:srgbClr val="043025"/>
                </a:solidFill>
                <a:latin typeface="Tajawal"/>
                <a:ea typeface="Tajawal"/>
                <a:cs typeface="Tajawal"/>
                <a:sym typeface="Tajawal"/>
              </a:rPr>
              <a:t>CREDITS: This presentation template was created by </a:t>
            </a:r>
            <a:r>
              <a:rPr lang="en" sz="1200" b="1">
                <a:solidFill>
                  <a:schemeClr val="dk1"/>
                </a:solidFill>
                <a:uFill>
                  <a:noFill/>
                </a:uFill>
                <a:latin typeface="Tajawal"/>
                <a:ea typeface="Tajawal"/>
                <a:cs typeface="Tajawal"/>
                <a:sym typeface="Tajawal"/>
                <a:hlinkClick r:id="rId5">
                  <a:extLst>
                    <a:ext uri="{A12FA001-AC4F-418D-AE19-62706E023703}">
                      <ahyp:hlinkClr xmlns:ahyp="http://schemas.microsoft.com/office/drawing/2018/hyperlinkcolor" val="tx"/>
                    </a:ext>
                  </a:extLst>
                </a:hlinkClick>
              </a:rPr>
              <a:t>Slidesgo</a:t>
            </a:r>
            <a:r>
              <a:rPr lang="en" sz="1200">
                <a:solidFill>
                  <a:srgbClr val="043025"/>
                </a:solidFill>
                <a:latin typeface="Tajawal"/>
                <a:ea typeface="Tajawal"/>
                <a:cs typeface="Tajawal"/>
                <a:sym typeface="Tajawal"/>
              </a:rPr>
              <a:t>, including icons by </a:t>
            </a:r>
            <a:r>
              <a:rPr lang="en" sz="1200" b="1">
                <a:solidFill>
                  <a:schemeClr val="dk1"/>
                </a:solidFill>
                <a:uFill>
                  <a:noFill/>
                </a:uFill>
                <a:latin typeface="Tajawal"/>
                <a:ea typeface="Tajawal"/>
                <a:cs typeface="Tajawal"/>
                <a:sym typeface="Tajawal"/>
                <a:hlinkClick r:id="rId6">
                  <a:extLst>
                    <a:ext uri="{A12FA001-AC4F-418D-AE19-62706E023703}">
                      <ahyp:hlinkClr xmlns:ahyp="http://schemas.microsoft.com/office/drawing/2018/hyperlinkcolor" val="tx"/>
                    </a:ext>
                  </a:extLst>
                </a:hlinkClick>
              </a:rPr>
              <a:t>Flaticon</a:t>
            </a:r>
            <a:r>
              <a:rPr lang="en" sz="1200">
                <a:solidFill>
                  <a:srgbClr val="043025"/>
                </a:solidFill>
                <a:latin typeface="Tajawal"/>
                <a:ea typeface="Tajawal"/>
                <a:cs typeface="Tajawal"/>
                <a:sym typeface="Tajawal"/>
              </a:rPr>
              <a:t>, and infographics &amp; images by </a:t>
            </a:r>
            <a:r>
              <a:rPr lang="en" sz="1200" b="1">
                <a:solidFill>
                  <a:schemeClr val="dk1"/>
                </a:solidFill>
                <a:uFill>
                  <a:noFill/>
                </a:uFill>
                <a:latin typeface="Tajawal"/>
                <a:ea typeface="Tajawal"/>
                <a:cs typeface="Tajawal"/>
                <a:sym typeface="Tajawal"/>
                <a:hlinkClick r:id="rId7">
                  <a:extLst>
                    <a:ext uri="{A12FA001-AC4F-418D-AE19-62706E023703}">
                      <ahyp:hlinkClr xmlns:ahyp="http://schemas.microsoft.com/office/drawing/2018/hyperlinkcolor" val="tx"/>
                    </a:ext>
                  </a:extLst>
                </a:hlinkClick>
              </a:rPr>
              <a:t>Freepik</a:t>
            </a:r>
            <a:endParaRPr sz="1200" b="1">
              <a:solidFill>
                <a:schemeClr val="dk1"/>
              </a:solidFill>
              <a:latin typeface="Tajawal"/>
              <a:ea typeface="Tajawal"/>
              <a:cs typeface="Tajawal"/>
              <a:sym typeface="Tajaw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7_1">
    <p:spTree>
      <p:nvGrpSpPr>
        <p:cNvPr id="1" name="Shape 338"/>
        <p:cNvGrpSpPr/>
        <p:nvPr/>
      </p:nvGrpSpPr>
      <p:grpSpPr>
        <a:xfrm>
          <a:off x="0" y="0"/>
          <a:ext cx="0" cy="0"/>
          <a:chOff x="0" y="0"/>
          <a:chExt cx="0" cy="0"/>
        </a:xfrm>
      </p:grpSpPr>
      <p:pic>
        <p:nvPicPr>
          <p:cNvPr id="339" name="Google Shape;339;p22"/>
          <p:cNvPicPr preferRelativeResize="0"/>
          <p:nvPr/>
        </p:nvPicPr>
        <p:blipFill rotWithShape="1">
          <a:blip r:embed="rId2">
            <a:alphaModFix/>
          </a:blip>
          <a:srcRect/>
          <a:stretch/>
        </p:blipFill>
        <p:spPr>
          <a:xfrm>
            <a:off x="446" y="0"/>
            <a:ext cx="9143111" cy="5143502"/>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14050" y="393425"/>
            <a:ext cx="6915900" cy="572700"/>
          </a:xfrm>
          <a:prstGeom prst="rect">
            <a:avLst/>
          </a:prstGeom>
          <a:noFill/>
          <a:ln>
            <a:noFill/>
          </a:ln>
        </p:spPr>
        <p:txBody>
          <a:bodyPr spcFirstLastPara="1" wrap="square" lIns="0" tIns="0" rIns="0" bIns="0" anchor="ctr" anchorCtr="0">
            <a:noAutofit/>
          </a:bodyPr>
          <a:lstStyle>
            <a:lvl1pPr lvl="0">
              <a:spcBef>
                <a:spcPts val="0"/>
              </a:spcBef>
              <a:spcAft>
                <a:spcPts val="0"/>
              </a:spcAft>
              <a:buClr>
                <a:schemeClr val="dk1"/>
              </a:buClr>
              <a:buSzPts val="3000"/>
              <a:buFont typeface="Raleway Thin"/>
              <a:buNone/>
              <a:defRPr sz="3000">
                <a:solidFill>
                  <a:schemeClr val="dk1"/>
                </a:solidFill>
                <a:latin typeface="Raleway Thin"/>
                <a:ea typeface="Raleway Thin"/>
                <a:cs typeface="Raleway Thin"/>
                <a:sym typeface="Raleway Thin"/>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50900"/>
          </a:xfrm>
          <a:prstGeom prst="rect">
            <a:avLst/>
          </a:prstGeom>
          <a:noFill/>
          <a:ln>
            <a:noFill/>
          </a:ln>
        </p:spPr>
        <p:txBody>
          <a:bodyPr spcFirstLastPara="1" wrap="square" lIns="0" tIns="0" rIns="0" bIns="0" anchor="ctr" anchorCtr="0">
            <a:noAutofit/>
          </a:bodyPr>
          <a:lstStyle>
            <a:lvl1pPr marL="457200" lvl="0" indent="-330200">
              <a:lnSpc>
                <a:spcPct val="115000"/>
              </a:lnSpc>
              <a:spcBef>
                <a:spcPts val="0"/>
              </a:spcBef>
              <a:spcAft>
                <a:spcPts val="0"/>
              </a:spcAft>
              <a:buClr>
                <a:schemeClr val="dk2"/>
              </a:buClr>
              <a:buSzPts val="1600"/>
              <a:buFont typeface="Tajawal"/>
              <a:buChar char="●"/>
              <a:defRPr sz="1600">
                <a:solidFill>
                  <a:schemeClr val="dk2"/>
                </a:solidFill>
                <a:latin typeface="Tajawal"/>
                <a:ea typeface="Tajawal"/>
                <a:cs typeface="Tajawal"/>
                <a:sym typeface="Tajawal"/>
              </a:defRPr>
            </a:lvl1pPr>
            <a:lvl2pPr marL="914400" lvl="1" indent="-330200">
              <a:lnSpc>
                <a:spcPct val="115000"/>
              </a:lnSpc>
              <a:spcBef>
                <a:spcPts val="1600"/>
              </a:spcBef>
              <a:spcAft>
                <a:spcPts val="0"/>
              </a:spcAft>
              <a:buClr>
                <a:schemeClr val="dk2"/>
              </a:buClr>
              <a:buSzPts val="1600"/>
              <a:buFont typeface="Tajawal"/>
              <a:buChar char="○"/>
              <a:defRPr sz="1600">
                <a:solidFill>
                  <a:schemeClr val="dk2"/>
                </a:solidFill>
                <a:latin typeface="Tajawal"/>
                <a:ea typeface="Tajawal"/>
                <a:cs typeface="Tajawal"/>
                <a:sym typeface="Tajawal"/>
              </a:defRPr>
            </a:lvl2pPr>
            <a:lvl3pPr marL="1371600" lvl="2" indent="-330200">
              <a:lnSpc>
                <a:spcPct val="115000"/>
              </a:lnSpc>
              <a:spcBef>
                <a:spcPts val="1600"/>
              </a:spcBef>
              <a:spcAft>
                <a:spcPts val="0"/>
              </a:spcAft>
              <a:buClr>
                <a:schemeClr val="dk2"/>
              </a:buClr>
              <a:buSzPts val="1600"/>
              <a:buFont typeface="Tajawal"/>
              <a:buChar char="■"/>
              <a:defRPr sz="1600">
                <a:solidFill>
                  <a:schemeClr val="dk2"/>
                </a:solidFill>
                <a:latin typeface="Tajawal"/>
                <a:ea typeface="Tajawal"/>
                <a:cs typeface="Tajawal"/>
                <a:sym typeface="Tajawal"/>
              </a:defRPr>
            </a:lvl3pPr>
            <a:lvl4pPr marL="1828800" lvl="3" indent="-330200">
              <a:lnSpc>
                <a:spcPct val="115000"/>
              </a:lnSpc>
              <a:spcBef>
                <a:spcPts val="1600"/>
              </a:spcBef>
              <a:spcAft>
                <a:spcPts val="0"/>
              </a:spcAft>
              <a:buClr>
                <a:schemeClr val="dk2"/>
              </a:buClr>
              <a:buSzPts val="1600"/>
              <a:buFont typeface="Tajawal"/>
              <a:buChar char="●"/>
              <a:defRPr sz="1600">
                <a:solidFill>
                  <a:schemeClr val="dk2"/>
                </a:solidFill>
                <a:latin typeface="Tajawal"/>
                <a:ea typeface="Tajawal"/>
                <a:cs typeface="Tajawal"/>
                <a:sym typeface="Tajawal"/>
              </a:defRPr>
            </a:lvl4pPr>
            <a:lvl5pPr marL="2286000" lvl="4" indent="-330200">
              <a:lnSpc>
                <a:spcPct val="115000"/>
              </a:lnSpc>
              <a:spcBef>
                <a:spcPts val="1600"/>
              </a:spcBef>
              <a:spcAft>
                <a:spcPts val="0"/>
              </a:spcAft>
              <a:buClr>
                <a:schemeClr val="dk2"/>
              </a:buClr>
              <a:buSzPts val="1600"/>
              <a:buFont typeface="Tajawal"/>
              <a:buChar char="○"/>
              <a:defRPr sz="1600">
                <a:solidFill>
                  <a:schemeClr val="dk2"/>
                </a:solidFill>
                <a:latin typeface="Tajawal"/>
                <a:ea typeface="Tajawal"/>
                <a:cs typeface="Tajawal"/>
                <a:sym typeface="Tajawal"/>
              </a:defRPr>
            </a:lvl5pPr>
            <a:lvl6pPr marL="2743200" lvl="5" indent="-330200">
              <a:lnSpc>
                <a:spcPct val="115000"/>
              </a:lnSpc>
              <a:spcBef>
                <a:spcPts val="1600"/>
              </a:spcBef>
              <a:spcAft>
                <a:spcPts val="0"/>
              </a:spcAft>
              <a:buClr>
                <a:schemeClr val="dk2"/>
              </a:buClr>
              <a:buSzPts val="1600"/>
              <a:buFont typeface="Tajawal"/>
              <a:buChar char="■"/>
              <a:defRPr sz="1600">
                <a:solidFill>
                  <a:schemeClr val="dk2"/>
                </a:solidFill>
                <a:latin typeface="Tajawal"/>
                <a:ea typeface="Tajawal"/>
                <a:cs typeface="Tajawal"/>
                <a:sym typeface="Tajawal"/>
              </a:defRPr>
            </a:lvl6pPr>
            <a:lvl7pPr marL="3200400" lvl="6" indent="-330200">
              <a:lnSpc>
                <a:spcPct val="115000"/>
              </a:lnSpc>
              <a:spcBef>
                <a:spcPts val="1600"/>
              </a:spcBef>
              <a:spcAft>
                <a:spcPts val="0"/>
              </a:spcAft>
              <a:buClr>
                <a:schemeClr val="dk2"/>
              </a:buClr>
              <a:buSzPts val="1600"/>
              <a:buFont typeface="Tajawal"/>
              <a:buChar char="●"/>
              <a:defRPr sz="1600">
                <a:solidFill>
                  <a:schemeClr val="dk2"/>
                </a:solidFill>
                <a:latin typeface="Tajawal"/>
                <a:ea typeface="Tajawal"/>
                <a:cs typeface="Tajawal"/>
                <a:sym typeface="Tajawal"/>
              </a:defRPr>
            </a:lvl7pPr>
            <a:lvl8pPr marL="3657600" lvl="7" indent="-330200">
              <a:lnSpc>
                <a:spcPct val="115000"/>
              </a:lnSpc>
              <a:spcBef>
                <a:spcPts val="1600"/>
              </a:spcBef>
              <a:spcAft>
                <a:spcPts val="0"/>
              </a:spcAft>
              <a:buClr>
                <a:schemeClr val="dk2"/>
              </a:buClr>
              <a:buSzPts val="1600"/>
              <a:buFont typeface="Tajawal"/>
              <a:buChar char="○"/>
              <a:defRPr sz="1600">
                <a:solidFill>
                  <a:schemeClr val="dk2"/>
                </a:solidFill>
                <a:latin typeface="Tajawal"/>
                <a:ea typeface="Tajawal"/>
                <a:cs typeface="Tajawal"/>
                <a:sym typeface="Tajawal"/>
              </a:defRPr>
            </a:lvl8pPr>
            <a:lvl9pPr marL="4114800" lvl="8" indent="-330200">
              <a:lnSpc>
                <a:spcPct val="115000"/>
              </a:lnSpc>
              <a:spcBef>
                <a:spcPts val="1600"/>
              </a:spcBef>
              <a:spcAft>
                <a:spcPts val="1600"/>
              </a:spcAft>
              <a:buClr>
                <a:schemeClr val="dk2"/>
              </a:buClr>
              <a:buSzPts val="1600"/>
              <a:buFont typeface="Tajawal"/>
              <a:buChar char="■"/>
              <a:defRPr sz="1600">
                <a:solidFill>
                  <a:schemeClr val="dk2"/>
                </a:solidFill>
                <a:latin typeface="Tajawal"/>
                <a:ea typeface="Tajawal"/>
                <a:cs typeface="Tajawal"/>
                <a:sym typeface="Tajaw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8" r:id="rId5"/>
    <p:sldLayoutId id="2147483660" r:id="rId6"/>
    <p:sldLayoutId id="2147483664" r:id="rId7"/>
    <p:sldLayoutId id="2147483667" r:id="rId8"/>
    <p:sldLayoutId id="214748366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slide" Target="slide4.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 Target="slide9.xml"/><Relationship Id="rId7"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3.png"/><Relationship Id="rId5" Type="http://schemas.openxmlformats.org/officeDocument/2006/relationships/slide" Target="slide4.xml"/><Relationship Id="rId10" Type="http://schemas.microsoft.com/office/2007/relationships/hdphoto" Target="../media/hdphoto1.wdp"/><Relationship Id="rId4" Type="http://schemas.openxmlformats.org/officeDocument/2006/relationships/image" Target="../media/image2.png"/><Relationship Id="rId9" Type="http://schemas.openxmlformats.org/officeDocument/2006/relationships/image" Target="../media/image6.png"/></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13" Type="http://schemas.microsoft.com/office/2007/relationships/diagramDrawing" Target="../diagrams/drawing1.xml"/><Relationship Id="rId3" Type="http://schemas.openxmlformats.org/officeDocument/2006/relationships/slide" Target="slide9.xml"/><Relationship Id="rId7" Type="http://schemas.openxmlformats.org/officeDocument/2006/relationships/image" Target="../media/image4.png"/><Relationship Id="rId12"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diagramQuickStyle" Target="../diagrams/quickStyle1.xml"/><Relationship Id="rId5" Type="http://schemas.openxmlformats.org/officeDocument/2006/relationships/slide" Target="slide4.xml"/><Relationship Id="rId10" Type="http://schemas.openxmlformats.org/officeDocument/2006/relationships/diagramLayout" Target="../diagrams/layout1.xml"/><Relationship Id="rId4" Type="http://schemas.openxmlformats.org/officeDocument/2006/relationships/image" Target="../media/image2.png"/><Relationship Id="rId9"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 Target="slide9.xml"/><Relationship Id="rId7"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3.png"/><Relationship Id="rId5" Type="http://schemas.openxmlformats.org/officeDocument/2006/relationships/slide" Target="slide4.xml"/><Relationship Id="rId4" Type="http://schemas.openxmlformats.org/officeDocument/2006/relationships/image" Target="../media/image2.png"/><Relationship Id="rId9" Type="http://schemas.openxmlformats.org/officeDocument/2006/relationships/image" Target="../media/image11.jpeg"/></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 Target="slide9.xml"/><Relationship Id="rId7"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slide" Target="slide4.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 Target="slide9.xml"/><Relationship Id="rId7"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slide" Target="slide4.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 Target="slide9.xml"/><Relationship Id="rId7"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slide" Target="slide4.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 Target="slide9.xml"/><Relationship Id="rId7"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slide" Target="slide4.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 Target="slide4.xml"/><Relationship Id="rId7" Type="http://schemas.openxmlformats.org/officeDocument/2006/relationships/slide" Target="slide9.xml"/><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pic>
        <p:nvPicPr>
          <p:cNvPr id="348" name="Google Shape;348;p25"/>
          <p:cNvPicPr preferRelativeResize="0"/>
          <p:nvPr/>
        </p:nvPicPr>
        <p:blipFill rotWithShape="1">
          <a:blip r:embed="rId3">
            <a:alphaModFix/>
          </a:blip>
          <a:srcRect t="465" b="465"/>
          <a:stretch/>
        </p:blipFill>
        <p:spPr>
          <a:xfrm>
            <a:off x="7599675" y="656275"/>
            <a:ext cx="230150" cy="224350"/>
          </a:xfrm>
          <a:prstGeom prst="rect">
            <a:avLst/>
          </a:prstGeom>
          <a:noFill/>
          <a:ln>
            <a:noFill/>
          </a:ln>
        </p:spPr>
      </p:pic>
      <p:sp>
        <p:nvSpPr>
          <p:cNvPr id="349" name="Google Shape;349;p25"/>
          <p:cNvSpPr txBox="1">
            <a:spLocks noGrp="1"/>
          </p:cNvSpPr>
          <p:nvPr>
            <p:ph type="ctrTitle"/>
          </p:nvPr>
        </p:nvSpPr>
        <p:spPr>
          <a:xfrm>
            <a:off x="1521515" y="1225500"/>
            <a:ext cx="6495434" cy="2381514"/>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4700" dirty="0"/>
              <a:t>HISTORY OF WINDOWS THROUGH WINDOWS 10</a:t>
            </a:r>
            <a:endParaRPr sz="5700" dirty="0">
              <a:latin typeface="Raleway Thin"/>
              <a:ea typeface="Raleway Thin"/>
              <a:cs typeface="Raleway Thin"/>
              <a:sym typeface="Raleway Thin"/>
            </a:endParaRPr>
          </a:p>
        </p:txBody>
      </p:sp>
      <p:sp>
        <p:nvSpPr>
          <p:cNvPr id="350" name="Google Shape;350;p25"/>
          <p:cNvSpPr txBox="1">
            <a:spLocks noGrp="1"/>
          </p:cNvSpPr>
          <p:nvPr>
            <p:ph type="subTitle" idx="1"/>
          </p:nvPr>
        </p:nvSpPr>
        <p:spPr>
          <a:xfrm>
            <a:off x="1649100" y="3488602"/>
            <a:ext cx="5845800" cy="5817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US" dirty="0"/>
              <a:t>-1806 </a:t>
            </a:r>
            <a:r>
              <a:rPr lang="en-US" dirty="0" err="1"/>
              <a:t>Aishani</a:t>
            </a:r>
            <a:r>
              <a:rPr lang="en-US" dirty="0"/>
              <a:t> </a:t>
            </a:r>
          </a:p>
          <a:p>
            <a:pPr marL="0" lvl="0" indent="0" algn="r" rtl="0">
              <a:spcBef>
                <a:spcPts val="0"/>
              </a:spcBef>
              <a:spcAft>
                <a:spcPts val="0"/>
              </a:spcAft>
              <a:buNone/>
            </a:pPr>
            <a:r>
              <a:rPr lang="en-US" dirty="0"/>
              <a:t>-1855 </a:t>
            </a:r>
            <a:r>
              <a:rPr lang="en-US" dirty="0" err="1"/>
              <a:t>Dhruvi</a:t>
            </a:r>
            <a:endParaRPr dirty="0"/>
          </a:p>
        </p:txBody>
      </p:sp>
      <p:sp>
        <p:nvSpPr>
          <p:cNvPr id="351" name="Google Shape;351;p25">
            <a:hlinkClick r:id="rId4" action="ppaction://hlinksldjump"/>
          </p:cNvPr>
          <p:cNvSpPr/>
          <p:nvPr/>
        </p:nvSpPr>
        <p:spPr>
          <a:xfrm>
            <a:off x="3702150" y="3951889"/>
            <a:ext cx="1739700" cy="4569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1"/>
                </a:solidFill>
                <a:latin typeface="Raleway"/>
                <a:ea typeface="Raleway"/>
                <a:cs typeface="Raleway"/>
                <a:sym typeface="Raleway"/>
              </a:rPr>
              <a:t>ENTER</a:t>
            </a:r>
            <a:endParaRPr b="1">
              <a:solidFill>
                <a:schemeClr val="dk1"/>
              </a:solidFill>
              <a:latin typeface="Raleway"/>
              <a:ea typeface="Raleway"/>
              <a:cs typeface="Raleway"/>
              <a:sym typeface="Raleway"/>
            </a:endParaRPr>
          </a:p>
        </p:txBody>
      </p:sp>
    </p:spTree>
  </p:cSld>
  <p:clrMapOvr>
    <a:masterClrMapping/>
  </p:clrMapOvr>
  <p:transition>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grpSp>
        <p:nvGrpSpPr>
          <p:cNvPr id="635" name="Google Shape;635;p35"/>
          <p:cNvGrpSpPr/>
          <p:nvPr/>
        </p:nvGrpSpPr>
        <p:grpSpPr>
          <a:xfrm>
            <a:off x="5540122" y="1062941"/>
            <a:ext cx="3232800" cy="3287584"/>
            <a:chOff x="5191200" y="1245725"/>
            <a:chExt cx="3232800" cy="3245400"/>
          </a:xfrm>
        </p:grpSpPr>
        <p:sp>
          <p:nvSpPr>
            <p:cNvPr id="636" name="Google Shape;636;p35"/>
            <p:cNvSpPr/>
            <p:nvPr/>
          </p:nvSpPr>
          <p:spPr>
            <a:xfrm>
              <a:off x="5191200" y="1702625"/>
              <a:ext cx="3232800" cy="27885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5"/>
            <p:cNvSpPr/>
            <p:nvPr/>
          </p:nvSpPr>
          <p:spPr>
            <a:xfrm>
              <a:off x="5191200" y="1245725"/>
              <a:ext cx="3232800" cy="4569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5"/>
            <p:cNvSpPr/>
            <p:nvPr/>
          </p:nvSpPr>
          <p:spPr>
            <a:xfrm>
              <a:off x="7935725" y="1245725"/>
              <a:ext cx="488100" cy="4569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40" name="Google Shape;640;p35">
            <a:hlinkClick r:id="rId3" action="ppaction://hlinksldjump"/>
          </p:cNvPr>
          <p:cNvPicPr preferRelativeResize="0"/>
          <p:nvPr/>
        </p:nvPicPr>
        <p:blipFill rotWithShape="1">
          <a:blip r:embed="rId4">
            <a:alphaModFix/>
          </a:blip>
          <a:srcRect t="465" b="475"/>
          <a:stretch/>
        </p:blipFill>
        <p:spPr>
          <a:xfrm>
            <a:off x="8446575" y="550350"/>
            <a:ext cx="265550" cy="258850"/>
          </a:xfrm>
          <a:prstGeom prst="rect">
            <a:avLst/>
          </a:prstGeom>
          <a:noFill/>
          <a:ln>
            <a:noFill/>
          </a:ln>
        </p:spPr>
      </p:pic>
      <p:pic>
        <p:nvPicPr>
          <p:cNvPr id="641" name="Google Shape;641;p35">
            <a:hlinkClick r:id="rId5" action="ppaction://hlinksldjump"/>
          </p:cNvPr>
          <p:cNvPicPr preferRelativeResize="0"/>
          <p:nvPr/>
        </p:nvPicPr>
        <p:blipFill rotWithShape="1">
          <a:blip r:embed="rId6">
            <a:alphaModFix/>
          </a:blip>
          <a:srcRect t="941" b="941"/>
          <a:stretch/>
        </p:blipFill>
        <p:spPr>
          <a:xfrm>
            <a:off x="237300" y="550513"/>
            <a:ext cx="294878" cy="230099"/>
          </a:xfrm>
          <a:prstGeom prst="rect">
            <a:avLst/>
          </a:prstGeom>
          <a:noFill/>
          <a:ln>
            <a:noFill/>
          </a:ln>
        </p:spPr>
      </p:pic>
      <p:pic>
        <p:nvPicPr>
          <p:cNvPr id="642" name="Google Shape;642;p35">
            <a:hlinkClick r:id="" action="ppaction://hlinkshowjump?jump=previousslide"/>
          </p:cNvPr>
          <p:cNvPicPr preferRelativeResize="0"/>
          <p:nvPr/>
        </p:nvPicPr>
        <p:blipFill>
          <a:blip r:embed="rId7">
            <a:alphaModFix/>
          </a:blip>
          <a:stretch>
            <a:fillRect/>
          </a:stretch>
        </p:blipFill>
        <p:spPr>
          <a:xfrm>
            <a:off x="237301" y="1181549"/>
            <a:ext cx="294875" cy="307964"/>
          </a:xfrm>
          <a:prstGeom prst="rect">
            <a:avLst/>
          </a:prstGeom>
          <a:noFill/>
          <a:ln>
            <a:noFill/>
          </a:ln>
        </p:spPr>
      </p:pic>
      <p:pic>
        <p:nvPicPr>
          <p:cNvPr id="643" name="Google Shape;643;p35">
            <a:hlinkClick r:id="" action="ppaction://hlinkshowjump?jump=nextslide"/>
          </p:cNvPr>
          <p:cNvPicPr preferRelativeResize="0"/>
          <p:nvPr/>
        </p:nvPicPr>
        <p:blipFill>
          <a:blip r:embed="rId7">
            <a:alphaModFix/>
          </a:blip>
          <a:stretch>
            <a:fillRect/>
          </a:stretch>
        </p:blipFill>
        <p:spPr>
          <a:xfrm flipH="1">
            <a:off x="237301" y="3724924"/>
            <a:ext cx="294875" cy="307964"/>
          </a:xfrm>
          <a:prstGeom prst="rect">
            <a:avLst/>
          </a:prstGeom>
          <a:noFill/>
          <a:ln>
            <a:noFill/>
          </a:ln>
        </p:spPr>
      </p:pic>
      <p:pic>
        <p:nvPicPr>
          <p:cNvPr id="644" name="Google Shape;644;p35">
            <a:hlinkClick r:id="" action="ppaction://noaction"/>
          </p:cNvPr>
          <p:cNvPicPr preferRelativeResize="0"/>
          <p:nvPr/>
        </p:nvPicPr>
        <p:blipFill rotWithShape="1">
          <a:blip r:embed="rId8">
            <a:alphaModFix/>
          </a:blip>
          <a:srcRect l="396" r="396"/>
          <a:stretch/>
        </p:blipFill>
        <p:spPr>
          <a:xfrm>
            <a:off x="228050" y="4350525"/>
            <a:ext cx="302603" cy="307950"/>
          </a:xfrm>
          <a:prstGeom prst="rect">
            <a:avLst/>
          </a:prstGeom>
          <a:noFill/>
          <a:ln>
            <a:noFill/>
          </a:ln>
        </p:spPr>
      </p:pic>
      <p:pic>
        <p:nvPicPr>
          <p:cNvPr id="645" name="Google Shape;645;p35">
            <a:hlinkClick r:id="rId3" action="ppaction://hlinksldjump"/>
          </p:cNvPr>
          <p:cNvPicPr preferRelativeResize="0"/>
          <p:nvPr/>
        </p:nvPicPr>
        <p:blipFill rotWithShape="1">
          <a:blip r:embed="rId4">
            <a:alphaModFix/>
          </a:blip>
          <a:srcRect t="465" b="475"/>
          <a:stretch/>
        </p:blipFill>
        <p:spPr>
          <a:xfrm>
            <a:off x="8395922" y="1212583"/>
            <a:ext cx="265550" cy="258850"/>
          </a:xfrm>
          <a:prstGeom prst="rect">
            <a:avLst/>
          </a:prstGeom>
          <a:noFill/>
          <a:ln>
            <a:noFill/>
          </a:ln>
        </p:spPr>
      </p:pic>
      <p:sp>
        <p:nvSpPr>
          <p:cNvPr id="646" name="Google Shape;646;p35">
            <a:hlinkClick r:id="rId3" action="ppaction://hlinksldjump"/>
          </p:cNvPr>
          <p:cNvSpPr/>
          <p:nvPr/>
        </p:nvSpPr>
        <p:spPr>
          <a:xfrm>
            <a:off x="125400" y="1714388"/>
            <a:ext cx="507900" cy="230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1"/>
                </a:solidFill>
                <a:latin typeface="Raleway"/>
                <a:ea typeface="Raleway"/>
                <a:cs typeface="Raleway"/>
                <a:sym typeface="Raleway"/>
              </a:rPr>
              <a:t>01</a:t>
            </a:r>
            <a:endParaRPr sz="1800" b="1">
              <a:solidFill>
                <a:schemeClr val="dk1"/>
              </a:solidFill>
              <a:latin typeface="Raleway"/>
              <a:ea typeface="Raleway"/>
              <a:cs typeface="Raleway"/>
              <a:sym typeface="Raleway"/>
            </a:endParaRPr>
          </a:p>
        </p:txBody>
      </p:sp>
      <p:sp>
        <p:nvSpPr>
          <p:cNvPr id="647" name="Google Shape;647;p35">
            <a:hlinkClick r:id="" action="ppaction://noaction"/>
          </p:cNvPr>
          <p:cNvSpPr/>
          <p:nvPr/>
        </p:nvSpPr>
        <p:spPr>
          <a:xfrm>
            <a:off x="125400" y="2226163"/>
            <a:ext cx="507900" cy="230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1"/>
                </a:solidFill>
                <a:latin typeface="Raleway"/>
                <a:ea typeface="Raleway"/>
                <a:cs typeface="Raleway"/>
                <a:sym typeface="Raleway"/>
              </a:rPr>
              <a:t>02</a:t>
            </a:r>
            <a:endParaRPr sz="1800" b="1">
              <a:solidFill>
                <a:schemeClr val="dk1"/>
              </a:solidFill>
              <a:latin typeface="Raleway"/>
              <a:ea typeface="Raleway"/>
              <a:cs typeface="Raleway"/>
              <a:sym typeface="Raleway"/>
            </a:endParaRPr>
          </a:p>
        </p:txBody>
      </p:sp>
      <p:sp>
        <p:nvSpPr>
          <p:cNvPr id="648" name="Google Shape;648;p35">
            <a:hlinkClick r:id="" action="ppaction://noaction"/>
          </p:cNvPr>
          <p:cNvSpPr/>
          <p:nvPr/>
        </p:nvSpPr>
        <p:spPr>
          <a:xfrm>
            <a:off x="125400" y="2738713"/>
            <a:ext cx="507900" cy="230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1"/>
                </a:solidFill>
                <a:latin typeface="Raleway"/>
                <a:ea typeface="Raleway"/>
                <a:cs typeface="Raleway"/>
                <a:sym typeface="Raleway"/>
              </a:rPr>
              <a:t>03</a:t>
            </a:r>
            <a:endParaRPr sz="1800" b="1">
              <a:solidFill>
                <a:schemeClr val="dk1"/>
              </a:solidFill>
              <a:latin typeface="Raleway"/>
              <a:ea typeface="Raleway"/>
              <a:cs typeface="Raleway"/>
              <a:sym typeface="Raleway"/>
            </a:endParaRPr>
          </a:p>
        </p:txBody>
      </p:sp>
      <p:sp>
        <p:nvSpPr>
          <p:cNvPr id="649" name="Google Shape;649;p35">
            <a:hlinkClick r:id="" action="ppaction://noaction"/>
          </p:cNvPr>
          <p:cNvSpPr/>
          <p:nvPr/>
        </p:nvSpPr>
        <p:spPr>
          <a:xfrm>
            <a:off x="125400" y="3251288"/>
            <a:ext cx="507900" cy="230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1"/>
                </a:solidFill>
                <a:latin typeface="Raleway"/>
                <a:ea typeface="Raleway"/>
                <a:cs typeface="Raleway"/>
                <a:sym typeface="Raleway"/>
              </a:rPr>
              <a:t>04</a:t>
            </a:r>
            <a:endParaRPr sz="1800" b="1">
              <a:solidFill>
                <a:schemeClr val="dk1"/>
              </a:solidFill>
              <a:latin typeface="Raleway"/>
              <a:ea typeface="Raleway"/>
              <a:cs typeface="Raleway"/>
              <a:sym typeface="Raleway"/>
            </a:endParaRPr>
          </a:p>
        </p:txBody>
      </p:sp>
      <p:pic>
        <p:nvPicPr>
          <p:cNvPr id="2" name="Picture 1">
            <a:extLst>
              <a:ext uri="{FF2B5EF4-FFF2-40B4-BE49-F238E27FC236}">
                <a16:creationId xmlns:a16="http://schemas.microsoft.com/office/drawing/2014/main" id="{3E97145F-3CA3-42C7-89AC-350921D7DC70}"/>
              </a:ext>
            </a:extLst>
          </p:cNvPr>
          <p:cNvPicPr>
            <a:picLocks noChangeAspect="1"/>
          </p:cNvPicPr>
          <p:nvPr/>
        </p:nvPicPr>
        <p:blipFill>
          <a:blip r:embed="rId9">
            <a:extLst>
              <a:ext uri="{BEBA8EAE-BF5A-486C-A8C5-ECC9F3942E4B}">
                <a14:imgProps xmlns:a14="http://schemas.microsoft.com/office/drawing/2010/main">
                  <a14:imgLayer r:embed="rId10">
                    <a14:imgEffect>
                      <a14:sharpenSoften amount="50000"/>
                    </a14:imgEffect>
                  </a14:imgLayer>
                </a14:imgProps>
              </a:ext>
            </a:extLst>
          </a:blip>
          <a:stretch>
            <a:fillRect/>
          </a:stretch>
        </p:blipFill>
        <p:spPr>
          <a:xfrm>
            <a:off x="5620306" y="1548941"/>
            <a:ext cx="3072431" cy="2746612"/>
          </a:xfrm>
          <a:prstGeom prst="rect">
            <a:avLst/>
          </a:prstGeom>
        </p:spPr>
      </p:pic>
      <p:sp>
        <p:nvSpPr>
          <p:cNvPr id="4" name="Title 3">
            <a:extLst>
              <a:ext uri="{FF2B5EF4-FFF2-40B4-BE49-F238E27FC236}">
                <a16:creationId xmlns:a16="http://schemas.microsoft.com/office/drawing/2014/main" id="{943214FE-1080-4E7D-AC66-7A19CFC1142A}"/>
              </a:ext>
            </a:extLst>
          </p:cNvPr>
          <p:cNvSpPr>
            <a:spLocks noGrp="1"/>
          </p:cNvSpPr>
          <p:nvPr>
            <p:ph type="title"/>
          </p:nvPr>
        </p:nvSpPr>
        <p:spPr>
          <a:xfrm>
            <a:off x="992373" y="1027814"/>
            <a:ext cx="4445102" cy="3630661"/>
          </a:xfrm>
        </p:spPr>
        <p:txBody>
          <a:bodyPr/>
          <a:lstStyle/>
          <a:p>
            <a:pPr marL="0" lvl="0" indent="0" rtl="0">
              <a:spcBef>
                <a:spcPts val="0"/>
              </a:spcBef>
              <a:spcAft>
                <a:spcPts val="0"/>
              </a:spcAft>
            </a:pPr>
            <a:r>
              <a:rPr lang="en-US" sz="1600" dirty="0">
                <a:solidFill>
                  <a:schemeClr val="bg1">
                    <a:lumMod val="10000"/>
                  </a:schemeClr>
                </a:solidFill>
                <a:latin typeface="Times New Roman" panose="02020603050405020304" pitchFamily="18" charset="0"/>
                <a:cs typeface="Times New Roman" panose="02020603050405020304" pitchFamily="18" charset="0"/>
              </a:rPr>
              <a:t>Microsoft Windows, commonly referred to as Windows, is a group of several proprietary graphical operating system families, all of which are developed and marketed by Microsoft.</a:t>
            </a:r>
            <a:br>
              <a:rPr lang="en-US" sz="1600" dirty="0">
                <a:solidFill>
                  <a:schemeClr val="bg1">
                    <a:lumMod val="10000"/>
                  </a:schemeClr>
                </a:solidFill>
                <a:latin typeface="Times New Roman" panose="02020603050405020304" pitchFamily="18" charset="0"/>
                <a:cs typeface="Times New Roman" panose="02020603050405020304" pitchFamily="18" charset="0"/>
              </a:rPr>
            </a:br>
            <a:br>
              <a:rPr lang="en-US" sz="1600" dirty="0">
                <a:solidFill>
                  <a:schemeClr val="bg1">
                    <a:lumMod val="10000"/>
                  </a:schemeClr>
                </a:solidFill>
                <a:latin typeface="Times New Roman" panose="02020603050405020304" pitchFamily="18" charset="0"/>
                <a:cs typeface="Times New Roman" panose="02020603050405020304" pitchFamily="18" charset="0"/>
              </a:rPr>
            </a:br>
            <a:r>
              <a:rPr lang="en-US" sz="1600" dirty="0">
                <a:solidFill>
                  <a:schemeClr val="bg1">
                    <a:lumMod val="10000"/>
                  </a:schemeClr>
                </a:solidFill>
                <a:latin typeface="Times New Roman" panose="02020603050405020304" pitchFamily="18" charset="0"/>
                <a:cs typeface="Times New Roman" panose="02020603050405020304" pitchFamily="18" charset="0"/>
              </a:rPr>
              <a:t>Active Microsoft Windows families include Windows NT and Windows IoT</a:t>
            </a:r>
            <a:br>
              <a:rPr lang="en-US" sz="1600" dirty="0">
                <a:solidFill>
                  <a:schemeClr val="bg1">
                    <a:lumMod val="10000"/>
                  </a:schemeClr>
                </a:solidFill>
                <a:latin typeface="Times New Roman" panose="02020603050405020304" pitchFamily="18" charset="0"/>
                <a:cs typeface="Times New Roman" panose="02020603050405020304" pitchFamily="18" charset="0"/>
              </a:rPr>
            </a:br>
            <a:br>
              <a:rPr lang="en-US" sz="1600" dirty="0">
                <a:solidFill>
                  <a:schemeClr val="bg1">
                    <a:lumMod val="10000"/>
                  </a:schemeClr>
                </a:solidFill>
                <a:latin typeface="Times New Roman" panose="02020603050405020304" pitchFamily="18" charset="0"/>
                <a:cs typeface="Times New Roman" panose="02020603050405020304" pitchFamily="18" charset="0"/>
              </a:rPr>
            </a:br>
            <a:r>
              <a:rPr lang="en-US" sz="1600" dirty="0">
                <a:solidFill>
                  <a:schemeClr val="bg1">
                    <a:lumMod val="10000"/>
                  </a:schemeClr>
                </a:solidFill>
                <a:latin typeface="Times New Roman" panose="02020603050405020304" pitchFamily="18" charset="0"/>
                <a:cs typeface="Times New Roman" panose="02020603050405020304" pitchFamily="18" charset="0"/>
              </a:rPr>
              <a:t>Windows 10, The most recent version for server computers is Windows Server, version 20H2. </a:t>
            </a:r>
            <a:br>
              <a:rPr lang="en-US" sz="1600" dirty="0">
                <a:solidFill>
                  <a:schemeClr val="bg1">
                    <a:lumMod val="10000"/>
                  </a:schemeClr>
                </a:solidFill>
                <a:latin typeface="Times New Roman" panose="02020603050405020304" pitchFamily="18" charset="0"/>
                <a:cs typeface="Times New Roman" panose="02020603050405020304" pitchFamily="18" charset="0"/>
              </a:rPr>
            </a:br>
            <a:br>
              <a:rPr lang="en-US" sz="1600" dirty="0">
                <a:solidFill>
                  <a:schemeClr val="bg1">
                    <a:lumMod val="10000"/>
                  </a:schemeClr>
                </a:solidFill>
                <a:latin typeface="Times New Roman" panose="02020603050405020304" pitchFamily="18" charset="0"/>
                <a:cs typeface="Times New Roman" panose="02020603050405020304" pitchFamily="18" charset="0"/>
              </a:rPr>
            </a:br>
            <a:r>
              <a:rPr lang="en-US" sz="1600" dirty="0">
                <a:solidFill>
                  <a:schemeClr val="bg1">
                    <a:lumMod val="10000"/>
                  </a:schemeClr>
                </a:solidFill>
                <a:latin typeface="Times New Roman" panose="02020603050405020304" pitchFamily="18" charset="0"/>
                <a:cs typeface="Times New Roman" panose="02020603050405020304" pitchFamily="18" charset="0"/>
              </a:rPr>
              <a:t>A specialized version of Windows also runs on the Xbox One video game console.</a:t>
            </a:r>
            <a:br>
              <a:rPr lang="en-US" sz="1600" dirty="0">
                <a:solidFill>
                  <a:schemeClr val="bg1">
                    <a:lumMod val="10000"/>
                  </a:schemeClr>
                </a:solidFill>
                <a:latin typeface="Times New Roman" panose="02020603050405020304" pitchFamily="18" charset="0"/>
                <a:cs typeface="Times New Roman" panose="02020603050405020304" pitchFamily="18" charset="0"/>
              </a:rPr>
            </a:br>
            <a:endParaRPr lang="en-IN" sz="1600" dirty="0"/>
          </a:p>
        </p:txBody>
      </p:sp>
      <p:sp>
        <p:nvSpPr>
          <p:cNvPr id="24" name="Google Shape;365;p26">
            <a:extLst>
              <a:ext uri="{FF2B5EF4-FFF2-40B4-BE49-F238E27FC236}">
                <a16:creationId xmlns:a16="http://schemas.microsoft.com/office/drawing/2014/main" id="{61AF3A4A-081F-4F3A-962A-272F488CE470}"/>
              </a:ext>
            </a:extLst>
          </p:cNvPr>
          <p:cNvSpPr txBox="1">
            <a:spLocks/>
          </p:cNvSpPr>
          <p:nvPr/>
        </p:nvSpPr>
        <p:spPr>
          <a:xfrm>
            <a:off x="1114049" y="393425"/>
            <a:ext cx="7136815" cy="5727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Raleway Thin"/>
              <a:buNone/>
              <a:defRPr sz="3000" b="0" i="0" u="none" strike="noStrike" cap="none">
                <a:solidFill>
                  <a:schemeClr val="dk1"/>
                </a:solidFill>
                <a:latin typeface="Raleway Thin"/>
                <a:ea typeface="Raleway Thin"/>
                <a:cs typeface="Raleway Thin"/>
                <a:sym typeface="Raleway Thin"/>
              </a:defRPr>
            </a:lvl1pPr>
            <a:lvl2pPr marR="0" lvl="1"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9pPr>
          </a:lstStyle>
          <a:p>
            <a:r>
              <a:rPr lang="en-US" sz="2400"/>
              <a:t>A QUICK INTRODUCTION ABOUT WINDOWS</a:t>
            </a:r>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26">
            <a:hlinkClick r:id="rId3" action="ppaction://hlinksldjump"/>
          </p:cNvPr>
          <p:cNvSpPr/>
          <p:nvPr/>
        </p:nvSpPr>
        <p:spPr>
          <a:xfrm>
            <a:off x="125400" y="1714388"/>
            <a:ext cx="507900" cy="230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1"/>
                </a:solidFill>
                <a:latin typeface="Raleway"/>
                <a:ea typeface="Raleway"/>
                <a:cs typeface="Raleway"/>
                <a:sym typeface="Raleway"/>
              </a:rPr>
              <a:t>01</a:t>
            </a:r>
            <a:endParaRPr sz="1800" b="1">
              <a:solidFill>
                <a:schemeClr val="dk1"/>
              </a:solidFill>
              <a:latin typeface="Raleway"/>
              <a:ea typeface="Raleway"/>
              <a:cs typeface="Raleway"/>
              <a:sym typeface="Raleway"/>
            </a:endParaRPr>
          </a:p>
        </p:txBody>
      </p:sp>
      <p:sp>
        <p:nvSpPr>
          <p:cNvPr id="357" name="Google Shape;357;p26">
            <a:hlinkClick r:id="" action="ppaction://noaction"/>
          </p:cNvPr>
          <p:cNvSpPr/>
          <p:nvPr/>
        </p:nvSpPr>
        <p:spPr>
          <a:xfrm>
            <a:off x="125400" y="2226163"/>
            <a:ext cx="507900" cy="230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1"/>
                </a:solidFill>
                <a:latin typeface="Raleway"/>
                <a:ea typeface="Raleway"/>
                <a:cs typeface="Raleway"/>
                <a:sym typeface="Raleway"/>
              </a:rPr>
              <a:t>02</a:t>
            </a:r>
            <a:endParaRPr sz="1800" b="1">
              <a:solidFill>
                <a:schemeClr val="dk1"/>
              </a:solidFill>
              <a:latin typeface="Raleway"/>
              <a:ea typeface="Raleway"/>
              <a:cs typeface="Raleway"/>
              <a:sym typeface="Raleway"/>
            </a:endParaRPr>
          </a:p>
        </p:txBody>
      </p:sp>
      <p:sp>
        <p:nvSpPr>
          <p:cNvPr id="358" name="Google Shape;358;p26">
            <a:hlinkClick r:id="" action="ppaction://noaction"/>
          </p:cNvPr>
          <p:cNvSpPr/>
          <p:nvPr/>
        </p:nvSpPr>
        <p:spPr>
          <a:xfrm>
            <a:off x="125400" y="2738713"/>
            <a:ext cx="507900" cy="230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1"/>
                </a:solidFill>
                <a:latin typeface="Raleway"/>
                <a:ea typeface="Raleway"/>
                <a:cs typeface="Raleway"/>
                <a:sym typeface="Raleway"/>
              </a:rPr>
              <a:t>03</a:t>
            </a:r>
            <a:endParaRPr sz="1800" b="1">
              <a:solidFill>
                <a:schemeClr val="dk1"/>
              </a:solidFill>
              <a:latin typeface="Raleway"/>
              <a:ea typeface="Raleway"/>
              <a:cs typeface="Raleway"/>
              <a:sym typeface="Raleway"/>
            </a:endParaRPr>
          </a:p>
        </p:txBody>
      </p:sp>
      <p:sp>
        <p:nvSpPr>
          <p:cNvPr id="359" name="Google Shape;359;p26">
            <a:hlinkClick r:id="" action="ppaction://noaction"/>
          </p:cNvPr>
          <p:cNvSpPr/>
          <p:nvPr/>
        </p:nvSpPr>
        <p:spPr>
          <a:xfrm>
            <a:off x="125400" y="3251288"/>
            <a:ext cx="507900" cy="230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1"/>
                </a:solidFill>
                <a:latin typeface="Raleway"/>
                <a:ea typeface="Raleway"/>
                <a:cs typeface="Raleway"/>
                <a:sym typeface="Raleway"/>
              </a:rPr>
              <a:t>04</a:t>
            </a:r>
            <a:endParaRPr sz="1800" b="1">
              <a:solidFill>
                <a:schemeClr val="dk1"/>
              </a:solidFill>
              <a:latin typeface="Raleway"/>
              <a:ea typeface="Raleway"/>
              <a:cs typeface="Raleway"/>
              <a:sym typeface="Raleway"/>
            </a:endParaRPr>
          </a:p>
        </p:txBody>
      </p:sp>
      <p:pic>
        <p:nvPicPr>
          <p:cNvPr id="360" name="Google Shape;360;p26">
            <a:hlinkClick r:id="rId3" action="ppaction://hlinksldjump"/>
          </p:cNvPr>
          <p:cNvPicPr preferRelativeResize="0"/>
          <p:nvPr/>
        </p:nvPicPr>
        <p:blipFill rotWithShape="1">
          <a:blip r:embed="rId4">
            <a:alphaModFix/>
          </a:blip>
          <a:srcRect t="465" b="475"/>
          <a:stretch/>
        </p:blipFill>
        <p:spPr>
          <a:xfrm>
            <a:off x="8446575" y="550350"/>
            <a:ext cx="265550" cy="258850"/>
          </a:xfrm>
          <a:prstGeom prst="rect">
            <a:avLst/>
          </a:prstGeom>
          <a:noFill/>
          <a:ln>
            <a:noFill/>
          </a:ln>
        </p:spPr>
      </p:pic>
      <p:pic>
        <p:nvPicPr>
          <p:cNvPr id="361" name="Google Shape;361;p26">
            <a:hlinkClick r:id="rId5" action="ppaction://hlinksldjump"/>
          </p:cNvPr>
          <p:cNvPicPr preferRelativeResize="0"/>
          <p:nvPr/>
        </p:nvPicPr>
        <p:blipFill rotWithShape="1">
          <a:blip r:embed="rId6">
            <a:alphaModFix/>
          </a:blip>
          <a:srcRect t="941" b="941"/>
          <a:stretch/>
        </p:blipFill>
        <p:spPr>
          <a:xfrm>
            <a:off x="237300" y="550513"/>
            <a:ext cx="294878" cy="230099"/>
          </a:xfrm>
          <a:prstGeom prst="rect">
            <a:avLst/>
          </a:prstGeom>
          <a:noFill/>
          <a:ln>
            <a:noFill/>
          </a:ln>
        </p:spPr>
      </p:pic>
      <p:pic>
        <p:nvPicPr>
          <p:cNvPr id="362" name="Google Shape;362;p26">
            <a:hlinkClick r:id="" action="ppaction://hlinkshowjump?jump=previousslide"/>
          </p:cNvPr>
          <p:cNvPicPr preferRelativeResize="0"/>
          <p:nvPr/>
        </p:nvPicPr>
        <p:blipFill>
          <a:blip r:embed="rId7">
            <a:alphaModFix/>
          </a:blip>
          <a:stretch>
            <a:fillRect/>
          </a:stretch>
        </p:blipFill>
        <p:spPr>
          <a:xfrm>
            <a:off x="237301" y="1181549"/>
            <a:ext cx="294875" cy="307964"/>
          </a:xfrm>
          <a:prstGeom prst="rect">
            <a:avLst/>
          </a:prstGeom>
          <a:noFill/>
          <a:ln>
            <a:noFill/>
          </a:ln>
        </p:spPr>
      </p:pic>
      <p:pic>
        <p:nvPicPr>
          <p:cNvPr id="363" name="Google Shape;363;p26">
            <a:hlinkClick r:id="" action="ppaction://hlinkshowjump?jump=nextslide"/>
          </p:cNvPr>
          <p:cNvPicPr preferRelativeResize="0"/>
          <p:nvPr/>
        </p:nvPicPr>
        <p:blipFill>
          <a:blip r:embed="rId7">
            <a:alphaModFix/>
          </a:blip>
          <a:stretch>
            <a:fillRect/>
          </a:stretch>
        </p:blipFill>
        <p:spPr>
          <a:xfrm flipH="1">
            <a:off x="237301" y="3724924"/>
            <a:ext cx="294875" cy="307964"/>
          </a:xfrm>
          <a:prstGeom prst="rect">
            <a:avLst/>
          </a:prstGeom>
          <a:noFill/>
          <a:ln>
            <a:noFill/>
          </a:ln>
        </p:spPr>
      </p:pic>
      <p:pic>
        <p:nvPicPr>
          <p:cNvPr id="364" name="Google Shape;364;p26">
            <a:hlinkClick r:id="" action="ppaction://noaction"/>
          </p:cNvPr>
          <p:cNvPicPr preferRelativeResize="0"/>
          <p:nvPr/>
        </p:nvPicPr>
        <p:blipFill rotWithShape="1">
          <a:blip r:embed="rId8">
            <a:alphaModFix/>
          </a:blip>
          <a:srcRect l="396" r="396"/>
          <a:stretch/>
        </p:blipFill>
        <p:spPr>
          <a:xfrm>
            <a:off x="228050" y="4350525"/>
            <a:ext cx="302603" cy="307950"/>
          </a:xfrm>
          <a:prstGeom prst="rect">
            <a:avLst/>
          </a:prstGeom>
          <a:noFill/>
          <a:ln>
            <a:noFill/>
          </a:ln>
        </p:spPr>
      </p:pic>
      <p:sp>
        <p:nvSpPr>
          <p:cNvPr id="15" name="Google Shape;478;p30">
            <a:extLst>
              <a:ext uri="{FF2B5EF4-FFF2-40B4-BE49-F238E27FC236}">
                <a16:creationId xmlns:a16="http://schemas.microsoft.com/office/drawing/2014/main" id="{C85A90E8-B038-4492-8D6D-7BAB7130AB5D}"/>
              </a:ext>
            </a:extLst>
          </p:cNvPr>
          <p:cNvSpPr txBox="1">
            <a:spLocks/>
          </p:cNvSpPr>
          <p:nvPr/>
        </p:nvSpPr>
        <p:spPr>
          <a:xfrm>
            <a:off x="1039785" y="1181549"/>
            <a:ext cx="7563294" cy="62605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Raleway Thin"/>
              <a:buNone/>
              <a:defRPr sz="3000" b="0" i="0" u="none" strike="noStrike" cap="none">
                <a:solidFill>
                  <a:schemeClr val="dk1"/>
                </a:solidFill>
                <a:latin typeface="Raleway Thin"/>
                <a:ea typeface="Raleway Thin"/>
                <a:cs typeface="Raleway Thin"/>
                <a:sym typeface="Raleway Thin"/>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1400" b="1" dirty="0">
                <a:latin typeface="Times New Roman" panose="02020603050405020304" pitchFamily="18" charset="0"/>
                <a:cs typeface="Times New Roman" panose="02020603050405020304" pitchFamily="18" charset="0"/>
              </a:rPr>
              <a:t>Microsoft Windows came to dominate the world's personal computer (PC) market with over 90% market share, overtaking Mac OS, which had been introduced in 1984. Microsoft, the developer of Windows, has registered several trademarks, each of which denotes a family of Windows operating systems that target a specific sector of the computing industry. </a:t>
            </a:r>
            <a:br>
              <a:rPr lang="en-US" sz="1400" b="1" dirty="0">
                <a:latin typeface="Times New Roman" panose="02020603050405020304" pitchFamily="18" charset="0"/>
                <a:cs typeface="Times New Roman" panose="02020603050405020304" pitchFamily="18" charset="0"/>
              </a:rPr>
            </a:br>
            <a:endParaRPr lang="en-US" sz="1400" b="1" dirty="0">
              <a:latin typeface="Times New Roman" panose="02020603050405020304" pitchFamily="18" charset="0"/>
              <a:cs typeface="Times New Roman" panose="02020603050405020304" pitchFamily="18" charset="0"/>
            </a:endParaRPr>
          </a:p>
        </p:txBody>
      </p:sp>
      <p:sp>
        <p:nvSpPr>
          <p:cNvPr id="13" name="Google Shape;391;p28">
            <a:extLst>
              <a:ext uri="{FF2B5EF4-FFF2-40B4-BE49-F238E27FC236}">
                <a16:creationId xmlns:a16="http://schemas.microsoft.com/office/drawing/2014/main" id="{70B57CC8-FC05-44C5-8953-CDF0C6B67BEB}"/>
              </a:ext>
            </a:extLst>
          </p:cNvPr>
          <p:cNvSpPr txBox="1">
            <a:spLocks noGrp="1"/>
          </p:cNvSpPr>
          <p:nvPr>
            <p:ph type="title"/>
          </p:nvPr>
        </p:nvSpPr>
        <p:spPr>
          <a:xfrm>
            <a:off x="847867" y="379212"/>
            <a:ext cx="7395909" cy="572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2800" dirty="0"/>
              <a:t>CONTD…</a:t>
            </a:r>
            <a:endParaRPr sz="2800" dirty="0"/>
          </a:p>
        </p:txBody>
      </p:sp>
      <p:graphicFrame>
        <p:nvGraphicFramePr>
          <p:cNvPr id="3" name="Diagram 2">
            <a:extLst>
              <a:ext uri="{FF2B5EF4-FFF2-40B4-BE49-F238E27FC236}">
                <a16:creationId xmlns:a16="http://schemas.microsoft.com/office/drawing/2014/main" id="{D9EA26B3-9467-46AA-AEEC-DA0994BF1F78}"/>
              </a:ext>
            </a:extLst>
          </p:cNvPr>
          <p:cNvGraphicFramePr/>
          <p:nvPr>
            <p:extLst>
              <p:ext uri="{D42A27DB-BD31-4B8C-83A1-F6EECF244321}">
                <p14:modId xmlns:p14="http://schemas.microsoft.com/office/powerpoint/2010/main" val="785541093"/>
              </p:ext>
            </p:extLst>
          </p:nvPr>
        </p:nvGraphicFramePr>
        <p:xfrm>
          <a:off x="1497533" y="1878419"/>
          <a:ext cx="4300756" cy="2868646"/>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grpSp>
        <p:nvGrpSpPr>
          <p:cNvPr id="445" name="Google Shape;445;p29"/>
          <p:cNvGrpSpPr/>
          <p:nvPr/>
        </p:nvGrpSpPr>
        <p:grpSpPr>
          <a:xfrm>
            <a:off x="1243772" y="1181549"/>
            <a:ext cx="2180780" cy="1390201"/>
            <a:chOff x="1639850" y="1168762"/>
            <a:chExt cx="2526000" cy="1403111"/>
          </a:xfrm>
        </p:grpSpPr>
        <p:sp>
          <p:nvSpPr>
            <p:cNvPr id="446" name="Google Shape;446;p29"/>
            <p:cNvSpPr/>
            <p:nvPr/>
          </p:nvSpPr>
          <p:spPr>
            <a:xfrm>
              <a:off x="1801924" y="1168762"/>
              <a:ext cx="900900" cy="432900"/>
            </a:xfrm>
            <a:prstGeom prst="roundRect">
              <a:avLst>
                <a:gd name="adj" fmla="val 0"/>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9"/>
            <p:cNvSpPr/>
            <p:nvPr/>
          </p:nvSpPr>
          <p:spPr>
            <a:xfrm>
              <a:off x="1639850" y="1346973"/>
              <a:ext cx="2526000" cy="12249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 name="Google Shape;456;p29">
            <a:hlinkClick r:id="rId3" action="ppaction://hlinksldjump"/>
          </p:cNvPr>
          <p:cNvSpPr txBox="1">
            <a:spLocks noGrp="1"/>
          </p:cNvSpPr>
          <p:nvPr>
            <p:ph type="subTitle" idx="5"/>
          </p:nvPr>
        </p:nvSpPr>
        <p:spPr>
          <a:xfrm>
            <a:off x="1369593" y="1346850"/>
            <a:ext cx="1792417" cy="12249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1200" dirty="0"/>
              <a:t>Microsoft Windows was announced by Bill Gates on November 10, 1983</a:t>
            </a:r>
            <a:endParaRPr sz="1200" dirty="0"/>
          </a:p>
        </p:txBody>
      </p:sp>
      <p:pic>
        <p:nvPicPr>
          <p:cNvPr id="460" name="Google Shape;460;p29">
            <a:hlinkClick r:id="rId3" action="ppaction://hlinksldjump"/>
          </p:cNvPr>
          <p:cNvPicPr preferRelativeResize="0"/>
          <p:nvPr/>
        </p:nvPicPr>
        <p:blipFill rotWithShape="1">
          <a:blip r:embed="rId4">
            <a:alphaModFix/>
          </a:blip>
          <a:srcRect t="465" b="475"/>
          <a:stretch/>
        </p:blipFill>
        <p:spPr>
          <a:xfrm>
            <a:off x="8446575" y="550350"/>
            <a:ext cx="265550" cy="258850"/>
          </a:xfrm>
          <a:prstGeom prst="rect">
            <a:avLst/>
          </a:prstGeom>
          <a:noFill/>
          <a:ln>
            <a:noFill/>
          </a:ln>
        </p:spPr>
      </p:pic>
      <p:pic>
        <p:nvPicPr>
          <p:cNvPr id="461" name="Google Shape;461;p29">
            <a:hlinkClick r:id="rId5" action="ppaction://hlinksldjump"/>
          </p:cNvPr>
          <p:cNvPicPr preferRelativeResize="0"/>
          <p:nvPr/>
        </p:nvPicPr>
        <p:blipFill rotWithShape="1">
          <a:blip r:embed="rId6">
            <a:alphaModFix/>
          </a:blip>
          <a:srcRect t="941" b="941"/>
          <a:stretch/>
        </p:blipFill>
        <p:spPr>
          <a:xfrm>
            <a:off x="237300" y="550513"/>
            <a:ext cx="294878" cy="230099"/>
          </a:xfrm>
          <a:prstGeom prst="rect">
            <a:avLst/>
          </a:prstGeom>
          <a:noFill/>
          <a:ln>
            <a:noFill/>
          </a:ln>
        </p:spPr>
      </p:pic>
      <p:pic>
        <p:nvPicPr>
          <p:cNvPr id="462" name="Google Shape;462;p29">
            <a:hlinkClick r:id="" action="ppaction://hlinkshowjump?jump=previousslide"/>
          </p:cNvPr>
          <p:cNvPicPr preferRelativeResize="0"/>
          <p:nvPr/>
        </p:nvPicPr>
        <p:blipFill>
          <a:blip r:embed="rId7">
            <a:alphaModFix/>
          </a:blip>
          <a:stretch>
            <a:fillRect/>
          </a:stretch>
        </p:blipFill>
        <p:spPr>
          <a:xfrm>
            <a:off x="237301" y="1181549"/>
            <a:ext cx="294875" cy="307964"/>
          </a:xfrm>
          <a:prstGeom prst="rect">
            <a:avLst/>
          </a:prstGeom>
          <a:noFill/>
          <a:ln>
            <a:noFill/>
          </a:ln>
        </p:spPr>
      </p:pic>
      <p:pic>
        <p:nvPicPr>
          <p:cNvPr id="463" name="Google Shape;463;p29">
            <a:hlinkClick r:id="" action="ppaction://hlinkshowjump?jump=nextslide"/>
          </p:cNvPr>
          <p:cNvPicPr preferRelativeResize="0"/>
          <p:nvPr/>
        </p:nvPicPr>
        <p:blipFill>
          <a:blip r:embed="rId7">
            <a:alphaModFix/>
          </a:blip>
          <a:stretch>
            <a:fillRect/>
          </a:stretch>
        </p:blipFill>
        <p:spPr>
          <a:xfrm flipH="1">
            <a:off x="237301" y="3724924"/>
            <a:ext cx="294875" cy="307964"/>
          </a:xfrm>
          <a:prstGeom prst="rect">
            <a:avLst/>
          </a:prstGeom>
          <a:noFill/>
          <a:ln>
            <a:noFill/>
          </a:ln>
        </p:spPr>
      </p:pic>
      <p:pic>
        <p:nvPicPr>
          <p:cNvPr id="464" name="Google Shape;464;p29">
            <a:hlinkClick r:id="" action="ppaction://noaction"/>
          </p:cNvPr>
          <p:cNvPicPr preferRelativeResize="0"/>
          <p:nvPr/>
        </p:nvPicPr>
        <p:blipFill rotWithShape="1">
          <a:blip r:embed="rId8">
            <a:alphaModFix/>
          </a:blip>
          <a:srcRect l="396" r="396"/>
          <a:stretch/>
        </p:blipFill>
        <p:spPr>
          <a:xfrm>
            <a:off x="228050" y="4350525"/>
            <a:ext cx="302603" cy="307950"/>
          </a:xfrm>
          <a:prstGeom prst="rect">
            <a:avLst/>
          </a:prstGeom>
          <a:noFill/>
          <a:ln>
            <a:noFill/>
          </a:ln>
        </p:spPr>
      </p:pic>
      <p:sp>
        <p:nvSpPr>
          <p:cNvPr id="465" name="Google Shape;465;p29">
            <a:hlinkClick r:id="rId3" action="ppaction://hlinksldjump"/>
          </p:cNvPr>
          <p:cNvSpPr/>
          <p:nvPr/>
        </p:nvSpPr>
        <p:spPr>
          <a:xfrm>
            <a:off x="125400" y="1714388"/>
            <a:ext cx="507900" cy="230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1"/>
                </a:solidFill>
                <a:latin typeface="Raleway"/>
                <a:ea typeface="Raleway"/>
                <a:cs typeface="Raleway"/>
                <a:sym typeface="Raleway"/>
              </a:rPr>
              <a:t>01</a:t>
            </a:r>
            <a:endParaRPr sz="1800" b="1">
              <a:solidFill>
                <a:schemeClr val="dk1"/>
              </a:solidFill>
              <a:latin typeface="Raleway"/>
              <a:ea typeface="Raleway"/>
              <a:cs typeface="Raleway"/>
              <a:sym typeface="Raleway"/>
            </a:endParaRPr>
          </a:p>
        </p:txBody>
      </p:sp>
      <p:sp>
        <p:nvSpPr>
          <p:cNvPr id="466" name="Google Shape;466;p29">
            <a:hlinkClick r:id="" action="ppaction://noaction"/>
          </p:cNvPr>
          <p:cNvSpPr/>
          <p:nvPr/>
        </p:nvSpPr>
        <p:spPr>
          <a:xfrm>
            <a:off x="125400" y="2226163"/>
            <a:ext cx="507900" cy="230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1"/>
                </a:solidFill>
                <a:latin typeface="Raleway"/>
                <a:ea typeface="Raleway"/>
                <a:cs typeface="Raleway"/>
                <a:sym typeface="Raleway"/>
              </a:rPr>
              <a:t>02</a:t>
            </a:r>
            <a:endParaRPr sz="1800" b="1">
              <a:solidFill>
                <a:schemeClr val="dk1"/>
              </a:solidFill>
              <a:latin typeface="Raleway"/>
              <a:ea typeface="Raleway"/>
              <a:cs typeface="Raleway"/>
              <a:sym typeface="Raleway"/>
            </a:endParaRPr>
          </a:p>
        </p:txBody>
      </p:sp>
      <p:sp>
        <p:nvSpPr>
          <p:cNvPr id="467" name="Google Shape;467;p29">
            <a:hlinkClick r:id="" action="ppaction://noaction"/>
          </p:cNvPr>
          <p:cNvSpPr/>
          <p:nvPr/>
        </p:nvSpPr>
        <p:spPr>
          <a:xfrm>
            <a:off x="125400" y="2738713"/>
            <a:ext cx="507900" cy="230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1"/>
                </a:solidFill>
                <a:latin typeface="Raleway"/>
                <a:ea typeface="Raleway"/>
                <a:cs typeface="Raleway"/>
                <a:sym typeface="Raleway"/>
              </a:rPr>
              <a:t>03</a:t>
            </a:r>
            <a:endParaRPr sz="1800" b="1">
              <a:solidFill>
                <a:schemeClr val="dk1"/>
              </a:solidFill>
              <a:latin typeface="Raleway"/>
              <a:ea typeface="Raleway"/>
              <a:cs typeface="Raleway"/>
              <a:sym typeface="Raleway"/>
            </a:endParaRPr>
          </a:p>
        </p:txBody>
      </p:sp>
      <p:sp>
        <p:nvSpPr>
          <p:cNvPr id="468" name="Google Shape;468;p29">
            <a:hlinkClick r:id="" action="ppaction://noaction"/>
          </p:cNvPr>
          <p:cNvSpPr/>
          <p:nvPr/>
        </p:nvSpPr>
        <p:spPr>
          <a:xfrm>
            <a:off x="125400" y="3251288"/>
            <a:ext cx="507900" cy="230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1"/>
                </a:solidFill>
                <a:latin typeface="Raleway"/>
                <a:ea typeface="Raleway"/>
                <a:cs typeface="Raleway"/>
                <a:sym typeface="Raleway"/>
              </a:rPr>
              <a:t>04</a:t>
            </a:r>
            <a:endParaRPr sz="1800" b="1">
              <a:solidFill>
                <a:schemeClr val="dk1"/>
              </a:solidFill>
              <a:latin typeface="Raleway"/>
              <a:ea typeface="Raleway"/>
              <a:cs typeface="Raleway"/>
              <a:sym typeface="Raleway"/>
            </a:endParaRPr>
          </a:p>
        </p:txBody>
      </p:sp>
      <p:sp>
        <p:nvSpPr>
          <p:cNvPr id="40" name="Google Shape;391;p28">
            <a:extLst>
              <a:ext uri="{FF2B5EF4-FFF2-40B4-BE49-F238E27FC236}">
                <a16:creationId xmlns:a16="http://schemas.microsoft.com/office/drawing/2014/main" id="{A211B2D9-B675-4D8A-BE07-DFAC9830C9F7}"/>
              </a:ext>
            </a:extLst>
          </p:cNvPr>
          <p:cNvSpPr txBox="1">
            <a:spLocks noGrp="1"/>
          </p:cNvSpPr>
          <p:nvPr>
            <p:ph type="title"/>
          </p:nvPr>
        </p:nvSpPr>
        <p:spPr>
          <a:xfrm>
            <a:off x="2336427" y="430917"/>
            <a:ext cx="4856700" cy="572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2800" dirty="0"/>
              <a:t>HISTORY OF WINDOWS</a:t>
            </a:r>
            <a:endParaRPr sz="2800" dirty="0"/>
          </a:p>
        </p:txBody>
      </p:sp>
      <p:grpSp>
        <p:nvGrpSpPr>
          <p:cNvPr id="43" name="Google Shape;2007;p57">
            <a:extLst>
              <a:ext uri="{FF2B5EF4-FFF2-40B4-BE49-F238E27FC236}">
                <a16:creationId xmlns:a16="http://schemas.microsoft.com/office/drawing/2014/main" id="{2FE3E3EE-8887-4662-8454-57A4240C5599}"/>
              </a:ext>
            </a:extLst>
          </p:cNvPr>
          <p:cNvGrpSpPr/>
          <p:nvPr/>
        </p:nvGrpSpPr>
        <p:grpSpPr>
          <a:xfrm>
            <a:off x="5093036" y="2547579"/>
            <a:ext cx="3504229" cy="2165004"/>
            <a:chOff x="1257575" y="2091296"/>
            <a:chExt cx="2130900" cy="1464029"/>
          </a:xfrm>
        </p:grpSpPr>
        <p:grpSp>
          <p:nvGrpSpPr>
            <p:cNvPr id="44" name="Google Shape;2008;p57">
              <a:extLst>
                <a:ext uri="{FF2B5EF4-FFF2-40B4-BE49-F238E27FC236}">
                  <a16:creationId xmlns:a16="http://schemas.microsoft.com/office/drawing/2014/main" id="{F3B5EF42-4538-48CF-9BA7-ECBAEB8BABD6}"/>
                </a:ext>
              </a:extLst>
            </p:cNvPr>
            <p:cNvGrpSpPr/>
            <p:nvPr/>
          </p:nvGrpSpPr>
          <p:grpSpPr>
            <a:xfrm>
              <a:off x="1257575" y="2107925"/>
              <a:ext cx="2130900" cy="1447400"/>
              <a:chOff x="1587725" y="2277525"/>
              <a:chExt cx="2130900" cy="1447400"/>
            </a:xfrm>
          </p:grpSpPr>
          <p:grpSp>
            <p:nvGrpSpPr>
              <p:cNvPr id="46" name="Google Shape;2009;p57">
                <a:extLst>
                  <a:ext uri="{FF2B5EF4-FFF2-40B4-BE49-F238E27FC236}">
                    <a16:creationId xmlns:a16="http://schemas.microsoft.com/office/drawing/2014/main" id="{506E7032-A8BA-4AEF-ACAB-87AECB1BB904}"/>
                  </a:ext>
                </a:extLst>
              </p:cNvPr>
              <p:cNvGrpSpPr/>
              <p:nvPr/>
            </p:nvGrpSpPr>
            <p:grpSpPr>
              <a:xfrm>
                <a:off x="1587725" y="2277525"/>
                <a:ext cx="2130900" cy="1447400"/>
                <a:chOff x="1639850" y="2928025"/>
                <a:chExt cx="2130900" cy="1447400"/>
              </a:xfrm>
            </p:grpSpPr>
            <p:sp>
              <p:nvSpPr>
                <p:cNvPr id="56" name="Google Shape;2010;p57">
                  <a:extLst>
                    <a:ext uri="{FF2B5EF4-FFF2-40B4-BE49-F238E27FC236}">
                      <a16:creationId xmlns:a16="http://schemas.microsoft.com/office/drawing/2014/main" id="{B0565D9D-A4BC-4388-A900-A07816E31A92}"/>
                    </a:ext>
                  </a:extLst>
                </p:cNvPr>
                <p:cNvSpPr/>
                <p:nvPr/>
              </p:nvSpPr>
              <p:spPr>
                <a:xfrm>
                  <a:off x="1801925" y="2928025"/>
                  <a:ext cx="900900" cy="477300"/>
                </a:xfrm>
                <a:prstGeom prst="snip2SameRect">
                  <a:avLst>
                    <a:gd name="adj1" fmla="val 16667"/>
                    <a:gd name="adj2" fmla="val 0"/>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011;p57">
                  <a:extLst>
                    <a:ext uri="{FF2B5EF4-FFF2-40B4-BE49-F238E27FC236}">
                      <a16:creationId xmlns:a16="http://schemas.microsoft.com/office/drawing/2014/main" id="{73658D10-714B-4B41-B9F5-91920AF2CB13}"/>
                    </a:ext>
                  </a:extLst>
                </p:cNvPr>
                <p:cNvSpPr/>
                <p:nvPr/>
              </p:nvSpPr>
              <p:spPr>
                <a:xfrm>
                  <a:off x="1639850" y="3150525"/>
                  <a:ext cx="2130900" cy="12249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 name="Google Shape;2012;p57">
                <a:extLst>
                  <a:ext uri="{FF2B5EF4-FFF2-40B4-BE49-F238E27FC236}">
                    <a16:creationId xmlns:a16="http://schemas.microsoft.com/office/drawing/2014/main" id="{92531CB8-F279-47F1-9AF2-71AAB180A621}"/>
                  </a:ext>
                </a:extLst>
              </p:cNvPr>
              <p:cNvGrpSpPr/>
              <p:nvPr/>
            </p:nvGrpSpPr>
            <p:grpSpPr>
              <a:xfrm>
                <a:off x="2016175" y="2641525"/>
                <a:ext cx="300875" cy="236900"/>
                <a:chOff x="3045800" y="3258800"/>
                <a:chExt cx="300875" cy="236900"/>
              </a:xfrm>
            </p:grpSpPr>
            <p:sp>
              <p:nvSpPr>
                <p:cNvPr id="54" name="Google Shape;2013;p57">
                  <a:extLst>
                    <a:ext uri="{FF2B5EF4-FFF2-40B4-BE49-F238E27FC236}">
                      <a16:creationId xmlns:a16="http://schemas.microsoft.com/office/drawing/2014/main" id="{8518D134-7816-41B2-9A5F-3CE2B3664B57}"/>
                    </a:ext>
                  </a:extLst>
                </p:cNvPr>
                <p:cNvSpPr/>
                <p:nvPr/>
              </p:nvSpPr>
              <p:spPr>
                <a:xfrm>
                  <a:off x="3045800" y="3258800"/>
                  <a:ext cx="290625" cy="236875"/>
                </a:xfrm>
                <a:custGeom>
                  <a:avLst/>
                  <a:gdLst/>
                  <a:ahLst/>
                  <a:cxnLst/>
                  <a:rect l="l" t="t" r="r" b="b"/>
                  <a:pathLst>
                    <a:path w="11625" h="9475" extrusionOk="0">
                      <a:moveTo>
                        <a:pt x="4202" y="1"/>
                      </a:moveTo>
                      <a:cubicBezTo>
                        <a:pt x="1401" y="1"/>
                        <a:pt x="0" y="3409"/>
                        <a:pt x="1972" y="5380"/>
                      </a:cubicBezTo>
                      <a:lnTo>
                        <a:pt x="6395" y="9474"/>
                      </a:lnTo>
                      <a:lnTo>
                        <a:pt x="6395" y="9474"/>
                      </a:lnTo>
                      <a:cubicBezTo>
                        <a:pt x="6398" y="9465"/>
                        <a:pt x="6589" y="9271"/>
                        <a:pt x="10402" y="5371"/>
                      </a:cubicBezTo>
                      <a:cubicBezTo>
                        <a:pt x="11624" y="4149"/>
                        <a:pt x="11624" y="2151"/>
                        <a:pt x="10402" y="920"/>
                      </a:cubicBezTo>
                      <a:cubicBezTo>
                        <a:pt x="9804" y="322"/>
                        <a:pt x="9706" y="224"/>
                        <a:pt x="8868" y="224"/>
                      </a:cubicBezTo>
                      <a:cubicBezTo>
                        <a:pt x="8038" y="224"/>
                        <a:pt x="6985" y="322"/>
                        <a:pt x="6396" y="893"/>
                      </a:cubicBezTo>
                      <a:cubicBezTo>
                        <a:pt x="5808" y="322"/>
                        <a:pt x="5023" y="1"/>
                        <a:pt x="4202" y="1"/>
                      </a:cubicBezTo>
                      <a:close/>
                      <a:moveTo>
                        <a:pt x="6395" y="9474"/>
                      </a:moveTo>
                      <a:lnTo>
                        <a:pt x="6395" y="9474"/>
                      </a:lnTo>
                      <a:cubicBezTo>
                        <a:pt x="6395" y="9474"/>
                        <a:pt x="6395" y="9474"/>
                        <a:pt x="6395" y="9474"/>
                      </a:cubicBezTo>
                      <a:cubicBezTo>
                        <a:pt x="6395" y="9474"/>
                        <a:pt x="6395" y="9474"/>
                        <a:pt x="6396" y="9474"/>
                      </a:cubicBezTo>
                      <a:lnTo>
                        <a:pt x="6396" y="9474"/>
                      </a:lnTo>
                      <a:lnTo>
                        <a:pt x="6396" y="9475"/>
                      </a:lnTo>
                      <a:cubicBezTo>
                        <a:pt x="6397" y="9474"/>
                        <a:pt x="6397" y="9474"/>
                        <a:pt x="6396" y="9474"/>
                      </a:cubicBezTo>
                      <a:cubicBezTo>
                        <a:pt x="6396" y="9474"/>
                        <a:pt x="6396" y="9474"/>
                        <a:pt x="6396" y="9474"/>
                      </a:cubicBezTo>
                      <a:lnTo>
                        <a:pt x="6396" y="9474"/>
                      </a:lnTo>
                      <a:lnTo>
                        <a:pt x="6395" y="947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014;p57">
                  <a:extLst>
                    <a:ext uri="{FF2B5EF4-FFF2-40B4-BE49-F238E27FC236}">
                      <a16:creationId xmlns:a16="http://schemas.microsoft.com/office/drawing/2014/main" id="{CD48CDB9-AFCA-49CA-B368-AA76805AFFCF}"/>
                    </a:ext>
                  </a:extLst>
                </p:cNvPr>
                <p:cNvSpPr/>
                <p:nvPr/>
              </p:nvSpPr>
              <p:spPr>
                <a:xfrm>
                  <a:off x="3205450" y="3259000"/>
                  <a:ext cx="141225" cy="236700"/>
                </a:xfrm>
                <a:custGeom>
                  <a:avLst/>
                  <a:gdLst/>
                  <a:ahLst/>
                  <a:cxnLst/>
                  <a:rect l="l" t="t" r="r" b="b"/>
                  <a:pathLst>
                    <a:path w="5649" h="9468" extrusionOk="0">
                      <a:moveTo>
                        <a:pt x="2193" y="0"/>
                      </a:moveTo>
                      <a:cubicBezTo>
                        <a:pt x="1404" y="0"/>
                        <a:pt x="614" y="295"/>
                        <a:pt x="2" y="894"/>
                      </a:cubicBezTo>
                      <a:lnTo>
                        <a:pt x="2" y="9466"/>
                      </a:lnTo>
                      <a:lnTo>
                        <a:pt x="2" y="9466"/>
                      </a:lnTo>
                      <a:cubicBezTo>
                        <a:pt x="24" y="9445"/>
                        <a:pt x="366" y="9125"/>
                        <a:pt x="4426" y="5372"/>
                      </a:cubicBezTo>
                      <a:cubicBezTo>
                        <a:pt x="5649" y="4150"/>
                        <a:pt x="5649" y="2152"/>
                        <a:pt x="4426" y="921"/>
                      </a:cubicBezTo>
                      <a:cubicBezTo>
                        <a:pt x="3812" y="311"/>
                        <a:pt x="3003" y="0"/>
                        <a:pt x="2193" y="0"/>
                      </a:cubicBezTo>
                      <a:close/>
                      <a:moveTo>
                        <a:pt x="2" y="9466"/>
                      </a:moveTo>
                      <a:cubicBezTo>
                        <a:pt x="0" y="9468"/>
                        <a:pt x="0" y="9468"/>
                        <a:pt x="0" y="9468"/>
                      </a:cubicBezTo>
                      <a:cubicBezTo>
                        <a:pt x="0" y="9468"/>
                        <a:pt x="1" y="9467"/>
                        <a:pt x="2" y="9467"/>
                      </a:cubicBezTo>
                      <a:lnTo>
                        <a:pt x="2" y="9467"/>
                      </a:lnTo>
                      <a:lnTo>
                        <a:pt x="2" y="9467"/>
                      </a:lnTo>
                      <a:cubicBezTo>
                        <a:pt x="2" y="9467"/>
                        <a:pt x="2" y="9467"/>
                        <a:pt x="2" y="9467"/>
                      </a:cubicBezTo>
                      <a:lnTo>
                        <a:pt x="2" y="9467"/>
                      </a:lnTo>
                      <a:cubicBezTo>
                        <a:pt x="2" y="9467"/>
                        <a:pt x="2" y="9467"/>
                        <a:pt x="2" y="9467"/>
                      </a:cubicBezTo>
                      <a:lnTo>
                        <a:pt x="2" y="9467"/>
                      </a:lnTo>
                      <a:lnTo>
                        <a:pt x="2" y="9466"/>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2015;p57">
                <a:extLst>
                  <a:ext uri="{FF2B5EF4-FFF2-40B4-BE49-F238E27FC236}">
                    <a16:creationId xmlns:a16="http://schemas.microsoft.com/office/drawing/2014/main" id="{90E27907-896C-4477-B9E8-AC2D51E99D58}"/>
                  </a:ext>
                </a:extLst>
              </p:cNvPr>
              <p:cNvGrpSpPr/>
              <p:nvPr/>
            </p:nvGrpSpPr>
            <p:grpSpPr>
              <a:xfrm>
                <a:off x="2502725" y="2641525"/>
                <a:ext cx="300875" cy="236900"/>
                <a:chOff x="3045800" y="3258800"/>
                <a:chExt cx="300875" cy="236900"/>
              </a:xfrm>
            </p:grpSpPr>
            <p:sp>
              <p:nvSpPr>
                <p:cNvPr id="52" name="Google Shape;2016;p57">
                  <a:extLst>
                    <a:ext uri="{FF2B5EF4-FFF2-40B4-BE49-F238E27FC236}">
                      <a16:creationId xmlns:a16="http://schemas.microsoft.com/office/drawing/2014/main" id="{BC1CDC2F-CE3A-4CCE-8679-221E8BE2847B}"/>
                    </a:ext>
                  </a:extLst>
                </p:cNvPr>
                <p:cNvSpPr/>
                <p:nvPr/>
              </p:nvSpPr>
              <p:spPr>
                <a:xfrm>
                  <a:off x="3045800" y="3258800"/>
                  <a:ext cx="290625" cy="236875"/>
                </a:xfrm>
                <a:custGeom>
                  <a:avLst/>
                  <a:gdLst/>
                  <a:ahLst/>
                  <a:cxnLst/>
                  <a:rect l="l" t="t" r="r" b="b"/>
                  <a:pathLst>
                    <a:path w="11625" h="9475" extrusionOk="0">
                      <a:moveTo>
                        <a:pt x="4202" y="1"/>
                      </a:moveTo>
                      <a:cubicBezTo>
                        <a:pt x="1401" y="1"/>
                        <a:pt x="0" y="3409"/>
                        <a:pt x="1972" y="5380"/>
                      </a:cubicBezTo>
                      <a:lnTo>
                        <a:pt x="6395" y="9474"/>
                      </a:lnTo>
                      <a:lnTo>
                        <a:pt x="6395" y="9474"/>
                      </a:lnTo>
                      <a:cubicBezTo>
                        <a:pt x="6398" y="9465"/>
                        <a:pt x="6589" y="9271"/>
                        <a:pt x="10402" y="5371"/>
                      </a:cubicBezTo>
                      <a:cubicBezTo>
                        <a:pt x="11624" y="4149"/>
                        <a:pt x="11624" y="2151"/>
                        <a:pt x="10402" y="920"/>
                      </a:cubicBezTo>
                      <a:cubicBezTo>
                        <a:pt x="9804" y="322"/>
                        <a:pt x="9706" y="224"/>
                        <a:pt x="8868" y="224"/>
                      </a:cubicBezTo>
                      <a:cubicBezTo>
                        <a:pt x="8038" y="224"/>
                        <a:pt x="6985" y="322"/>
                        <a:pt x="6396" y="893"/>
                      </a:cubicBezTo>
                      <a:cubicBezTo>
                        <a:pt x="5808" y="322"/>
                        <a:pt x="5023" y="1"/>
                        <a:pt x="4202" y="1"/>
                      </a:cubicBezTo>
                      <a:close/>
                      <a:moveTo>
                        <a:pt x="6395" y="9474"/>
                      </a:moveTo>
                      <a:lnTo>
                        <a:pt x="6395" y="9474"/>
                      </a:lnTo>
                      <a:cubicBezTo>
                        <a:pt x="6395" y="9474"/>
                        <a:pt x="6395" y="9474"/>
                        <a:pt x="6395" y="9474"/>
                      </a:cubicBezTo>
                      <a:cubicBezTo>
                        <a:pt x="6395" y="9474"/>
                        <a:pt x="6395" y="9474"/>
                        <a:pt x="6396" y="9474"/>
                      </a:cubicBezTo>
                      <a:lnTo>
                        <a:pt x="6396" y="9474"/>
                      </a:lnTo>
                      <a:lnTo>
                        <a:pt x="6396" y="9475"/>
                      </a:lnTo>
                      <a:cubicBezTo>
                        <a:pt x="6397" y="9474"/>
                        <a:pt x="6397" y="9474"/>
                        <a:pt x="6396" y="9474"/>
                      </a:cubicBezTo>
                      <a:cubicBezTo>
                        <a:pt x="6396" y="9474"/>
                        <a:pt x="6396" y="9474"/>
                        <a:pt x="6396" y="9474"/>
                      </a:cubicBezTo>
                      <a:lnTo>
                        <a:pt x="6396" y="9474"/>
                      </a:lnTo>
                      <a:lnTo>
                        <a:pt x="6395" y="947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017;p57">
                  <a:extLst>
                    <a:ext uri="{FF2B5EF4-FFF2-40B4-BE49-F238E27FC236}">
                      <a16:creationId xmlns:a16="http://schemas.microsoft.com/office/drawing/2014/main" id="{A8324FDF-A8C6-46D8-B7FE-13F2296EE5AA}"/>
                    </a:ext>
                  </a:extLst>
                </p:cNvPr>
                <p:cNvSpPr/>
                <p:nvPr/>
              </p:nvSpPr>
              <p:spPr>
                <a:xfrm>
                  <a:off x="3205450" y="3259000"/>
                  <a:ext cx="141225" cy="236700"/>
                </a:xfrm>
                <a:custGeom>
                  <a:avLst/>
                  <a:gdLst/>
                  <a:ahLst/>
                  <a:cxnLst/>
                  <a:rect l="l" t="t" r="r" b="b"/>
                  <a:pathLst>
                    <a:path w="5649" h="9468" extrusionOk="0">
                      <a:moveTo>
                        <a:pt x="2193" y="0"/>
                      </a:moveTo>
                      <a:cubicBezTo>
                        <a:pt x="1404" y="0"/>
                        <a:pt x="614" y="295"/>
                        <a:pt x="2" y="894"/>
                      </a:cubicBezTo>
                      <a:lnTo>
                        <a:pt x="2" y="9466"/>
                      </a:lnTo>
                      <a:lnTo>
                        <a:pt x="2" y="9466"/>
                      </a:lnTo>
                      <a:cubicBezTo>
                        <a:pt x="24" y="9445"/>
                        <a:pt x="366" y="9125"/>
                        <a:pt x="4426" y="5372"/>
                      </a:cubicBezTo>
                      <a:cubicBezTo>
                        <a:pt x="5649" y="4150"/>
                        <a:pt x="5649" y="2152"/>
                        <a:pt x="4426" y="921"/>
                      </a:cubicBezTo>
                      <a:cubicBezTo>
                        <a:pt x="3812" y="311"/>
                        <a:pt x="3003" y="0"/>
                        <a:pt x="2193" y="0"/>
                      </a:cubicBezTo>
                      <a:close/>
                      <a:moveTo>
                        <a:pt x="2" y="9466"/>
                      </a:moveTo>
                      <a:cubicBezTo>
                        <a:pt x="0" y="9468"/>
                        <a:pt x="0" y="9468"/>
                        <a:pt x="0" y="9468"/>
                      </a:cubicBezTo>
                      <a:cubicBezTo>
                        <a:pt x="0" y="9468"/>
                        <a:pt x="1" y="9467"/>
                        <a:pt x="2" y="9467"/>
                      </a:cubicBezTo>
                      <a:lnTo>
                        <a:pt x="2" y="9467"/>
                      </a:lnTo>
                      <a:lnTo>
                        <a:pt x="2" y="9467"/>
                      </a:lnTo>
                      <a:cubicBezTo>
                        <a:pt x="2" y="9467"/>
                        <a:pt x="2" y="9467"/>
                        <a:pt x="2" y="9467"/>
                      </a:cubicBezTo>
                      <a:lnTo>
                        <a:pt x="2" y="9467"/>
                      </a:lnTo>
                      <a:cubicBezTo>
                        <a:pt x="2" y="9467"/>
                        <a:pt x="2" y="9467"/>
                        <a:pt x="2" y="9467"/>
                      </a:cubicBezTo>
                      <a:lnTo>
                        <a:pt x="2" y="9467"/>
                      </a:lnTo>
                      <a:lnTo>
                        <a:pt x="2" y="9466"/>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oogle Shape;2018;p57">
                <a:extLst>
                  <a:ext uri="{FF2B5EF4-FFF2-40B4-BE49-F238E27FC236}">
                    <a16:creationId xmlns:a16="http://schemas.microsoft.com/office/drawing/2014/main" id="{C95B5DE4-F5A7-4E2B-8386-13FC063BE861}"/>
                  </a:ext>
                </a:extLst>
              </p:cNvPr>
              <p:cNvGrpSpPr/>
              <p:nvPr/>
            </p:nvGrpSpPr>
            <p:grpSpPr>
              <a:xfrm>
                <a:off x="2989275" y="2641525"/>
                <a:ext cx="300875" cy="236900"/>
                <a:chOff x="3045800" y="3258800"/>
                <a:chExt cx="300875" cy="236900"/>
              </a:xfrm>
            </p:grpSpPr>
            <p:sp>
              <p:nvSpPr>
                <p:cNvPr id="50" name="Google Shape;2019;p57">
                  <a:extLst>
                    <a:ext uri="{FF2B5EF4-FFF2-40B4-BE49-F238E27FC236}">
                      <a16:creationId xmlns:a16="http://schemas.microsoft.com/office/drawing/2014/main" id="{2557739C-81EF-456F-93E7-7F0BBAE32550}"/>
                    </a:ext>
                  </a:extLst>
                </p:cNvPr>
                <p:cNvSpPr/>
                <p:nvPr/>
              </p:nvSpPr>
              <p:spPr>
                <a:xfrm>
                  <a:off x="3045800" y="3258800"/>
                  <a:ext cx="290625" cy="236875"/>
                </a:xfrm>
                <a:custGeom>
                  <a:avLst/>
                  <a:gdLst/>
                  <a:ahLst/>
                  <a:cxnLst/>
                  <a:rect l="l" t="t" r="r" b="b"/>
                  <a:pathLst>
                    <a:path w="11625" h="9475" extrusionOk="0">
                      <a:moveTo>
                        <a:pt x="4202" y="1"/>
                      </a:moveTo>
                      <a:cubicBezTo>
                        <a:pt x="1401" y="1"/>
                        <a:pt x="0" y="3409"/>
                        <a:pt x="1972" y="5380"/>
                      </a:cubicBezTo>
                      <a:lnTo>
                        <a:pt x="6395" y="9474"/>
                      </a:lnTo>
                      <a:lnTo>
                        <a:pt x="6395" y="9474"/>
                      </a:lnTo>
                      <a:cubicBezTo>
                        <a:pt x="6398" y="9465"/>
                        <a:pt x="6589" y="9271"/>
                        <a:pt x="10402" y="5371"/>
                      </a:cubicBezTo>
                      <a:cubicBezTo>
                        <a:pt x="11624" y="4149"/>
                        <a:pt x="11624" y="2151"/>
                        <a:pt x="10402" y="920"/>
                      </a:cubicBezTo>
                      <a:cubicBezTo>
                        <a:pt x="9804" y="322"/>
                        <a:pt x="9706" y="224"/>
                        <a:pt x="8868" y="224"/>
                      </a:cubicBezTo>
                      <a:cubicBezTo>
                        <a:pt x="8038" y="224"/>
                        <a:pt x="6985" y="322"/>
                        <a:pt x="6396" y="893"/>
                      </a:cubicBezTo>
                      <a:cubicBezTo>
                        <a:pt x="5808" y="322"/>
                        <a:pt x="5023" y="1"/>
                        <a:pt x="4202" y="1"/>
                      </a:cubicBezTo>
                      <a:close/>
                      <a:moveTo>
                        <a:pt x="6395" y="9474"/>
                      </a:moveTo>
                      <a:lnTo>
                        <a:pt x="6395" y="9474"/>
                      </a:lnTo>
                      <a:cubicBezTo>
                        <a:pt x="6395" y="9474"/>
                        <a:pt x="6395" y="9474"/>
                        <a:pt x="6395" y="9474"/>
                      </a:cubicBezTo>
                      <a:cubicBezTo>
                        <a:pt x="6395" y="9474"/>
                        <a:pt x="6395" y="9474"/>
                        <a:pt x="6396" y="9474"/>
                      </a:cubicBezTo>
                      <a:lnTo>
                        <a:pt x="6396" y="9474"/>
                      </a:lnTo>
                      <a:lnTo>
                        <a:pt x="6396" y="9475"/>
                      </a:lnTo>
                      <a:cubicBezTo>
                        <a:pt x="6397" y="9474"/>
                        <a:pt x="6397" y="9474"/>
                        <a:pt x="6396" y="9474"/>
                      </a:cubicBezTo>
                      <a:cubicBezTo>
                        <a:pt x="6396" y="9474"/>
                        <a:pt x="6396" y="9474"/>
                        <a:pt x="6396" y="9474"/>
                      </a:cubicBezTo>
                      <a:lnTo>
                        <a:pt x="6396" y="9474"/>
                      </a:lnTo>
                      <a:lnTo>
                        <a:pt x="6395" y="947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020;p57">
                  <a:extLst>
                    <a:ext uri="{FF2B5EF4-FFF2-40B4-BE49-F238E27FC236}">
                      <a16:creationId xmlns:a16="http://schemas.microsoft.com/office/drawing/2014/main" id="{52AFA668-24D7-4F46-B787-896FAC79F4FA}"/>
                    </a:ext>
                  </a:extLst>
                </p:cNvPr>
                <p:cNvSpPr/>
                <p:nvPr/>
              </p:nvSpPr>
              <p:spPr>
                <a:xfrm>
                  <a:off x="3205450" y="3259000"/>
                  <a:ext cx="141225" cy="236700"/>
                </a:xfrm>
                <a:custGeom>
                  <a:avLst/>
                  <a:gdLst/>
                  <a:ahLst/>
                  <a:cxnLst/>
                  <a:rect l="l" t="t" r="r" b="b"/>
                  <a:pathLst>
                    <a:path w="5649" h="9468" extrusionOk="0">
                      <a:moveTo>
                        <a:pt x="2193" y="0"/>
                      </a:moveTo>
                      <a:cubicBezTo>
                        <a:pt x="1404" y="0"/>
                        <a:pt x="614" y="295"/>
                        <a:pt x="2" y="894"/>
                      </a:cubicBezTo>
                      <a:lnTo>
                        <a:pt x="2" y="9466"/>
                      </a:lnTo>
                      <a:lnTo>
                        <a:pt x="2" y="9466"/>
                      </a:lnTo>
                      <a:cubicBezTo>
                        <a:pt x="24" y="9445"/>
                        <a:pt x="366" y="9125"/>
                        <a:pt x="4426" y="5372"/>
                      </a:cubicBezTo>
                      <a:cubicBezTo>
                        <a:pt x="5649" y="4150"/>
                        <a:pt x="5649" y="2152"/>
                        <a:pt x="4426" y="921"/>
                      </a:cubicBezTo>
                      <a:cubicBezTo>
                        <a:pt x="3812" y="311"/>
                        <a:pt x="3003" y="0"/>
                        <a:pt x="2193" y="0"/>
                      </a:cubicBezTo>
                      <a:close/>
                      <a:moveTo>
                        <a:pt x="2" y="9466"/>
                      </a:moveTo>
                      <a:cubicBezTo>
                        <a:pt x="0" y="9468"/>
                        <a:pt x="0" y="9468"/>
                        <a:pt x="0" y="9468"/>
                      </a:cubicBezTo>
                      <a:cubicBezTo>
                        <a:pt x="0" y="9468"/>
                        <a:pt x="1" y="9467"/>
                        <a:pt x="2" y="9467"/>
                      </a:cubicBezTo>
                      <a:lnTo>
                        <a:pt x="2" y="9467"/>
                      </a:lnTo>
                      <a:lnTo>
                        <a:pt x="2" y="9467"/>
                      </a:lnTo>
                      <a:cubicBezTo>
                        <a:pt x="2" y="9467"/>
                        <a:pt x="2" y="9467"/>
                        <a:pt x="2" y="9467"/>
                      </a:cubicBezTo>
                      <a:lnTo>
                        <a:pt x="2" y="9467"/>
                      </a:lnTo>
                      <a:cubicBezTo>
                        <a:pt x="2" y="9467"/>
                        <a:pt x="2" y="9467"/>
                        <a:pt x="2" y="9467"/>
                      </a:cubicBezTo>
                      <a:lnTo>
                        <a:pt x="2" y="9467"/>
                      </a:lnTo>
                      <a:lnTo>
                        <a:pt x="2" y="9466"/>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5" name="Google Shape;2021;p57">
              <a:extLst>
                <a:ext uri="{FF2B5EF4-FFF2-40B4-BE49-F238E27FC236}">
                  <a16:creationId xmlns:a16="http://schemas.microsoft.com/office/drawing/2014/main" id="{CA2BC7CE-B6AB-4BC8-9D4A-4DE4709F372F}"/>
                </a:ext>
              </a:extLst>
            </p:cNvPr>
            <p:cNvSpPr/>
            <p:nvPr/>
          </p:nvSpPr>
          <p:spPr>
            <a:xfrm rot="2700000">
              <a:off x="1484053" y="2130749"/>
              <a:ext cx="190495" cy="190495"/>
            </a:xfrm>
            <a:prstGeom prst="mathPlus">
              <a:avLst>
                <a:gd name="adj1" fmla="val 11732"/>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1998;p57">
            <a:extLst>
              <a:ext uri="{FF2B5EF4-FFF2-40B4-BE49-F238E27FC236}">
                <a16:creationId xmlns:a16="http://schemas.microsoft.com/office/drawing/2014/main" id="{E335D358-6CAD-48EB-9461-C749F2BBBB7D}"/>
              </a:ext>
            </a:extLst>
          </p:cNvPr>
          <p:cNvGrpSpPr/>
          <p:nvPr/>
        </p:nvGrpSpPr>
        <p:grpSpPr>
          <a:xfrm>
            <a:off x="1912720" y="2707515"/>
            <a:ext cx="2097830" cy="1845891"/>
            <a:chOff x="3628748" y="1775316"/>
            <a:chExt cx="2268877" cy="1780011"/>
          </a:xfrm>
        </p:grpSpPr>
        <p:grpSp>
          <p:nvGrpSpPr>
            <p:cNvPr id="59" name="Google Shape;1999;p57">
              <a:extLst>
                <a:ext uri="{FF2B5EF4-FFF2-40B4-BE49-F238E27FC236}">
                  <a16:creationId xmlns:a16="http://schemas.microsoft.com/office/drawing/2014/main" id="{9728AB52-6B32-4C20-9DB3-2FB5F28A2377}"/>
                </a:ext>
              </a:extLst>
            </p:cNvPr>
            <p:cNvGrpSpPr/>
            <p:nvPr/>
          </p:nvGrpSpPr>
          <p:grpSpPr>
            <a:xfrm>
              <a:off x="3628748" y="1775316"/>
              <a:ext cx="2268860" cy="1780011"/>
              <a:chOff x="4273400" y="1826525"/>
              <a:chExt cx="2721761" cy="2135330"/>
            </a:xfrm>
          </p:grpSpPr>
          <p:sp>
            <p:nvSpPr>
              <p:cNvPr id="63" name="Google Shape;2000;p57">
                <a:extLst>
                  <a:ext uri="{FF2B5EF4-FFF2-40B4-BE49-F238E27FC236}">
                    <a16:creationId xmlns:a16="http://schemas.microsoft.com/office/drawing/2014/main" id="{2A998305-1CB2-41AD-9446-3E81A669A42F}"/>
                  </a:ext>
                </a:extLst>
              </p:cNvPr>
              <p:cNvSpPr/>
              <p:nvPr/>
            </p:nvSpPr>
            <p:spPr>
              <a:xfrm>
                <a:off x="4273593" y="2153161"/>
                <a:ext cx="2721568" cy="1808694"/>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001;p57">
                <a:extLst>
                  <a:ext uri="{FF2B5EF4-FFF2-40B4-BE49-F238E27FC236}">
                    <a16:creationId xmlns:a16="http://schemas.microsoft.com/office/drawing/2014/main" id="{4B230646-988E-4B94-BE78-17E729EDFA28}"/>
                  </a:ext>
                </a:extLst>
              </p:cNvPr>
              <p:cNvSpPr/>
              <p:nvPr/>
            </p:nvSpPr>
            <p:spPr>
              <a:xfrm>
                <a:off x="4273400" y="1826525"/>
                <a:ext cx="900900" cy="325800"/>
              </a:xfrm>
              <a:prstGeom prst="snip2SameRect">
                <a:avLst>
                  <a:gd name="adj1" fmla="val 16667"/>
                  <a:gd name="adj2" fmla="val 0"/>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002;p57">
                <a:extLst>
                  <a:ext uri="{FF2B5EF4-FFF2-40B4-BE49-F238E27FC236}">
                    <a16:creationId xmlns:a16="http://schemas.microsoft.com/office/drawing/2014/main" id="{360A792A-56E7-483F-990C-AD9667593CF0}"/>
                  </a:ext>
                </a:extLst>
              </p:cNvPr>
              <p:cNvSpPr/>
              <p:nvPr/>
            </p:nvSpPr>
            <p:spPr>
              <a:xfrm>
                <a:off x="5183734" y="1826525"/>
                <a:ext cx="900900" cy="325800"/>
              </a:xfrm>
              <a:prstGeom prst="snip2SameRect">
                <a:avLst>
                  <a:gd name="adj1" fmla="val 16667"/>
                  <a:gd name="adj2" fmla="val 0"/>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003;p57">
                <a:extLst>
                  <a:ext uri="{FF2B5EF4-FFF2-40B4-BE49-F238E27FC236}">
                    <a16:creationId xmlns:a16="http://schemas.microsoft.com/office/drawing/2014/main" id="{2F14A33F-3730-44A7-989C-B0837B191F82}"/>
                  </a:ext>
                </a:extLst>
              </p:cNvPr>
              <p:cNvSpPr/>
              <p:nvPr/>
            </p:nvSpPr>
            <p:spPr>
              <a:xfrm>
                <a:off x="6094068" y="1826525"/>
                <a:ext cx="900900" cy="325800"/>
              </a:xfrm>
              <a:prstGeom prst="snip2SameRect">
                <a:avLst>
                  <a:gd name="adj1" fmla="val 16667"/>
                  <a:gd name="adj2" fmla="val 0"/>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2004;p57">
              <a:extLst>
                <a:ext uri="{FF2B5EF4-FFF2-40B4-BE49-F238E27FC236}">
                  <a16:creationId xmlns:a16="http://schemas.microsoft.com/office/drawing/2014/main" id="{87603D8C-0B94-453B-A2A4-9CD5896EDC5A}"/>
                </a:ext>
              </a:extLst>
            </p:cNvPr>
            <p:cNvSpPr/>
            <p:nvPr/>
          </p:nvSpPr>
          <p:spPr>
            <a:xfrm rot="2700000">
              <a:off x="5667678" y="1815924"/>
              <a:ext cx="190495" cy="190495"/>
            </a:xfrm>
            <a:prstGeom prst="mathPlus">
              <a:avLst>
                <a:gd name="adj1" fmla="val 11732"/>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005;p57">
              <a:extLst>
                <a:ext uri="{FF2B5EF4-FFF2-40B4-BE49-F238E27FC236}">
                  <a16:creationId xmlns:a16="http://schemas.microsoft.com/office/drawing/2014/main" id="{7FED6B09-BBE4-4224-B5B3-E17DAC7DE061}"/>
                </a:ext>
              </a:extLst>
            </p:cNvPr>
            <p:cNvSpPr/>
            <p:nvPr/>
          </p:nvSpPr>
          <p:spPr>
            <a:xfrm rot="2700000">
              <a:off x="4911790" y="1815924"/>
              <a:ext cx="190495" cy="190495"/>
            </a:xfrm>
            <a:prstGeom prst="mathPlus">
              <a:avLst>
                <a:gd name="adj1" fmla="val 11732"/>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006;p57">
              <a:extLst>
                <a:ext uri="{FF2B5EF4-FFF2-40B4-BE49-F238E27FC236}">
                  <a16:creationId xmlns:a16="http://schemas.microsoft.com/office/drawing/2014/main" id="{155F8718-45FE-40F2-AC76-CD623A2603A4}"/>
                </a:ext>
              </a:extLst>
            </p:cNvPr>
            <p:cNvSpPr/>
            <p:nvPr/>
          </p:nvSpPr>
          <p:spPr>
            <a:xfrm rot="2700000">
              <a:off x="4155903" y="1815924"/>
              <a:ext cx="190495" cy="190495"/>
            </a:xfrm>
            <a:prstGeom prst="mathPlus">
              <a:avLst>
                <a:gd name="adj1" fmla="val 11732"/>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9" name="Google Shape;449;p29">
            <a:hlinkClick r:id="" action="ppaction://noaction"/>
          </p:cNvPr>
          <p:cNvSpPr txBox="1">
            <a:spLocks noGrp="1"/>
          </p:cNvSpPr>
          <p:nvPr>
            <p:ph type="subTitle" idx="1"/>
          </p:nvPr>
        </p:nvSpPr>
        <p:spPr>
          <a:xfrm>
            <a:off x="1966611" y="3053434"/>
            <a:ext cx="1989884" cy="1421822"/>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1400" dirty="0"/>
              <a:t>The first versions of Windows were graphical shells that ran from MS-DOS. </a:t>
            </a:r>
            <a:endParaRPr sz="1400" dirty="0"/>
          </a:p>
        </p:txBody>
      </p:sp>
      <p:sp>
        <p:nvSpPr>
          <p:cNvPr id="454" name="Google Shape;454;p29">
            <a:hlinkClick r:id="" action="ppaction://noaction"/>
          </p:cNvPr>
          <p:cNvSpPr txBox="1">
            <a:spLocks noGrp="1"/>
          </p:cNvSpPr>
          <p:nvPr>
            <p:ph type="subTitle" idx="3"/>
          </p:nvPr>
        </p:nvSpPr>
        <p:spPr>
          <a:xfrm>
            <a:off x="5234573" y="3446943"/>
            <a:ext cx="3247161" cy="1223883"/>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1200" dirty="0"/>
              <a:t>Microsoft’s development of the Windows operating system for PC-based computers</a:t>
            </a:r>
          </a:p>
          <a:p>
            <a:pPr marL="0" lvl="0" indent="0" algn="l" rtl="0">
              <a:spcBef>
                <a:spcPts val="0"/>
              </a:spcBef>
              <a:spcAft>
                <a:spcPts val="0"/>
              </a:spcAft>
              <a:buNone/>
            </a:pPr>
            <a:r>
              <a:rPr lang="en-US" sz="1200" dirty="0"/>
              <a:t>as well as servers can be divided into four eras: MS−DOS, MS−DOS-based</a:t>
            </a:r>
          </a:p>
          <a:p>
            <a:pPr marL="0" lvl="0" indent="0" algn="l" rtl="0">
              <a:spcBef>
                <a:spcPts val="0"/>
              </a:spcBef>
              <a:spcAft>
                <a:spcPts val="0"/>
              </a:spcAft>
              <a:buNone/>
            </a:pPr>
            <a:r>
              <a:rPr lang="en-US" sz="1200" dirty="0"/>
              <a:t>Windows, NT-based Windows, and Modern Windows.</a:t>
            </a:r>
            <a:endParaRPr sz="1200" dirty="0"/>
          </a:p>
        </p:txBody>
      </p:sp>
      <p:grpSp>
        <p:nvGrpSpPr>
          <p:cNvPr id="67" name="Google Shape;1989;p57">
            <a:extLst>
              <a:ext uri="{FF2B5EF4-FFF2-40B4-BE49-F238E27FC236}">
                <a16:creationId xmlns:a16="http://schemas.microsoft.com/office/drawing/2014/main" id="{DC37E969-2608-4A0F-979F-448BDAE9F353}"/>
              </a:ext>
            </a:extLst>
          </p:cNvPr>
          <p:cNvGrpSpPr/>
          <p:nvPr/>
        </p:nvGrpSpPr>
        <p:grpSpPr>
          <a:xfrm>
            <a:off x="5530453" y="1054448"/>
            <a:ext cx="2658350" cy="1438071"/>
            <a:chOff x="6137873" y="1775316"/>
            <a:chExt cx="2269002" cy="1780016"/>
          </a:xfrm>
        </p:grpSpPr>
        <p:sp>
          <p:nvSpPr>
            <p:cNvPr id="68" name="Google Shape;1990;p57">
              <a:extLst>
                <a:ext uri="{FF2B5EF4-FFF2-40B4-BE49-F238E27FC236}">
                  <a16:creationId xmlns:a16="http://schemas.microsoft.com/office/drawing/2014/main" id="{B62B7DD4-5B63-4A97-9F1B-3608316E0E61}"/>
                </a:ext>
              </a:extLst>
            </p:cNvPr>
            <p:cNvSpPr/>
            <p:nvPr/>
          </p:nvSpPr>
          <p:spPr>
            <a:xfrm>
              <a:off x="6888875" y="1775325"/>
              <a:ext cx="1518000" cy="2715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991;p57">
              <a:extLst>
                <a:ext uri="{FF2B5EF4-FFF2-40B4-BE49-F238E27FC236}">
                  <a16:creationId xmlns:a16="http://schemas.microsoft.com/office/drawing/2014/main" id="{B3DDF5AC-C87C-45A9-A07F-D50F1F619D6A}"/>
                </a:ext>
              </a:extLst>
            </p:cNvPr>
            <p:cNvSpPr/>
            <p:nvPr/>
          </p:nvSpPr>
          <p:spPr>
            <a:xfrm>
              <a:off x="6138034" y="2047600"/>
              <a:ext cx="2268726" cy="1507732"/>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992;p57">
              <a:extLst>
                <a:ext uri="{FF2B5EF4-FFF2-40B4-BE49-F238E27FC236}">
                  <a16:creationId xmlns:a16="http://schemas.microsoft.com/office/drawing/2014/main" id="{0BB6D194-3198-480B-BBAE-FEB310754AA9}"/>
                </a:ext>
              </a:extLst>
            </p:cNvPr>
            <p:cNvSpPr/>
            <p:nvPr/>
          </p:nvSpPr>
          <p:spPr>
            <a:xfrm>
              <a:off x="6137873" y="1775316"/>
              <a:ext cx="750990" cy="271587"/>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993;p57">
              <a:extLst>
                <a:ext uri="{FF2B5EF4-FFF2-40B4-BE49-F238E27FC236}">
                  <a16:creationId xmlns:a16="http://schemas.microsoft.com/office/drawing/2014/main" id="{F54D126A-32A1-4411-8D30-53317AFFB640}"/>
                </a:ext>
              </a:extLst>
            </p:cNvPr>
            <p:cNvSpPr/>
            <p:nvPr/>
          </p:nvSpPr>
          <p:spPr>
            <a:xfrm rot="2700000">
              <a:off x="6658928" y="1815924"/>
              <a:ext cx="190495" cy="190495"/>
            </a:xfrm>
            <a:prstGeom prst="mathPlus">
              <a:avLst>
                <a:gd name="adj1" fmla="val 11732"/>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994;p57">
              <a:extLst>
                <a:ext uri="{FF2B5EF4-FFF2-40B4-BE49-F238E27FC236}">
                  <a16:creationId xmlns:a16="http://schemas.microsoft.com/office/drawing/2014/main" id="{D9B4A67A-BD25-48F2-AAD9-B5491AFDBAE1}"/>
                </a:ext>
              </a:extLst>
            </p:cNvPr>
            <p:cNvSpPr/>
            <p:nvPr/>
          </p:nvSpPr>
          <p:spPr>
            <a:xfrm>
              <a:off x="8137475" y="1776475"/>
              <a:ext cx="269400" cy="269400"/>
            </a:xfrm>
            <a:prstGeom prst="rect">
              <a:avLst/>
            </a:prstGeom>
            <a:solidFill>
              <a:schemeClr val="accent1"/>
            </a:solid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995;p57">
              <a:extLst>
                <a:ext uri="{FF2B5EF4-FFF2-40B4-BE49-F238E27FC236}">
                  <a16:creationId xmlns:a16="http://schemas.microsoft.com/office/drawing/2014/main" id="{E7EAB6A5-600C-4D0F-8FA5-C9FFBBFBDD56}"/>
                </a:ext>
              </a:extLst>
            </p:cNvPr>
            <p:cNvSpPr/>
            <p:nvPr/>
          </p:nvSpPr>
          <p:spPr>
            <a:xfrm rot="2700000">
              <a:off x="8176928" y="1815924"/>
              <a:ext cx="190495" cy="190495"/>
            </a:xfrm>
            <a:prstGeom prst="mathPlus">
              <a:avLst>
                <a:gd name="adj1" fmla="val 11732"/>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996;p57">
              <a:extLst>
                <a:ext uri="{FF2B5EF4-FFF2-40B4-BE49-F238E27FC236}">
                  <a16:creationId xmlns:a16="http://schemas.microsoft.com/office/drawing/2014/main" id="{78BB6AB4-D5AA-4A4B-8CFC-BC16FEF880D7}"/>
                </a:ext>
              </a:extLst>
            </p:cNvPr>
            <p:cNvSpPr/>
            <p:nvPr/>
          </p:nvSpPr>
          <p:spPr>
            <a:xfrm>
              <a:off x="6882838" y="1776475"/>
              <a:ext cx="269400" cy="269400"/>
            </a:xfrm>
            <a:prstGeom prst="rect">
              <a:avLst/>
            </a:prstGeom>
            <a:solidFill>
              <a:schemeClr val="accent1"/>
            </a:solid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997;p57">
              <a:extLst>
                <a:ext uri="{FF2B5EF4-FFF2-40B4-BE49-F238E27FC236}">
                  <a16:creationId xmlns:a16="http://schemas.microsoft.com/office/drawing/2014/main" id="{29C1A3E3-0C28-4708-AA95-52F112CF9CFB}"/>
                </a:ext>
              </a:extLst>
            </p:cNvPr>
            <p:cNvSpPr/>
            <p:nvPr/>
          </p:nvSpPr>
          <p:spPr>
            <a:xfrm>
              <a:off x="6922288" y="1815925"/>
              <a:ext cx="190500" cy="190500"/>
            </a:xfrm>
            <a:prstGeom prst="mathPlus">
              <a:avLst>
                <a:gd name="adj1" fmla="val 11732"/>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8" name="Google Shape;458;p29">
            <a:hlinkClick r:id="" action="ppaction://noaction"/>
          </p:cNvPr>
          <p:cNvSpPr txBox="1">
            <a:spLocks noGrp="1"/>
          </p:cNvSpPr>
          <p:nvPr>
            <p:ph type="subTitle" idx="7"/>
          </p:nvPr>
        </p:nvSpPr>
        <p:spPr>
          <a:xfrm>
            <a:off x="5676191" y="1329485"/>
            <a:ext cx="2363926" cy="1123094"/>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1400" dirty="0"/>
              <a:t>Microsoft introduced Windows as a graphical user interface for MS-DOS, which had been introduced two years earlier.</a:t>
            </a:r>
            <a:endParaRPr sz="1400" dirty="0"/>
          </a:p>
        </p:txBody>
      </p:sp>
      <p:grpSp>
        <p:nvGrpSpPr>
          <p:cNvPr id="76" name="Google Shape;1715;p56">
            <a:extLst>
              <a:ext uri="{FF2B5EF4-FFF2-40B4-BE49-F238E27FC236}">
                <a16:creationId xmlns:a16="http://schemas.microsoft.com/office/drawing/2014/main" id="{E7FA9CE9-F97F-49F5-8ACD-04A31A161CB5}"/>
              </a:ext>
            </a:extLst>
          </p:cNvPr>
          <p:cNvGrpSpPr/>
          <p:nvPr/>
        </p:nvGrpSpPr>
        <p:grpSpPr>
          <a:xfrm>
            <a:off x="2218229" y="510019"/>
            <a:ext cx="343475" cy="390750"/>
            <a:chOff x="4080463" y="2970925"/>
            <a:chExt cx="343475" cy="390750"/>
          </a:xfrm>
        </p:grpSpPr>
        <p:sp>
          <p:nvSpPr>
            <p:cNvPr id="77" name="Google Shape;1716;p56">
              <a:extLst>
                <a:ext uri="{FF2B5EF4-FFF2-40B4-BE49-F238E27FC236}">
                  <a16:creationId xmlns:a16="http://schemas.microsoft.com/office/drawing/2014/main" id="{5AAE6642-E977-489D-BE2B-2EF5E65A793A}"/>
                </a:ext>
              </a:extLst>
            </p:cNvPr>
            <p:cNvSpPr/>
            <p:nvPr/>
          </p:nvSpPr>
          <p:spPr>
            <a:xfrm>
              <a:off x="4149138" y="3051000"/>
              <a:ext cx="206100" cy="229050"/>
            </a:xfrm>
            <a:custGeom>
              <a:avLst/>
              <a:gdLst/>
              <a:ahLst/>
              <a:cxnLst/>
              <a:rect l="l" t="t" r="r" b="b"/>
              <a:pathLst>
                <a:path w="8244" h="9162" extrusionOk="0">
                  <a:moveTo>
                    <a:pt x="1" y="0"/>
                  </a:moveTo>
                  <a:lnTo>
                    <a:pt x="1" y="9162"/>
                  </a:lnTo>
                  <a:lnTo>
                    <a:pt x="4122" y="9162"/>
                  </a:lnTo>
                  <a:lnTo>
                    <a:pt x="8244" y="8850"/>
                  </a:lnTo>
                  <a:lnTo>
                    <a:pt x="8244" y="312"/>
                  </a:lnTo>
                  <a:lnTo>
                    <a:pt x="41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717;p56">
              <a:extLst>
                <a:ext uri="{FF2B5EF4-FFF2-40B4-BE49-F238E27FC236}">
                  <a16:creationId xmlns:a16="http://schemas.microsoft.com/office/drawing/2014/main" id="{B25F4CBE-98D4-42D8-9155-0C43753AA64B}"/>
                </a:ext>
              </a:extLst>
            </p:cNvPr>
            <p:cNvSpPr/>
            <p:nvPr/>
          </p:nvSpPr>
          <p:spPr>
            <a:xfrm>
              <a:off x="4252188" y="3051000"/>
              <a:ext cx="103050" cy="229050"/>
            </a:xfrm>
            <a:custGeom>
              <a:avLst/>
              <a:gdLst/>
              <a:ahLst/>
              <a:cxnLst/>
              <a:rect l="l" t="t" r="r" b="b"/>
              <a:pathLst>
                <a:path w="4122" h="9162" extrusionOk="0">
                  <a:moveTo>
                    <a:pt x="0" y="0"/>
                  </a:moveTo>
                  <a:lnTo>
                    <a:pt x="0" y="9162"/>
                  </a:lnTo>
                  <a:lnTo>
                    <a:pt x="4122" y="9162"/>
                  </a:lnTo>
                  <a:lnTo>
                    <a:pt x="41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718;p56">
              <a:extLst>
                <a:ext uri="{FF2B5EF4-FFF2-40B4-BE49-F238E27FC236}">
                  <a16:creationId xmlns:a16="http://schemas.microsoft.com/office/drawing/2014/main" id="{2BFEB804-8430-48FF-80CE-A6638E7360E7}"/>
                </a:ext>
              </a:extLst>
            </p:cNvPr>
            <p:cNvSpPr/>
            <p:nvPr/>
          </p:nvSpPr>
          <p:spPr>
            <a:xfrm>
              <a:off x="4080463" y="2970925"/>
              <a:ext cx="80300" cy="390750"/>
            </a:xfrm>
            <a:custGeom>
              <a:avLst/>
              <a:gdLst/>
              <a:ahLst/>
              <a:cxnLst/>
              <a:rect l="l" t="t" r="r" b="b"/>
              <a:pathLst>
                <a:path w="3212" h="15630" extrusionOk="0">
                  <a:moveTo>
                    <a:pt x="2293" y="1829"/>
                  </a:moveTo>
                  <a:lnTo>
                    <a:pt x="2293" y="3203"/>
                  </a:lnTo>
                  <a:lnTo>
                    <a:pt x="919" y="3203"/>
                  </a:lnTo>
                  <a:lnTo>
                    <a:pt x="919" y="1829"/>
                  </a:lnTo>
                  <a:close/>
                  <a:moveTo>
                    <a:pt x="2293" y="4122"/>
                  </a:moveTo>
                  <a:lnTo>
                    <a:pt x="2293" y="5951"/>
                  </a:lnTo>
                  <a:lnTo>
                    <a:pt x="919" y="5951"/>
                  </a:lnTo>
                  <a:lnTo>
                    <a:pt x="919" y="4122"/>
                  </a:lnTo>
                  <a:close/>
                  <a:moveTo>
                    <a:pt x="2293" y="6870"/>
                  </a:moveTo>
                  <a:lnTo>
                    <a:pt x="2293" y="8698"/>
                  </a:lnTo>
                  <a:lnTo>
                    <a:pt x="919" y="8698"/>
                  </a:lnTo>
                  <a:lnTo>
                    <a:pt x="919" y="6870"/>
                  </a:lnTo>
                  <a:close/>
                  <a:moveTo>
                    <a:pt x="2293" y="9617"/>
                  </a:moveTo>
                  <a:lnTo>
                    <a:pt x="2293" y="11446"/>
                  </a:lnTo>
                  <a:lnTo>
                    <a:pt x="919" y="11446"/>
                  </a:lnTo>
                  <a:lnTo>
                    <a:pt x="919" y="9617"/>
                  </a:lnTo>
                  <a:close/>
                  <a:moveTo>
                    <a:pt x="2293" y="12365"/>
                  </a:moveTo>
                  <a:lnTo>
                    <a:pt x="2293" y="13730"/>
                  </a:lnTo>
                  <a:lnTo>
                    <a:pt x="919" y="13730"/>
                  </a:lnTo>
                  <a:lnTo>
                    <a:pt x="919" y="12365"/>
                  </a:lnTo>
                  <a:close/>
                  <a:moveTo>
                    <a:pt x="0" y="0"/>
                  </a:moveTo>
                  <a:lnTo>
                    <a:pt x="0" y="15630"/>
                  </a:lnTo>
                  <a:lnTo>
                    <a:pt x="919" y="15630"/>
                  </a:lnTo>
                  <a:lnTo>
                    <a:pt x="919" y="14649"/>
                  </a:lnTo>
                  <a:lnTo>
                    <a:pt x="2293" y="14649"/>
                  </a:lnTo>
                  <a:lnTo>
                    <a:pt x="2293" y="15630"/>
                  </a:lnTo>
                  <a:lnTo>
                    <a:pt x="3212" y="15630"/>
                  </a:lnTo>
                  <a:lnTo>
                    <a:pt x="3212" y="0"/>
                  </a:lnTo>
                  <a:lnTo>
                    <a:pt x="2293" y="0"/>
                  </a:lnTo>
                  <a:lnTo>
                    <a:pt x="2293" y="919"/>
                  </a:lnTo>
                  <a:lnTo>
                    <a:pt x="919" y="919"/>
                  </a:lnTo>
                  <a:lnTo>
                    <a:pt x="91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719;p56">
              <a:extLst>
                <a:ext uri="{FF2B5EF4-FFF2-40B4-BE49-F238E27FC236}">
                  <a16:creationId xmlns:a16="http://schemas.microsoft.com/office/drawing/2014/main" id="{9690712F-5922-4D46-ADEC-A6B4659D9EB8}"/>
                </a:ext>
              </a:extLst>
            </p:cNvPr>
            <p:cNvSpPr/>
            <p:nvPr/>
          </p:nvSpPr>
          <p:spPr>
            <a:xfrm>
              <a:off x="4343638" y="2970925"/>
              <a:ext cx="80300" cy="390750"/>
            </a:xfrm>
            <a:custGeom>
              <a:avLst/>
              <a:gdLst/>
              <a:ahLst/>
              <a:cxnLst/>
              <a:rect l="l" t="t" r="r" b="b"/>
              <a:pathLst>
                <a:path w="3212" h="15630" extrusionOk="0">
                  <a:moveTo>
                    <a:pt x="2293" y="1829"/>
                  </a:moveTo>
                  <a:lnTo>
                    <a:pt x="2293" y="3203"/>
                  </a:lnTo>
                  <a:lnTo>
                    <a:pt x="919" y="3203"/>
                  </a:lnTo>
                  <a:lnTo>
                    <a:pt x="919" y="1829"/>
                  </a:lnTo>
                  <a:close/>
                  <a:moveTo>
                    <a:pt x="2293" y="4122"/>
                  </a:moveTo>
                  <a:lnTo>
                    <a:pt x="2293" y="5951"/>
                  </a:lnTo>
                  <a:lnTo>
                    <a:pt x="919" y="5951"/>
                  </a:lnTo>
                  <a:lnTo>
                    <a:pt x="919" y="4122"/>
                  </a:lnTo>
                  <a:close/>
                  <a:moveTo>
                    <a:pt x="2293" y="6870"/>
                  </a:moveTo>
                  <a:lnTo>
                    <a:pt x="2293" y="8698"/>
                  </a:lnTo>
                  <a:lnTo>
                    <a:pt x="919" y="8698"/>
                  </a:lnTo>
                  <a:lnTo>
                    <a:pt x="919" y="6870"/>
                  </a:lnTo>
                  <a:close/>
                  <a:moveTo>
                    <a:pt x="2293" y="9617"/>
                  </a:moveTo>
                  <a:lnTo>
                    <a:pt x="2293" y="11446"/>
                  </a:lnTo>
                  <a:lnTo>
                    <a:pt x="919" y="11446"/>
                  </a:lnTo>
                  <a:lnTo>
                    <a:pt x="919" y="9617"/>
                  </a:lnTo>
                  <a:close/>
                  <a:moveTo>
                    <a:pt x="2293" y="12365"/>
                  </a:moveTo>
                  <a:lnTo>
                    <a:pt x="2293" y="13730"/>
                  </a:lnTo>
                  <a:lnTo>
                    <a:pt x="919" y="13730"/>
                  </a:lnTo>
                  <a:lnTo>
                    <a:pt x="919" y="12365"/>
                  </a:lnTo>
                  <a:close/>
                  <a:moveTo>
                    <a:pt x="0" y="0"/>
                  </a:moveTo>
                  <a:lnTo>
                    <a:pt x="0" y="15630"/>
                  </a:lnTo>
                  <a:lnTo>
                    <a:pt x="919" y="15630"/>
                  </a:lnTo>
                  <a:lnTo>
                    <a:pt x="919" y="14649"/>
                  </a:lnTo>
                  <a:lnTo>
                    <a:pt x="2293" y="14649"/>
                  </a:lnTo>
                  <a:lnTo>
                    <a:pt x="2293" y="15630"/>
                  </a:lnTo>
                  <a:lnTo>
                    <a:pt x="3212" y="15630"/>
                  </a:lnTo>
                  <a:lnTo>
                    <a:pt x="3212" y="0"/>
                  </a:lnTo>
                  <a:lnTo>
                    <a:pt x="2293" y="0"/>
                  </a:lnTo>
                  <a:lnTo>
                    <a:pt x="2293" y="919"/>
                  </a:lnTo>
                  <a:lnTo>
                    <a:pt x="919" y="919"/>
                  </a:lnTo>
                  <a:lnTo>
                    <a:pt x="91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720;p56">
              <a:extLst>
                <a:ext uri="{FF2B5EF4-FFF2-40B4-BE49-F238E27FC236}">
                  <a16:creationId xmlns:a16="http://schemas.microsoft.com/office/drawing/2014/main" id="{DDB3A414-F04B-434E-9B90-DD1DE8B6FD41}"/>
                </a:ext>
              </a:extLst>
            </p:cNvPr>
            <p:cNvSpPr/>
            <p:nvPr/>
          </p:nvSpPr>
          <p:spPr>
            <a:xfrm>
              <a:off x="4201788" y="3129150"/>
              <a:ext cx="97700" cy="82225"/>
            </a:xfrm>
            <a:custGeom>
              <a:avLst/>
              <a:gdLst/>
              <a:ahLst/>
              <a:cxnLst/>
              <a:rect l="l" t="t" r="r" b="b"/>
              <a:pathLst>
                <a:path w="3908" h="3289" extrusionOk="0">
                  <a:moveTo>
                    <a:pt x="1156" y="1"/>
                  </a:moveTo>
                  <a:cubicBezTo>
                    <a:pt x="886" y="1"/>
                    <a:pt x="616" y="103"/>
                    <a:pt x="411" y="309"/>
                  </a:cubicBezTo>
                  <a:cubicBezTo>
                    <a:pt x="0" y="719"/>
                    <a:pt x="0" y="1388"/>
                    <a:pt x="411" y="1798"/>
                  </a:cubicBezTo>
                  <a:lnTo>
                    <a:pt x="2016" y="3288"/>
                  </a:lnTo>
                  <a:lnTo>
                    <a:pt x="3497" y="1789"/>
                  </a:lnTo>
                  <a:cubicBezTo>
                    <a:pt x="3908" y="1379"/>
                    <a:pt x="3908" y="710"/>
                    <a:pt x="3497" y="300"/>
                  </a:cubicBezTo>
                  <a:cubicBezTo>
                    <a:pt x="3256" y="132"/>
                    <a:pt x="3042" y="56"/>
                    <a:pt x="2846" y="56"/>
                  </a:cubicBezTo>
                  <a:cubicBezTo>
                    <a:pt x="2616" y="56"/>
                    <a:pt x="2410" y="161"/>
                    <a:pt x="2213" y="344"/>
                  </a:cubicBezTo>
                  <a:lnTo>
                    <a:pt x="2016" y="425"/>
                  </a:lnTo>
                  <a:lnTo>
                    <a:pt x="1900" y="309"/>
                  </a:lnTo>
                  <a:cubicBezTo>
                    <a:pt x="1695" y="103"/>
                    <a:pt x="1425" y="1"/>
                    <a:pt x="11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1715;p56">
            <a:extLst>
              <a:ext uri="{FF2B5EF4-FFF2-40B4-BE49-F238E27FC236}">
                <a16:creationId xmlns:a16="http://schemas.microsoft.com/office/drawing/2014/main" id="{9141FE20-610B-4E92-A86A-F9F28719F409}"/>
              </a:ext>
            </a:extLst>
          </p:cNvPr>
          <p:cNvGrpSpPr/>
          <p:nvPr/>
        </p:nvGrpSpPr>
        <p:grpSpPr>
          <a:xfrm>
            <a:off x="6925771" y="521892"/>
            <a:ext cx="343475" cy="390750"/>
            <a:chOff x="4080463" y="2970925"/>
            <a:chExt cx="343475" cy="390750"/>
          </a:xfrm>
        </p:grpSpPr>
        <p:sp>
          <p:nvSpPr>
            <p:cNvPr id="83" name="Google Shape;1716;p56">
              <a:extLst>
                <a:ext uri="{FF2B5EF4-FFF2-40B4-BE49-F238E27FC236}">
                  <a16:creationId xmlns:a16="http://schemas.microsoft.com/office/drawing/2014/main" id="{13BB5E3E-6CB4-4D23-B2E7-142AB00B3603}"/>
                </a:ext>
              </a:extLst>
            </p:cNvPr>
            <p:cNvSpPr/>
            <p:nvPr/>
          </p:nvSpPr>
          <p:spPr>
            <a:xfrm>
              <a:off x="4149138" y="3051000"/>
              <a:ext cx="206100" cy="229050"/>
            </a:xfrm>
            <a:custGeom>
              <a:avLst/>
              <a:gdLst/>
              <a:ahLst/>
              <a:cxnLst/>
              <a:rect l="l" t="t" r="r" b="b"/>
              <a:pathLst>
                <a:path w="8244" h="9162" extrusionOk="0">
                  <a:moveTo>
                    <a:pt x="1" y="0"/>
                  </a:moveTo>
                  <a:lnTo>
                    <a:pt x="1" y="9162"/>
                  </a:lnTo>
                  <a:lnTo>
                    <a:pt x="4122" y="9162"/>
                  </a:lnTo>
                  <a:lnTo>
                    <a:pt x="8244" y="8850"/>
                  </a:lnTo>
                  <a:lnTo>
                    <a:pt x="8244" y="312"/>
                  </a:lnTo>
                  <a:lnTo>
                    <a:pt x="41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717;p56">
              <a:extLst>
                <a:ext uri="{FF2B5EF4-FFF2-40B4-BE49-F238E27FC236}">
                  <a16:creationId xmlns:a16="http://schemas.microsoft.com/office/drawing/2014/main" id="{2118C043-C5B4-4FAF-91EC-F7A5745B8798}"/>
                </a:ext>
              </a:extLst>
            </p:cNvPr>
            <p:cNvSpPr/>
            <p:nvPr/>
          </p:nvSpPr>
          <p:spPr>
            <a:xfrm>
              <a:off x="4252188" y="3051000"/>
              <a:ext cx="103050" cy="229050"/>
            </a:xfrm>
            <a:custGeom>
              <a:avLst/>
              <a:gdLst/>
              <a:ahLst/>
              <a:cxnLst/>
              <a:rect l="l" t="t" r="r" b="b"/>
              <a:pathLst>
                <a:path w="4122" h="9162" extrusionOk="0">
                  <a:moveTo>
                    <a:pt x="0" y="0"/>
                  </a:moveTo>
                  <a:lnTo>
                    <a:pt x="0" y="9162"/>
                  </a:lnTo>
                  <a:lnTo>
                    <a:pt x="4122" y="9162"/>
                  </a:lnTo>
                  <a:lnTo>
                    <a:pt x="41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718;p56">
              <a:extLst>
                <a:ext uri="{FF2B5EF4-FFF2-40B4-BE49-F238E27FC236}">
                  <a16:creationId xmlns:a16="http://schemas.microsoft.com/office/drawing/2014/main" id="{177FE703-9102-4A1E-B683-209A54678B91}"/>
                </a:ext>
              </a:extLst>
            </p:cNvPr>
            <p:cNvSpPr/>
            <p:nvPr/>
          </p:nvSpPr>
          <p:spPr>
            <a:xfrm>
              <a:off x="4080463" y="2970925"/>
              <a:ext cx="80300" cy="390750"/>
            </a:xfrm>
            <a:custGeom>
              <a:avLst/>
              <a:gdLst/>
              <a:ahLst/>
              <a:cxnLst/>
              <a:rect l="l" t="t" r="r" b="b"/>
              <a:pathLst>
                <a:path w="3212" h="15630" extrusionOk="0">
                  <a:moveTo>
                    <a:pt x="2293" y="1829"/>
                  </a:moveTo>
                  <a:lnTo>
                    <a:pt x="2293" y="3203"/>
                  </a:lnTo>
                  <a:lnTo>
                    <a:pt x="919" y="3203"/>
                  </a:lnTo>
                  <a:lnTo>
                    <a:pt x="919" y="1829"/>
                  </a:lnTo>
                  <a:close/>
                  <a:moveTo>
                    <a:pt x="2293" y="4122"/>
                  </a:moveTo>
                  <a:lnTo>
                    <a:pt x="2293" y="5951"/>
                  </a:lnTo>
                  <a:lnTo>
                    <a:pt x="919" y="5951"/>
                  </a:lnTo>
                  <a:lnTo>
                    <a:pt x="919" y="4122"/>
                  </a:lnTo>
                  <a:close/>
                  <a:moveTo>
                    <a:pt x="2293" y="6870"/>
                  </a:moveTo>
                  <a:lnTo>
                    <a:pt x="2293" y="8698"/>
                  </a:lnTo>
                  <a:lnTo>
                    <a:pt x="919" y="8698"/>
                  </a:lnTo>
                  <a:lnTo>
                    <a:pt x="919" y="6870"/>
                  </a:lnTo>
                  <a:close/>
                  <a:moveTo>
                    <a:pt x="2293" y="9617"/>
                  </a:moveTo>
                  <a:lnTo>
                    <a:pt x="2293" y="11446"/>
                  </a:lnTo>
                  <a:lnTo>
                    <a:pt x="919" y="11446"/>
                  </a:lnTo>
                  <a:lnTo>
                    <a:pt x="919" y="9617"/>
                  </a:lnTo>
                  <a:close/>
                  <a:moveTo>
                    <a:pt x="2293" y="12365"/>
                  </a:moveTo>
                  <a:lnTo>
                    <a:pt x="2293" y="13730"/>
                  </a:lnTo>
                  <a:lnTo>
                    <a:pt x="919" y="13730"/>
                  </a:lnTo>
                  <a:lnTo>
                    <a:pt x="919" y="12365"/>
                  </a:lnTo>
                  <a:close/>
                  <a:moveTo>
                    <a:pt x="0" y="0"/>
                  </a:moveTo>
                  <a:lnTo>
                    <a:pt x="0" y="15630"/>
                  </a:lnTo>
                  <a:lnTo>
                    <a:pt x="919" y="15630"/>
                  </a:lnTo>
                  <a:lnTo>
                    <a:pt x="919" y="14649"/>
                  </a:lnTo>
                  <a:lnTo>
                    <a:pt x="2293" y="14649"/>
                  </a:lnTo>
                  <a:lnTo>
                    <a:pt x="2293" y="15630"/>
                  </a:lnTo>
                  <a:lnTo>
                    <a:pt x="3212" y="15630"/>
                  </a:lnTo>
                  <a:lnTo>
                    <a:pt x="3212" y="0"/>
                  </a:lnTo>
                  <a:lnTo>
                    <a:pt x="2293" y="0"/>
                  </a:lnTo>
                  <a:lnTo>
                    <a:pt x="2293" y="919"/>
                  </a:lnTo>
                  <a:lnTo>
                    <a:pt x="919" y="919"/>
                  </a:lnTo>
                  <a:lnTo>
                    <a:pt x="91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719;p56">
              <a:extLst>
                <a:ext uri="{FF2B5EF4-FFF2-40B4-BE49-F238E27FC236}">
                  <a16:creationId xmlns:a16="http://schemas.microsoft.com/office/drawing/2014/main" id="{AFF7728F-8B1B-4146-80A5-E6E181A7518A}"/>
                </a:ext>
              </a:extLst>
            </p:cNvPr>
            <p:cNvSpPr/>
            <p:nvPr/>
          </p:nvSpPr>
          <p:spPr>
            <a:xfrm>
              <a:off x="4343638" y="2970925"/>
              <a:ext cx="80300" cy="390750"/>
            </a:xfrm>
            <a:custGeom>
              <a:avLst/>
              <a:gdLst/>
              <a:ahLst/>
              <a:cxnLst/>
              <a:rect l="l" t="t" r="r" b="b"/>
              <a:pathLst>
                <a:path w="3212" h="15630" extrusionOk="0">
                  <a:moveTo>
                    <a:pt x="2293" y="1829"/>
                  </a:moveTo>
                  <a:lnTo>
                    <a:pt x="2293" y="3203"/>
                  </a:lnTo>
                  <a:lnTo>
                    <a:pt x="919" y="3203"/>
                  </a:lnTo>
                  <a:lnTo>
                    <a:pt x="919" y="1829"/>
                  </a:lnTo>
                  <a:close/>
                  <a:moveTo>
                    <a:pt x="2293" y="4122"/>
                  </a:moveTo>
                  <a:lnTo>
                    <a:pt x="2293" y="5951"/>
                  </a:lnTo>
                  <a:lnTo>
                    <a:pt x="919" y="5951"/>
                  </a:lnTo>
                  <a:lnTo>
                    <a:pt x="919" y="4122"/>
                  </a:lnTo>
                  <a:close/>
                  <a:moveTo>
                    <a:pt x="2293" y="6870"/>
                  </a:moveTo>
                  <a:lnTo>
                    <a:pt x="2293" y="8698"/>
                  </a:lnTo>
                  <a:lnTo>
                    <a:pt x="919" y="8698"/>
                  </a:lnTo>
                  <a:lnTo>
                    <a:pt x="919" y="6870"/>
                  </a:lnTo>
                  <a:close/>
                  <a:moveTo>
                    <a:pt x="2293" y="9617"/>
                  </a:moveTo>
                  <a:lnTo>
                    <a:pt x="2293" y="11446"/>
                  </a:lnTo>
                  <a:lnTo>
                    <a:pt x="919" y="11446"/>
                  </a:lnTo>
                  <a:lnTo>
                    <a:pt x="919" y="9617"/>
                  </a:lnTo>
                  <a:close/>
                  <a:moveTo>
                    <a:pt x="2293" y="12365"/>
                  </a:moveTo>
                  <a:lnTo>
                    <a:pt x="2293" y="13730"/>
                  </a:lnTo>
                  <a:lnTo>
                    <a:pt x="919" y="13730"/>
                  </a:lnTo>
                  <a:lnTo>
                    <a:pt x="919" y="12365"/>
                  </a:lnTo>
                  <a:close/>
                  <a:moveTo>
                    <a:pt x="0" y="0"/>
                  </a:moveTo>
                  <a:lnTo>
                    <a:pt x="0" y="15630"/>
                  </a:lnTo>
                  <a:lnTo>
                    <a:pt x="919" y="15630"/>
                  </a:lnTo>
                  <a:lnTo>
                    <a:pt x="919" y="14649"/>
                  </a:lnTo>
                  <a:lnTo>
                    <a:pt x="2293" y="14649"/>
                  </a:lnTo>
                  <a:lnTo>
                    <a:pt x="2293" y="15630"/>
                  </a:lnTo>
                  <a:lnTo>
                    <a:pt x="3212" y="15630"/>
                  </a:lnTo>
                  <a:lnTo>
                    <a:pt x="3212" y="0"/>
                  </a:lnTo>
                  <a:lnTo>
                    <a:pt x="2293" y="0"/>
                  </a:lnTo>
                  <a:lnTo>
                    <a:pt x="2293" y="919"/>
                  </a:lnTo>
                  <a:lnTo>
                    <a:pt x="919" y="919"/>
                  </a:lnTo>
                  <a:lnTo>
                    <a:pt x="91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720;p56">
              <a:extLst>
                <a:ext uri="{FF2B5EF4-FFF2-40B4-BE49-F238E27FC236}">
                  <a16:creationId xmlns:a16="http://schemas.microsoft.com/office/drawing/2014/main" id="{A82994D0-B1EE-4A24-904D-CCE46E9F9869}"/>
                </a:ext>
              </a:extLst>
            </p:cNvPr>
            <p:cNvSpPr/>
            <p:nvPr/>
          </p:nvSpPr>
          <p:spPr>
            <a:xfrm>
              <a:off x="4201788" y="3129150"/>
              <a:ext cx="97700" cy="82225"/>
            </a:xfrm>
            <a:custGeom>
              <a:avLst/>
              <a:gdLst/>
              <a:ahLst/>
              <a:cxnLst/>
              <a:rect l="l" t="t" r="r" b="b"/>
              <a:pathLst>
                <a:path w="3908" h="3289" extrusionOk="0">
                  <a:moveTo>
                    <a:pt x="1156" y="1"/>
                  </a:moveTo>
                  <a:cubicBezTo>
                    <a:pt x="886" y="1"/>
                    <a:pt x="616" y="103"/>
                    <a:pt x="411" y="309"/>
                  </a:cubicBezTo>
                  <a:cubicBezTo>
                    <a:pt x="0" y="719"/>
                    <a:pt x="0" y="1388"/>
                    <a:pt x="411" y="1798"/>
                  </a:cubicBezTo>
                  <a:lnTo>
                    <a:pt x="2016" y="3288"/>
                  </a:lnTo>
                  <a:lnTo>
                    <a:pt x="3497" y="1789"/>
                  </a:lnTo>
                  <a:cubicBezTo>
                    <a:pt x="3908" y="1379"/>
                    <a:pt x="3908" y="710"/>
                    <a:pt x="3497" y="300"/>
                  </a:cubicBezTo>
                  <a:cubicBezTo>
                    <a:pt x="3256" y="132"/>
                    <a:pt x="3042" y="56"/>
                    <a:pt x="2846" y="56"/>
                  </a:cubicBezTo>
                  <a:cubicBezTo>
                    <a:pt x="2616" y="56"/>
                    <a:pt x="2410" y="161"/>
                    <a:pt x="2213" y="344"/>
                  </a:cubicBezTo>
                  <a:lnTo>
                    <a:pt x="2016" y="425"/>
                  </a:lnTo>
                  <a:lnTo>
                    <a:pt x="1900" y="309"/>
                  </a:lnTo>
                  <a:cubicBezTo>
                    <a:pt x="1695" y="103"/>
                    <a:pt x="1425" y="1"/>
                    <a:pt x="11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6" name="Picture 2" descr="Bill Gates | Biography, Microsoft, &amp; Facts | Britannica">
            <a:extLst>
              <a:ext uri="{FF2B5EF4-FFF2-40B4-BE49-F238E27FC236}">
                <a16:creationId xmlns:a16="http://schemas.microsoft.com/office/drawing/2014/main" id="{64410A0C-B0CF-4CEB-8742-210451433C1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10433" y="1054448"/>
            <a:ext cx="1173799" cy="7929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500" fill="hold"/>
                                        <p:tgtEl>
                                          <p:spTgt spid="1026"/>
                                        </p:tgtEl>
                                        <p:attrNameLst>
                                          <p:attrName>ppt_w</p:attrName>
                                        </p:attrNameLst>
                                      </p:cBhvr>
                                      <p:tavLst>
                                        <p:tav tm="0">
                                          <p:val>
                                            <p:fltVal val="0"/>
                                          </p:val>
                                        </p:tav>
                                        <p:tav tm="100000">
                                          <p:val>
                                            <p:strVal val="#ppt_w"/>
                                          </p:val>
                                        </p:tav>
                                      </p:tavLst>
                                    </p:anim>
                                    <p:anim calcmode="lin" valueType="num">
                                      <p:cBhvr>
                                        <p:cTn id="8" dur="500" fill="hold"/>
                                        <p:tgtEl>
                                          <p:spTgt spid="1026"/>
                                        </p:tgtEl>
                                        <p:attrNameLst>
                                          <p:attrName>ppt_h</p:attrName>
                                        </p:attrNameLst>
                                      </p:cBhvr>
                                      <p:tavLst>
                                        <p:tav tm="0">
                                          <p:val>
                                            <p:fltVal val="0"/>
                                          </p:val>
                                        </p:tav>
                                        <p:tav tm="100000">
                                          <p:val>
                                            <p:strVal val="#ppt_h"/>
                                          </p:val>
                                        </p:tav>
                                      </p:tavLst>
                                    </p:anim>
                                    <p:animEffect transition="in" filter="fade">
                                      <p:cBhvr>
                                        <p:cTn id="9"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26">
            <a:hlinkClick r:id="rId3" action="ppaction://hlinksldjump"/>
          </p:cNvPr>
          <p:cNvSpPr/>
          <p:nvPr/>
        </p:nvSpPr>
        <p:spPr>
          <a:xfrm>
            <a:off x="125400" y="1714388"/>
            <a:ext cx="507900" cy="230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1"/>
                </a:solidFill>
                <a:latin typeface="Raleway"/>
                <a:ea typeface="Raleway"/>
                <a:cs typeface="Raleway"/>
                <a:sym typeface="Raleway"/>
              </a:rPr>
              <a:t>01</a:t>
            </a:r>
            <a:endParaRPr sz="1800" b="1">
              <a:solidFill>
                <a:schemeClr val="dk1"/>
              </a:solidFill>
              <a:latin typeface="Raleway"/>
              <a:ea typeface="Raleway"/>
              <a:cs typeface="Raleway"/>
              <a:sym typeface="Raleway"/>
            </a:endParaRPr>
          </a:p>
        </p:txBody>
      </p:sp>
      <p:sp>
        <p:nvSpPr>
          <p:cNvPr id="357" name="Google Shape;357;p26">
            <a:hlinkClick r:id="" action="ppaction://noaction"/>
          </p:cNvPr>
          <p:cNvSpPr/>
          <p:nvPr/>
        </p:nvSpPr>
        <p:spPr>
          <a:xfrm>
            <a:off x="125400" y="2226163"/>
            <a:ext cx="507900" cy="230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1"/>
                </a:solidFill>
                <a:latin typeface="Raleway"/>
                <a:ea typeface="Raleway"/>
                <a:cs typeface="Raleway"/>
                <a:sym typeface="Raleway"/>
              </a:rPr>
              <a:t>02</a:t>
            </a:r>
            <a:endParaRPr sz="1800" b="1">
              <a:solidFill>
                <a:schemeClr val="dk1"/>
              </a:solidFill>
              <a:latin typeface="Raleway"/>
              <a:ea typeface="Raleway"/>
              <a:cs typeface="Raleway"/>
              <a:sym typeface="Raleway"/>
            </a:endParaRPr>
          </a:p>
        </p:txBody>
      </p:sp>
      <p:sp>
        <p:nvSpPr>
          <p:cNvPr id="358" name="Google Shape;358;p26">
            <a:hlinkClick r:id="" action="ppaction://noaction"/>
          </p:cNvPr>
          <p:cNvSpPr/>
          <p:nvPr/>
        </p:nvSpPr>
        <p:spPr>
          <a:xfrm>
            <a:off x="125400" y="2738713"/>
            <a:ext cx="507900" cy="230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1"/>
                </a:solidFill>
                <a:latin typeface="Raleway"/>
                <a:ea typeface="Raleway"/>
                <a:cs typeface="Raleway"/>
                <a:sym typeface="Raleway"/>
              </a:rPr>
              <a:t>03</a:t>
            </a:r>
            <a:endParaRPr sz="1800" b="1">
              <a:solidFill>
                <a:schemeClr val="dk1"/>
              </a:solidFill>
              <a:latin typeface="Raleway"/>
              <a:ea typeface="Raleway"/>
              <a:cs typeface="Raleway"/>
              <a:sym typeface="Raleway"/>
            </a:endParaRPr>
          </a:p>
        </p:txBody>
      </p:sp>
      <p:sp>
        <p:nvSpPr>
          <p:cNvPr id="359" name="Google Shape;359;p26">
            <a:hlinkClick r:id="" action="ppaction://noaction"/>
          </p:cNvPr>
          <p:cNvSpPr/>
          <p:nvPr/>
        </p:nvSpPr>
        <p:spPr>
          <a:xfrm>
            <a:off x="125400" y="3251288"/>
            <a:ext cx="507900" cy="230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1"/>
                </a:solidFill>
                <a:latin typeface="Raleway"/>
                <a:ea typeface="Raleway"/>
                <a:cs typeface="Raleway"/>
                <a:sym typeface="Raleway"/>
              </a:rPr>
              <a:t>04</a:t>
            </a:r>
            <a:endParaRPr sz="1800" b="1">
              <a:solidFill>
                <a:schemeClr val="dk1"/>
              </a:solidFill>
              <a:latin typeface="Raleway"/>
              <a:ea typeface="Raleway"/>
              <a:cs typeface="Raleway"/>
              <a:sym typeface="Raleway"/>
            </a:endParaRPr>
          </a:p>
        </p:txBody>
      </p:sp>
      <p:pic>
        <p:nvPicPr>
          <p:cNvPr id="360" name="Google Shape;360;p26">
            <a:hlinkClick r:id="rId3" action="ppaction://hlinksldjump"/>
          </p:cNvPr>
          <p:cNvPicPr preferRelativeResize="0"/>
          <p:nvPr/>
        </p:nvPicPr>
        <p:blipFill rotWithShape="1">
          <a:blip r:embed="rId4">
            <a:alphaModFix/>
          </a:blip>
          <a:srcRect t="465" b="475"/>
          <a:stretch/>
        </p:blipFill>
        <p:spPr>
          <a:xfrm>
            <a:off x="8446575" y="550350"/>
            <a:ext cx="265550" cy="258850"/>
          </a:xfrm>
          <a:prstGeom prst="rect">
            <a:avLst/>
          </a:prstGeom>
          <a:noFill/>
          <a:ln>
            <a:noFill/>
          </a:ln>
        </p:spPr>
      </p:pic>
      <p:pic>
        <p:nvPicPr>
          <p:cNvPr id="361" name="Google Shape;361;p26">
            <a:hlinkClick r:id="rId5" action="ppaction://hlinksldjump"/>
          </p:cNvPr>
          <p:cNvPicPr preferRelativeResize="0"/>
          <p:nvPr/>
        </p:nvPicPr>
        <p:blipFill rotWithShape="1">
          <a:blip r:embed="rId6">
            <a:alphaModFix/>
          </a:blip>
          <a:srcRect t="941" b="941"/>
          <a:stretch/>
        </p:blipFill>
        <p:spPr>
          <a:xfrm>
            <a:off x="237300" y="550513"/>
            <a:ext cx="294878" cy="230099"/>
          </a:xfrm>
          <a:prstGeom prst="rect">
            <a:avLst/>
          </a:prstGeom>
          <a:noFill/>
          <a:ln>
            <a:noFill/>
          </a:ln>
        </p:spPr>
      </p:pic>
      <p:pic>
        <p:nvPicPr>
          <p:cNvPr id="362" name="Google Shape;362;p26">
            <a:hlinkClick r:id="" action="ppaction://hlinkshowjump?jump=previousslide"/>
          </p:cNvPr>
          <p:cNvPicPr preferRelativeResize="0"/>
          <p:nvPr/>
        </p:nvPicPr>
        <p:blipFill>
          <a:blip r:embed="rId7">
            <a:alphaModFix/>
          </a:blip>
          <a:stretch>
            <a:fillRect/>
          </a:stretch>
        </p:blipFill>
        <p:spPr>
          <a:xfrm>
            <a:off x="237301" y="1181549"/>
            <a:ext cx="294875" cy="307964"/>
          </a:xfrm>
          <a:prstGeom prst="rect">
            <a:avLst/>
          </a:prstGeom>
          <a:noFill/>
          <a:ln>
            <a:noFill/>
          </a:ln>
        </p:spPr>
      </p:pic>
      <p:pic>
        <p:nvPicPr>
          <p:cNvPr id="363" name="Google Shape;363;p26">
            <a:hlinkClick r:id="" action="ppaction://hlinkshowjump?jump=nextslide"/>
          </p:cNvPr>
          <p:cNvPicPr preferRelativeResize="0"/>
          <p:nvPr/>
        </p:nvPicPr>
        <p:blipFill>
          <a:blip r:embed="rId7">
            <a:alphaModFix/>
          </a:blip>
          <a:stretch>
            <a:fillRect/>
          </a:stretch>
        </p:blipFill>
        <p:spPr>
          <a:xfrm flipH="1">
            <a:off x="237301" y="3724924"/>
            <a:ext cx="294875" cy="307964"/>
          </a:xfrm>
          <a:prstGeom prst="rect">
            <a:avLst/>
          </a:prstGeom>
          <a:noFill/>
          <a:ln>
            <a:noFill/>
          </a:ln>
        </p:spPr>
      </p:pic>
      <p:pic>
        <p:nvPicPr>
          <p:cNvPr id="364" name="Google Shape;364;p26">
            <a:hlinkClick r:id="" action="ppaction://noaction"/>
          </p:cNvPr>
          <p:cNvPicPr preferRelativeResize="0"/>
          <p:nvPr/>
        </p:nvPicPr>
        <p:blipFill rotWithShape="1">
          <a:blip r:embed="rId8">
            <a:alphaModFix/>
          </a:blip>
          <a:srcRect l="396" r="396"/>
          <a:stretch/>
        </p:blipFill>
        <p:spPr>
          <a:xfrm>
            <a:off x="228050" y="4350525"/>
            <a:ext cx="302603" cy="307950"/>
          </a:xfrm>
          <a:prstGeom prst="rect">
            <a:avLst/>
          </a:prstGeom>
          <a:noFill/>
          <a:ln>
            <a:noFill/>
          </a:ln>
        </p:spPr>
      </p:pic>
      <p:sp>
        <p:nvSpPr>
          <p:cNvPr id="365" name="Google Shape;365;p26"/>
          <p:cNvSpPr txBox="1">
            <a:spLocks noGrp="1"/>
          </p:cNvSpPr>
          <p:nvPr>
            <p:ph type="title"/>
          </p:nvPr>
        </p:nvSpPr>
        <p:spPr>
          <a:xfrm>
            <a:off x="1114049" y="393425"/>
            <a:ext cx="7136815" cy="572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3200" dirty="0"/>
              <a:t>WINDOWS 10</a:t>
            </a:r>
            <a:endParaRPr sz="3200" dirty="0"/>
          </a:p>
        </p:txBody>
      </p:sp>
      <p:sp>
        <p:nvSpPr>
          <p:cNvPr id="366" name="Google Shape;366;p26"/>
          <p:cNvSpPr txBox="1">
            <a:spLocks noGrp="1"/>
          </p:cNvSpPr>
          <p:nvPr>
            <p:ph type="body" idx="1"/>
          </p:nvPr>
        </p:nvSpPr>
        <p:spPr>
          <a:xfrm>
            <a:off x="1034903" y="809200"/>
            <a:ext cx="7797208" cy="4108598"/>
          </a:xfrm>
          <a:prstGeom prst="rect">
            <a:avLst/>
          </a:prstGeom>
        </p:spPr>
        <p:txBody>
          <a:bodyPr spcFirstLastPara="1" wrap="square" lIns="0" tIns="0" rIns="0" bIns="0" anchor="ctr" anchorCtr="0">
            <a:noAutofit/>
          </a:bodyPr>
          <a:lstStyle/>
          <a:p>
            <a:pPr marL="285750" indent="-285750"/>
            <a:r>
              <a:rPr lang="en-US" sz="1800" dirty="0">
                <a:solidFill>
                  <a:schemeClr val="bg1">
                    <a:lumMod val="10000"/>
                  </a:schemeClr>
                </a:solidFill>
                <a:latin typeface="Times New Roman" panose="02020603050405020304" pitchFamily="18" charset="0"/>
                <a:cs typeface="Times New Roman" panose="02020603050405020304" pitchFamily="18" charset="0"/>
              </a:rPr>
              <a:t>Windows 10 is a series of operating systems developed by Microsoft and released as part of its Windows NT family of operating systems. </a:t>
            </a:r>
          </a:p>
          <a:p>
            <a:pPr marL="0" indent="0">
              <a:buNone/>
            </a:pPr>
            <a:endParaRPr lang="en-US" sz="1800" dirty="0">
              <a:solidFill>
                <a:schemeClr val="bg1">
                  <a:lumMod val="10000"/>
                </a:schemeClr>
              </a:solidFill>
              <a:latin typeface="Times New Roman" panose="02020603050405020304" pitchFamily="18" charset="0"/>
              <a:cs typeface="Times New Roman" panose="02020603050405020304" pitchFamily="18" charset="0"/>
            </a:endParaRPr>
          </a:p>
          <a:p>
            <a:pPr marL="285750" indent="-285750"/>
            <a:r>
              <a:rPr lang="en-US" sz="1800" b="1" dirty="0">
                <a:solidFill>
                  <a:schemeClr val="bg1">
                    <a:lumMod val="10000"/>
                  </a:schemeClr>
                </a:solidFill>
                <a:latin typeface="Times New Roman" panose="02020603050405020304" pitchFamily="18" charset="0"/>
                <a:cs typeface="Times New Roman" panose="02020603050405020304" pitchFamily="18" charset="0"/>
              </a:rPr>
              <a:t>Release:</a:t>
            </a:r>
          </a:p>
          <a:p>
            <a:pPr marL="0" lvl="0" indent="0" rtl="0">
              <a:spcBef>
                <a:spcPts val="0"/>
              </a:spcBef>
              <a:spcAft>
                <a:spcPts val="0"/>
              </a:spcAft>
              <a:buNone/>
            </a:pPr>
            <a:r>
              <a:rPr lang="en-US" sz="1800" dirty="0">
                <a:solidFill>
                  <a:schemeClr val="bg1">
                    <a:lumMod val="10000"/>
                  </a:schemeClr>
                </a:solidFill>
                <a:latin typeface="Times New Roman" panose="02020603050405020304" pitchFamily="18" charset="0"/>
                <a:cs typeface="Times New Roman" panose="02020603050405020304" pitchFamily="18" charset="0"/>
              </a:rPr>
              <a:t>On September 30, 2014, Microsoft announced Windows 10 as the successor to Windows 8.1.</a:t>
            </a:r>
          </a:p>
          <a:p>
            <a:pPr marL="0" lvl="0" indent="0" rtl="0">
              <a:spcBef>
                <a:spcPts val="0"/>
              </a:spcBef>
              <a:spcAft>
                <a:spcPts val="0"/>
              </a:spcAft>
              <a:buNone/>
            </a:pPr>
            <a:r>
              <a:rPr lang="en-US" sz="1800" dirty="0">
                <a:solidFill>
                  <a:schemeClr val="bg1">
                    <a:lumMod val="10000"/>
                  </a:schemeClr>
                </a:solidFill>
                <a:latin typeface="Times New Roman" panose="02020603050405020304" pitchFamily="18" charset="0"/>
                <a:cs typeface="Times New Roman" panose="02020603050405020304" pitchFamily="18" charset="0"/>
              </a:rPr>
              <a:t>It was released on July 29, 2015, and addresses shortcomings in the user interface first introduced with Windows 8. </a:t>
            </a:r>
          </a:p>
          <a:p>
            <a:pPr marL="0" lvl="0" indent="0" rtl="0">
              <a:spcBef>
                <a:spcPts val="0"/>
              </a:spcBef>
              <a:spcAft>
                <a:spcPts val="0"/>
              </a:spcAft>
              <a:buNone/>
            </a:pPr>
            <a:endParaRPr lang="en-US" sz="1800" dirty="0">
              <a:solidFill>
                <a:schemeClr val="bg1">
                  <a:lumMod val="10000"/>
                </a:schemeClr>
              </a:solidFill>
              <a:latin typeface="Times New Roman" panose="02020603050405020304" pitchFamily="18" charset="0"/>
              <a:cs typeface="Times New Roman" panose="02020603050405020304" pitchFamily="18" charset="0"/>
            </a:endParaRPr>
          </a:p>
          <a:p>
            <a:pPr marL="285750" indent="-285750"/>
            <a:r>
              <a:rPr lang="en-US" sz="1800" b="1" dirty="0">
                <a:solidFill>
                  <a:schemeClr val="bg1">
                    <a:lumMod val="10000"/>
                  </a:schemeClr>
                </a:solidFill>
                <a:latin typeface="Times New Roman" panose="02020603050405020304" pitchFamily="18" charset="0"/>
                <a:cs typeface="Times New Roman" panose="02020603050405020304" pitchFamily="18" charset="0"/>
              </a:rPr>
              <a:t>Announcement:</a:t>
            </a:r>
          </a:p>
          <a:p>
            <a:pPr marL="0" lvl="0" indent="0" rtl="0">
              <a:spcBef>
                <a:spcPts val="0"/>
              </a:spcBef>
              <a:spcAft>
                <a:spcPts val="0"/>
              </a:spcAft>
              <a:buNone/>
            </a:pPr>
            <a:r>
              <a:rPr lang="en-US" sz="1800" dirty="0">
                <a:solidFill>
                  <a:schemeClr val="bg1">
                    <a:lumMod val="10000"/>
                  </a:schemeClr>
                </a:solidFill>
                <a:latin typeface="Times New Roman" panose="02020603050405020304" pitchFamily="18" charset="0"/>
                <a:cs typeface="Times New Roman" panose="02020603050405020304" pitchFamily="18" charset="0"/>
              </a:rPr>
              <a:t>Microsoft has announced that Windows 10 will be the last major version of its series of operating systems to be released. Myerson said that  Windows 10 would be Microsoft's "most comprehensive platform ever"</a:t>
            </a:r>
          </a:p>
        </p:txBody>
      </p:sp>
    </p:spTree>
    <p:extLst>
      <p:ext uri="{BB962C8B-B14F-4D97-AF65-F5344CB8AC3E}">
        <p14:creationId xmlns:p14="http://schemas.microsoft.com/office/powerpoint/2010/main" val="4172029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6"/>
        <p:cNvGrpSpPr/>
        <p:nvPr/>
      </p:nvGrpSpPr>
      <p:grpSpPr>
        <a:xfrm>
          <a:off x="0" y="0"/>
          <a:ext cx="0" cy="0"/>
          <a:chOff x="0" y="0"/>
          <a:chExt cx="0" cy="0"/>
        </a:xfrm>
      </p:grpSpPr>
      <p:sp>
        <p:nvSpPr>
          <p:cNvPr id="1311" name="Google Shape;1311;p49"/>
          <p:cNvSpPr txBox="1"/>
          <p:nvPr/>
        </p:nvSpPr>
        <p:spPr>
          <a:xfrm flipH="1">
            <a:off x="879475" y="1075113"/>
            <a:ext cx="7832650" cy="3787400"/>
          </a:xfrm>
          <a:prstGeom prst="rect">
            <a:avLst/>
          </a:prstGeom>
          <a:noFill/>
          <a:ln>
            <a:noFill/>
          </a:ln>
        </p:spPr>
        <p:txBody>
          <a:bodyPr spcFirstLastPara="1" wrap="square" lIns="0" tIns="0" rIns="0" bIns="0" anchor="ctr" anchorCtr="0">
            <a:noAutofit/>
          </a:bodyPr>
          <a:lstStyle/>
          <a:p>
            <a:pPr marL="457200" lvl="0" indent="-330200" algn="l" rtl="0">
              <a:spcBef>
                <a:spcPts val="0"/>
              </a:spcBef>
              <a:spcAft>
                <a:spcPts val="0"/>
              </a:spcAft>
              <a:buClr>
                <a:schemeClr val="dk1"/>
              </a:buClr>
              <a:buSzPts val="1600"/>
              <a:buFont typeface="Tajawal"/>
              <a:buChar char="●"/>
            </a:pPr>
            <a:r>
              <a:rPr lang="en-US" sz="1800" dirty="0">
                <a:solidFill>
                  <a:schemeClr val="dk2"/>
                </a:solidFill>
                <a:latin typeface="Tajawal"/>
                <a:ea typeface="Tajawal"/>
                <a:cs typeface="Tajawal"/>
                <a:sym typeface="Tajawal"/>
              </a:rPr>
              <a:t>A new iteration of the Start menu is used on the Windows 10 desktop, with a list of places and other options on the left side, and tiles representing applications on the right. </a:t>
            </a:r>
          </a:p>
          <a:p>
            <a:pPr marL="127000" lvl="0" algn="l" rtl="0">
              <a:spcBef>
                <a:spcPts val="0"/>
              </a:spcBef>
              <a:spcAft>
                <a:spcPts val="0"/>
              </a:spcAft>
              <a:buClr>
                <a:schemeClr val="dk1"/>
              </a:buClr>
              <a:buSzPts val="1600"/>
            </a:pPr>
            <a:endParaRPr lang="en-US" sz="1800" dirty="0">
              <a:solidFill>
                <a:schemeClr val="dk2"/>
              </a:solidFill>
              <a:latin typeface="Tajawal"/>
              <a:ea typeface="Tajawal"/>
              <a:cs typeface="Tajawal"/>
              <a:sym typeface="Tajawal"/>
            </a:endParaRPr>
          </a:p>
          <a:p>
            <a:pPr marL="457200" lvl="0" indent="-330200" algn="l" rtl="0">
              <a:spcBef>
                <a:spcPts val="0"/>
              </a:spcBef>
              <a:spcAft>
                <a:spcPts val="0"/>
              </a:spcAft>
              <a:buClr>
                <a:schemeClr val="dk1"/>
              </a:buClr>
              <a:buSzPts val="1600"/>
              <a:buFont typeface="Tajawal"/>
              <a:buChar char="●"/>
            </a:pPr>
            <a:r>
              <a:rPr lang="en-US" sz="1800" dirty="0">
                <a:solidFill>
                  <a:schemeClr val="dk2"/>
                </a:solidFill>
                <a:latin typeface="Tajawal"/>
                <a:ea typeface="Tajawal"/>
                <a:cs typeface="Tajawal"/>
                <a:sym typeface="Tajawal"/>
              </a:rPr>
              <a:t>The menu can be resized, and expanded into a full-screen display, which is the default option in Tablet mode.</a:t>
            </a:r>
          </a:p>
          <a:p>
            <a:pPr marL="127000" lvl="0" algn="l" rtl="0">
              <a:spcBef>
                <a:spcPts val="0"/>
              </a:spcBef>
              <a:spcAft>
                <a:spcPts val="0"/>
              </a:spcAft>
              <a:buClr>
                <a:schemeClr val="dk1"/>
              </a:buClr>
              <a:buSzPts val="1600"/>
            </a:pPr>
            <a:endParaRPr lang="en-US" sz="1800" dirty="0">
              <a:solidFill>
                <a:schemeClr val="dk2"/>
              </a:solidFill>
              <a:latin typeface="Tajawal"/>
              <a:ea typeface="Tajawal"/>
              <a:cs typeface="Tajawal"/>
              <a:sym typeface="Tajawal"/>
            </a:endParaRPr>
          </a:p>
          <a:p>
            <a:pPr marL="457200" lvl="0" indent="-330200" algn="l" rtl="0">
              <a:spcBef>
                <a:spcPts val="0"/>
              </a:spcBef>
              <a:spcAft>
                <a:spcPts val="0"/>
              </a:spcAft>
              <a:buClr>
                <a:schemeClr val="dk1"/>
              </a:buClr>
              <a:buSzPts val="1600"/>
              <a:buFont typeface="Tajawal"/>
              <a:buChar char="●"/>
            </a:pPr>
            <a:r>
              <a:rPr lang="en-US" sz="1800" dirty="0">
                <a:solidFill>
                  <a:schemeClr val="dk2"/>
                </a:solidFill>
                <a:latin typeface="Tajawal"/>
                <a:ea typeface="Tajawal"/>
                <a:cs typeface="Tajawal"/>
                <a:sym typeface="Tajawal"/>
              </a:rPr>
              <a:t>Universal apps, which previously could be used only in full screen mode, can now be used in self-contained windows similarly to other programs.</a:t>
            </a:r>
          </a:p>
          <a:p>
            <a:pPr marL="127000" lvl="0" algn="l" rtl="0">
              <a:spcBef>
                <a:spcPts val="0"/>
              </a:spcBef>
              <a:spcAft>
                <a:spcPts val="0"/>
              </a:spcAft>
              <a:buClr>
                <a:schemeClr val="dk1"/>
              </a:buClr>
              <a:buSzPts val="1600"/>
            </a:pPr>
            <a:endParaRPr lang="en-US" sz="1800" dirty="0">
              <a:solidFill>
                <a:schemeClr val="dk2"/>
              </a:solidFill>
              <a:latin typeface="Tajawal"/>
              <a:ea typeface="Tajawal"/>
              <a:cs typeface="Tajawal"/>
              <a:sym typeface="Tajawal"/>
            </a:endParaRPr>
          </a:p>
          <a:p>
            <a:pPr marL="457200" lvl="0" indent="-330200" algn="l" rtl="0">
              <a:spcBef>
                <a:spcPts val="0"/>
              </a:spcBef>
              <a:spcAft>
                <a:spcPts val="0"/>
              </a:spcAft>
              <a:buClr>
                <a:schemeClr val="dk1"/>
              </a:buClr>
              <a:buSzPts val="1600"/>
              <a:buFont typeface="Tajawal"/>
              <a:buChar char="●"/>
            </a:pPr>
            <a:r>
              <a:rPr lang="en-US" sz="1800" dirty="0">
                <a:solidFill>
                  <a:schemeClr val="dk2"/>
                </a:solidFill>
                <a:latin typeface="Tajawal"/>
                <a:ea typeface="Tajawal"/>
                <a:cs typeface="Tajawal"/>
                <a:sym typeface="Tajawal"/>
              </a:rPr>
              <a:t>Windows 10 is designed to adapt its user interface based on the type of device being used and available input methods. </a:t>
            </a:r>
          </a:p>
          <a:p>
            <a:pPr marL="127000" lvl="0" algn="l" rtl="0">
              <a:spcBef>
                <a:spcPts val="0"/>
              </a:spcBef>
              <a:spcAft>
                <a:spcPts val="0"/>
              </a:spcAft>
              <a:buClr>
                <a:schemeClr val="dk1"/>
              </a:buClr>
              <a:buSzPts val="1600"/>
            </a:pPr>
            <a:endParaRPr lang="en-US" sz="1800" dirty="0">
              <a:solidFill>
                <a:schemeClr val="dk2"/>
              </a:solidFill>
              <a:latin typeface="Tajawal"/>
              <a:ea typeface="Tajawal"/>
              <a:cs typeface="Tajawal"/>
              <a:sym typeface="Tajawal"/>
            </a:endParaRPr>
          </a:p>
        </p:txBody>
      </p:sp>
      <p:pic>
        <p:nvPicPr>
          <p:cNvPr id="1312" name="Google Shape;1312;p49">
            <a:hlinkClick r:id="rId3" action="ppaction://hlinksldjump"/>
          </p:cNvPr>
          <p:cNvPicPr preferRelativeResize="0"/>
          <p:nvPr/>
        </p:nvPicPr>
        <p:blipFill rotWithShape="1">
          <a:blip r:embed="rId4">
            <a:alphaModFix/>
          </a:blip>
          <a:srcRect t="465" b="475"/>
          <a:stretch/>
        </p:blipFill>
        <p:spPr>
          <a:xfrm>
            <a:off x="8446575" y="550350"/>
            <a:ext cx="265550" cy="258850"/>
          </a:xfrm>
          <a:prstGeom prst="rect">
            <a:avLst/>
          </a:prstGeom>
          <a:noFill/>
          <a:ln>
            <a:noFill/>
          </a:ln>
        </p:spPr>
      </p:pic>
      <p:pic>
        <p:nvPicPr>
          <p:cNvPr id="1313" name="Google Shape;1313;p49">
            <a:hlinkClick r:id="rId5" action="ppaction://hlinksldjump"/>
          </p:cNvPr>
          <p:cNvPicPr preferRelativeResize="0"/>
          <p:nvPr/>
        </p:nvPicPr>
        <p:blipFill rotWithShape="1">
          <a:blip r:embed="rId6">
            <a:alphaModFix/>
          </a:blip>
          <a:srcRect t="941" b="941"/>
          <a:stretch/>
        </p:blipFill>
        <p:spPr>
          <a:xfrm>
            <a:off x="237300" y="550513"/>
            <a:ext cx="294878" cy="230099"/>
          </a:xfrm>
          <a:prstGeom prst="rect">
            <a:avLst/>
          </a:prstGeom>
          <a:noFill/>
          <a:ln>
            <a:noFill/>
          </a:ln>
        </p:spPr>
      </p:pic>
      <p:pic>
        <p:nvPicPr>
          <p:cNvPr id="1314" name="Google Shape;1314;p49">
            <a:hlinkClick r:id="" action="ppaction://hlinkshowjump?jump=previousslide"/>
          </p:cNvPr>
          <p:cNvPicPr preferRelativeResize="0"/>
          <p:nvPr/>
        </p:nvPicPr>
        <p:blipFill>
          <a:blip r:embed="rId7">
            <a:alphaModFix/>
          </a:blip>
          <a:stretch>
            <a:fillRect/>
          </a:stretch>
        </p:blipFill>
        <p:spPr>
          <a:xfrm>
            <a:off x="237301" y="1181549"/>
            <a:ext cx="294875" cy="307964"/>
          </a:xfrm>
          <a:prstGeom prst="rect">
            <a:avLst/>
          </a:prstGeom>
          <a:noFill/>
          <a:ln>
            <a:noFill/>
          </a:ln>
        </p:spPr>
      </p:pic>
      <p:pic>
        <p:nvPicPr>
          <p:cNvPr id="1315" name="Google Shape;1315;p49">
            <a:hlinkClick r:id="" action="ppaction://hlinkshowjump?jump=nextslide"/>
          </p:cNvPr>
          <p:cNvPicPr preferRelativeResize="0"/>
          <p:nvPr/>
        </p:nvPicPr>
        <p:blipFill>
          <a:blip r:embed="rId7">
            <a:alphaModFix/>
          </a:blip>
          <a:stretch>
            <a:fillRect/>
          </a:stretch>
        </p:blipFill>
        <p:spPr>
          <a:xfrm flipH="1">
            <a:off x="237301" y="3724924"/>
            <a:ext cx="294875" cy="307964"/>
          </a:xfrm>
          <a:prstGeom prst="rect">
            <a:avLst/>
          </a:prstGeom>
          <a:noFill/>
          <a:ln>
            <a:noFill/>
          </a:ln>
        </p:spPr>
      </p:pic>
      <p:pic>
        <p:nvPicPr>
          <p:cNvPr id="1316" name="Google Shape;1316;p49">
            <a:hlinkClick r:id="" action="ppaction://noaction"/>
          </p:cNvPr>
          <p:cNvPicPr preferRelativeResize="0"/>
          <p:nvPr/>
        </p:nvPicPr>
        <p:blipFill rotWithShape="1">
          <a:blip r:embed="rId8">
            <a:alphaModFix/>
          </a:blip>
          <a:srcRect l="396" r="396"/>
          <a:stretch/>
        </p:blipFill>
        <p:spPr>
          <a:xfrm>
            <a:off x="228050" y="4350525"/>
            <a:ext cx="302603" cy="307950"/>
          </a:xfrm>
          <a:prstGeom prst="rect">
            <a:avLst/>
          </a:prstGeom>
          <a:noFill/>
          <a:ln>
            <a:noFill/>
          </a:ln>
        </p:spPr>
      </p:pic>
      <p:sp>
        <p:nvSpPr>
          <p:cNvPr id="1317" name="Google Shape;1317;p49">
            <a:hlinkClick r:id="rId3" action="ppaction://hlinksldjump"/>
          </p:cNvPr>
          <p:cNvSpPr/>
          <p:nvPr/>
        </p:nvSpPr>
        <p:spPr>
          <a:xfrm>
            <a:off x="125400" y="1714388"/>
            <a:ext cx="507900" cy="230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1"/>
                </a:solidFill>
                <a:latin typeface="Raleway"/>
                <a:ea typeface="Raleway"/>
                <a:cs typeface="Raleway"/>
                <a:sym typeface="Raleway"/>
              </a:rPr>
              <a:t>01</a:t>
            </a:r>
            <a:endParaRPr sz="1800" b="1">
              <a:solidFill>
                <a:schemeClr val="dk1"/>
              </a:solidFill>
              <a:latin typeface="Raleway"/>
              <a:ea typeface="Raleway"/>
              <a:cs typeface="Raleway"/>
              <a:sym typeface="Raleway"/>
            </a:endParaRPr>
          </a:p>
        </p:txBody>
      </p:sp>
      <p:sp>
        <p:nvSpPr>
          <p:cNvPr id="1318" name="Google Shape;1318;p49">
            <a:hlinkClick r:id="" action="ppaction://noaction"/>
          </p:cNvPr>
          <p:cNvSpPr/>
          <p:nvPr/>
        </p:nvSpPr>
        <p:spPr>
          <a:xfrm>
            <a:off x="125400" y="2226163"/>
            <a:ext cx="507900" cy="230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1"/>
                </a:solidFill>
                <a:latin typeface="Raleway"/>
                <a:ea typeface="Raleway"/>
                <a:cs typeface="Raleway"/>
                <a:sym typeface="Raleway"/>
              </a:rPr>
              <a:t>02</a:t>
            </a:r>
            <a:endParaRPr sz="1800" b="1">
              <a:solidFill>
                <a:schemeClr val="dk1"/>
              </a:solidFill>
              <a:latin typeface="Raleway"/>
              <a:ea typeface="Raleway"/>
              <a:cs typeface="Raleway"/>
              <a:sym typeface="Raleway"/>
            </a:endParaRPr>
          </a:p>
        </p:txBody>
      </p:sp>
      <p:sp>
        <p:nvSpPr>
          <p:cNvPr id="1319" name="Google Shape;1319;p49">
            <a:hlinkClick r:id="" action="ppaction://noaction"/>
          </p:cNvPr>
          <p:cNvSpPr/>
          <p:nvPr/>
        </p:nvSpPr>
        <p:spPr>
          <a:xfrm>
            <a:off x="125400" y="2738713"/>
            <a:ext cx="507900" cy="230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1"/>
                </a:solidFill>
                <a:latin typeface="Raleway"/>
                <a:ea typeface="Raleway"/>
                <a:cs typeface="Raleway"/>
                <a:sym typeface="Raleway"/>
              </a:rPr>
              <a:t>03</a:t>
            </a:r>
            <a:endParaRPr sz="1800" b="1">
              <a:solidFill>
                <a:schemeClr val="dk1"/>
              </a:solidFill>
              <a:latin typeface="Raleway"/>
              <a:ea typeface="Raleway"/>
              <a:cs typeface="Raleway"/>
              <a:sym typeface="Raleway"/>
            </a:endParaRPr>
          </a:p>
        </p:txBody>
      </p:sp>
      <p:sp>
        <p:nvSpPr>
          <p:cNvPr id="1320" name="Google Shape;1320;p49">
            <a:hlinkClick r:id="" action="ppaction://noaction"/>
          </p:cNvPr>
          <p:cNvSpPr/>
          <p:nvPr/>
        </p:nvSpPr>
        <p:spPr>
          <a:xfrm>
            <a:off x="125400" y="3251288"/>
            <a:ext cx="507900" cy="230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1"/>
                </a:solidFill>
                <a:latin typeface="Raleway"/>
                <a:ea typeface="Raleway"/>
                <a:cs typeface="Raleway"/>
                <a:sym typeface="Raleway"/>
              </a:rPr>
              <a:t>04</a:t>
            </a:r>
            <a:endParaRPr sz="1800" b="1">
              <a:solidFill>
                <a:schemeClr val="dk1"/>
              </a:solidFill>
              <a:latin typeface="Raleway"/>
              <a:ea typeface="Raleway"/>
              <a:cs typeface="Raleway"/>
              <a:sym typeface="Raleway"/>
            </a:endParaRPr>
          </a:p>
        </p:txBody>
      </p:sp>
      <p:sp>
        <p:nvSpPr>
          <p:cNvPr id="18" name="Google Shape;365;p26">
            <a:extLst>
              <a:ext uri="{FF2B5EF4-FFF2-40B4-BE49-F238E27FC236}">
                <a16:creationId xmlns:a16="http://schemas.microsoft.com/office/drawing/2014/main" id="{0809B438-0C63-4DF8-9E2F-7A863BB5ED16}"/>
              </a:ext>
            </a:extLst>
          </p:cNvPr>
          <p:cNvSpPr txBox="1">
            <a:spLocks noGrp="1"/>
          </p:cNvSpPr>
          <p:nvPr>
            <p:ph type="title"/>
          </p:nvPr>
        </p:nvSpPr>
        <p:spPr>
          <a:xfrm>
            <a:off x="1114049" y="393425"/>
            <a:ext cx="7136815" cy="572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2200" dirty="0"/>
              <a:t>USER INTERFACE AND DESKTOP ON WINDOWS 10</a:t>
            </a:r>
            <a:endParaRPr sz="2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6"/>
        <p:cNvGrpSpPr/>
        <p:nvPr/>
      </p:nvGrpSpPr>
      <p:grpSpPr>
        <a:xfrm>
          <a:off x="0" y="0"/>
          <a:ext cx="0" cy="0"/>
          <a:chOff x="0" y="0"/>
          <a:chExt cx="0" cy="0"/>
        </a:xfrm>
      </p:grpSpPr>
      <p:grpSp>
        <p:nvGrpSpPr>
          <p:cNvPr id="1207" name="Google Shape;1207;p46"/>
          <p:cNvGrpSpPr/>
          <p:nvPr/>
        </p:nvGrpSpPr>
        <p:grpSpPr>
          <a:xfrm>
            <a:off x="1221242" y="3096832"/>
            <a:ext cx="2740866" cy="2046667"/>
            <a:chOff x="1649813" y="2910850"/>
            <a:chExt cx="2615200" cy="1892100"/>
          </a:xfrm>
        </p:grpSpPr>
        <p:sp>
          <p:nvSpPr>
            <p:cNvPr id="1208" name="Google Shape;1208;p46"/>
            <p:cNvSpPr/>
            <p:nvPr/>
          </p:nvSpPr>
          <p:spPr>
            <a:xfrm>
              <a:off x="1649913" y="3367750"/>
              <a:ext cx="2615100" cy="14352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6"/>
            <p:cNvSpPr/>
            <p:nvPr/>
          </p:nvSpPr>
          <p:spPr>
            <a:xfrm>
              <a:off x="1649813" y="2910850"/>
              <a:ext cx="2127000" cy="4569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6"/>
            <p:cNvSpPr/>
            <p:nvPr/>
          </p:nvSpPr>
          <p:spPr>
            <a:xfrm>
              <a:off x="3776913" y="2910850"/>
              <a:ext cx="488100" cy="4569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1" name="Google Shape;1211;p46"/>
          <p:cNvGrpSpPr/>
          <p:nvPr/>
        </p:nvGrpSpPr>
        <p:grpSpPr>
          <a:xfrm>
            <a:off x="6286583" y="3061535"/>
            <a:ext cx="2740972" cy="2000454"/>
            <a:chOff x="5730488" y="2863450"/>
            <a:chExt cx="2615200" cy="1892100"/>
          </a:xfrm>
        </p:grpSpPr>
        <p:sp>
          <p:nvSpPr>
            <p:cNvPr id="1212" name="Google Shape;1212;p46"/>
            <p:cNvSpPr/>
            <p:nvPr/>
          </p:nvSpPr>
          <p:spPr>
            <a:xfrm>
              <a:off x="5730588" y="3320350"/>
              <a:ext cx="2615100" cy="14352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6"/>
            <p:cNvSpPr/>
            <p:nvPr/>
          </p:nvSpPr>
          <p:spPr>
            <a:xfrm>
              <a:off x="5730488" y="2863450"/>
              <a:ext cx="2127000" cy="4569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6"/>
            <p:cNvSpPr/>
            <p:nvPr/>
          </p:nvSpPr>
          <p:spPr>
            <a:xfrm>
              <a:off x="7857588" y="2863450"/>
              <a:ext cx="488100" cy="4569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5" name="Google Shape;1215;p46"/>
          <p:cNvGrpSpPr/>
          <p:nvPr/>
        </p:nvGrpSpPr>
        <p:grpSpPr>
          <a:xfrm>
            <a:off x="1102600" y="557767"/>
            <a:ext cx="2881763" cy="2055475"/>
            <a:chOff x="1441313" y="679650"/>
            <a:chExt cx="2615200" cy="1892100"/>
          </a:xfrm>
        </p:grpSpPr>
        <p:sp>
          <p:nvSpPr>
            <p:cNvPr id="1216" name="Google Shape;1216;p46"/>
            <p:cNvSpPr/>
            <p:nvPr/>
          </p:nvSpPr>
          <p:spPr>
            <a:xfrm>
              <a:off x="1441413" y="1136550"/>
              <a:ext cx="2615100" cy="14352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6"/>
            <p:cNvSpPr/>
            <p:nvPr/>
          </p:nvSpPr>
          <p:spPr>
            <a:xfrm>
              <a:off x="1441313" y="679650"/>
              <a:ext cx="2127000" cy="4569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6"/>
            <p:cNvSpPr/>
            <p:nvPr/>
          </p:nvSpPr>
          <p:spPr>
            <a:xfrm>
              <a:off x="3568413" y="679650"/>
              <a:ext cx="488100" cy="4569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9" name="Google Shape;1219;p46"/>
          <p:cNvGrpSpPr/>
          <p:nvPr/>
        </p:nvGrpSpPr>
        <p:grpSpPr>
          <a:xfrm>
            <a:off x="4910830" y="543462"/>
            <a:ext cx="2997784" cy="2028287"/>
            <a:chOff x="4974588" y="843025"/>
            <a:chExt cx="2615200" cy="1892100"/>
          </a:xfrm>
        </p:grpSpPr>
        <p:sp>
          <p:nvSpPr>
            <p:cNvPr id="1220" name="Google Shape;1220;p46"/>
            <p:cNvSpPr/>
            <p:nvPr/>
          </p:nvSpPr>
          <p:spPr>
            <a:xfrm>
              <a:off x="4974688" y="1299925"/>
              <a:ext cx="2615100" cy="14352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1" name="Google Shape;1221;p46"/>
            <p:cNvSpPr/>
            <p:nvPr/>
          </p:nvSpPr>
          <p:spPr>
            <a:xfrm>
              <a:off x="4974588" y="843025"/>
              <a:ext cx="2127000" cy="4569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6"/>
            <p:cNvSpPr/>
            <p:nvPr/>
          </p:nvSpPr>
          <p:spPr>
            <a:xfrm>
              <a:off x="7101688" y="843025"/>
              <a:ext cx="488100" cy="4569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4" name="Google Shape;1224;p46"/>
          <p:cNvSpPr txBox="1">
            <a:spLocks noGrp="1"/>
          </p:cNvSpPr>
          <p:nvPr>
            <p:ph type="subTitle" idx="1"/>
          </p:nvPr>
        </p:nvSpPr>
        <p:spPr>
          <a:xfrm flipH="1">
            <a:off x="6367942" y="3468094"/>
            <a:ext cx="2659613" cy="1844700"/>
          </a:xfrm>
          <a:prstGeom prst="rect">
            <a:avLst/>
          </a:prstGeom>
        </p:spPr>
        <p:txBody>
          <a:bodyPr spcFirstLastPara="1" wrap="square" lIns="0" tIns="0" rIns="0" bIns="0" anchor="ctr" anchorCtr="0">
            <a:noAutofit/>
          </a:bodyPr>
          <a:lstStyle/>
          <a:p>
            <a:pPr marL="171450" indent="-171450" algn="l">
              <a:buFont typeface="Arial" panose="020B0604020202020204" pitchFamily="34" charset="0"/>
              <a:buChar char="•"/>
            </a:pPr>
            <a:r>
              <a:rPr lang="en-US" sz="1400" dirty="0">
                <a:solidFill>
                  <a:schemeClr val="bg1">
                    <a:lumMod val="10000"/>
                  </a:schemeClr>
                </a:solidFill>
                <a:latin typeface="Times New Roman" panose="02020603050405020304" pitchFamily="18" charset="0"/>
                <a:cs typeface="Times New Roman" panose="02020603050405020304" pitchFamily="18" charset="0"/>
              </a:rPr>
              <a:t>Windows apps share code across platforms, have responsive designs that adapt to the needs of the device and available inputs, can synchronize data between Windows 10 devices</a:t>
            </a:r>
            <a:endParaRPr sz="1400" dirty="0"/>
          </a:p>
        </p:txBody>
      </p:sp>
      <p:sp>
        <p:nvSpPr>
          <p:cNvPr id="1226" name="Google Shape;1226;p46"/>
          <p:cNvSpPr txBox="1">
            <a:spLocks noGrp="1"/>
          </p:cNvSpPr>
          <p:nvPr>
            <p:ph type="subTitle" idx="3"/>
          </p:nvPr>
        </p:nvSpPr>
        <p:spPr>
          <a:xfrm flipH="1">
            <a:off x="5038109" y="1382994"/>
            <a:ext cx="2659666" cy="1040352"/>
          </a:xfrm>
          <a:prstGeom prst="rect">
            <a:avLst/>
          </a:prstGeom>
        </p:spPr>
        <p:txBody>
          <a:bodyPr spcFirstLastPara="1" wrap="square" lIns="0" tIns="0" rIns="0" bIns="0" anchor="ctr" anchorCtr="0">
            <a:noAutofit/>
          </a:bodyPr>
          <a:lstStyle/>
          <a:p>
            <a:pPr marL="171450" indent="-171450" algn="l">
              <a:buFont typeface="Arial" panose="020B0604020202020204" pitchFamily="34" charset="0"/>
              <a:buChar char="•"/>
            </a:pPr>
            <a:r>
              <a:rPr lang="en-US" sz="1200" dirty="0">
                <a:solidFill>
                  <a:schemeClr val="bg1">
                    <a:lumMod val="10000"/>
                  </a:schemeClr>
                </a:solidFill>
                <a:latin typeface="Times New Roman" panose="02020603050405020304" pitchFamily="18" charset="0"/>
                <a:cs typeface="Times New Roman" panose="02020603050405020304" pitchFamily="18" charset="0"/>
              </a:rPr>
              <a:t>The Windows user interface was revised to handle transitions between a mouse-oriented interface and a touchscreen-optimized interface based on available input devices</a:t>
            </a:r>
          </a:p>
          <a:p>
            <a:pPr marL="0" lvl="0" indent="0" algn="l" rtl="0">
              <a:spcBef>
                <a:spcPts val="0"/>
              </a:spcBef>
              <a:spcAft>
                <a:spcPts val="0"/>
              </a:spcAft>
              <a:buNone/>
            </a:pPr>
            <a:endParaRPr sz="1200" dirty="0"/>
          </a:p>
        </p:txBody>
      </p:sp>
      <p:sp>
        <p:nvSpPr>
          <p:cNvPr id="1228" name="Google Shape;1228;p46"/>
          <p:cNvSpPr txBox="1">
            <a:spLocks noGrp="1"/>
          </p:cNvSpPr>
          <p:nvPr>
            <p:ph type="subTitle" idx="5"/>
          </p:nvPr>
        </p:nvSpPr>
        <p:spPr>
          <a:xfrm flipH="1">
            <a:off x="1242375" y="3755700"/>
            <a:ext cx="2615100" cy="1387800"/>
          </a:xfrm>
          <a:prstGeom prst="rect">
            <a:avLst/>
          </a:prstGeom>
        </p:spPr>
        <p:txBody>
          <a:bodyPr spcFirstLastPara="1" wrap="square" lIns="0" tIns="0" rIns="0" bIns="0" anchor="ctr" anchorCtr="0">
            <a:noAutofit/>
          </a:bodyPr>
          <a:lstStyle/>
          <a:p>
            <a:pPr marL="171450" indent="-171450" algn="l">
              <a:buFont typeface="Arial" panose="020B0604020202020204" pitchFamily="34" charset="0"/>
              <a:buChar char="•"/>
            </a:pPr>
            <a:r>
              <a:rPr lang="en-US" sz="1400" dirty="0">
                <a:solidFill>
                  <a:schemeClr val="bg1">
                    <a:lumMod val="10000"/>
                  </a:schemeClr>
                </a:solidFill>
                <a:latin typeface="Times New Roman" panose="02020603050405020304" pitchFamily="18" charset="0"/>
                <a:cs typeface="Times New Roman" panose="02020603050405020304" pitchFamily="18" charset="0"/>
              </a:rPr>
              <a:t>Windows 10 also introduced the Microsoft Edge web browser, a virtual desktop system, a window and desktop management feature called Task View</a:t>
            </a:r>
            <a:endParaRPr sz="1400" dirty="0"/>
          </a:p>
        </p:txBody>
      </p:sp>
      <p:sp>
        <p:nvSpPr>
          <p:cNvPr id="1230" name="Google Shape;1230;p46"/>
          <p:cNvSpPr txBox="1">
            <a:spLocks noGrp="1"/>
          </p:cNvSpPr>
          <p:nvPr>
            <p:ph type="subTitle" idx="7"/>
          </p:nvPr>
        </p:nvSpPr>
        <p:spPr>
          <a:xfrm flipH="1">
            <a:off x="1046463" y="1123391"/>
            <a:ext cx="2816291" cy="1587489"/>
          </a:xfrm>
          <a:prstGeom prst="rect">
            <a:avLst/>
          </a:prstGeom>
        </p:spPr>
        <p:txBody>
          <a:bodyPr spcFirstLastPara="1" wrap="square" lIns="0" tIns="0" rIns="0" bIns="0" anchor="ctr" anchorCtr="0">
            <a:noAutofit/>
          </a:bodyPr>
          <a:lstStyle/>
          <a:p>
            <a:pPr marL="171450" indent="-171450">
              <a:buFont typeface="Arial" panose="020B0604020202020204" pitchFamily="34" charset="0"/>
              <a:buChar char="•"/>
            </a:pPr>
            <a:r>
              <a:rPr lang="en-US" sz="1800" dirty="0">
                <a:solidFill>
                  <a:schemeClr val="bg1">
                    <a:lumMod val="10000"/>
                  </a:schemeClr>
                </a:solidFill>
                <a:latin typeface="Times New Roman" panose="02020603050405020304" pitchFamily="18" charset="0"/>
                <a:cs typeface="Times New Roman" panose="02020603050405020304" pitchFamily="18" charset="0"/>
              </a:rPr>
              <a:t>Windows 10 supports universal apps, an expansion of the Metro-style first introduced in Windows 8. </a:t>
            </a:r>
            <a:endParaRPr sz="1800" dirty="0"/>
          </a:p>
        </p:txBody>
      </p:sp>
      <p:pic>
        <p:nvPicPr>
          <p:cNvPr id="1231" name="Google Shape;1231;p46">
            <a:hlinkClick r:id="rId3" action="ppaction://hlinksldjump"/>
          </p:cNvPr>
          <p:cNvPicPr preferRelativeResize="0"/>
          <p:nvPr/>
        </p:nvPicPr>
        <p:blipFill rotWithShape="1">
          <a:blip r:embed="rId4">
            <a:alphaModFix/>
          </a:blip>
          <a:srcRect t="465" b="475"/>
          <a:stretch/>
        </p:blipFill>
        <p:spPr>
          <a:xfrm>
            <a:off x="8446575" y="550350"/>
            <a:ext cx="265550" cy="258850"/>
          </a:xfrm>
          <a:prstGeom prst="rect">
            <a:avLst/>
          </a:prstGeom>
          <a:noFill/>
          <a:ln>
            <a:noFill/>
          </a:ln>
        </p:spPr>
      </p:pic>
      <p:pic>
        <p:nvPicPr>
          <p:cNvPr id="1232" name="Google Shape;1232;p46">
            <a:hlinkClick r:id="rId5" action="ppaction://hlinksldjump"/>
          </p:cNvPr>
          <p:cNvPicPr preferRelativeResize="0"/>
          <p:nvPr/>
        </p:nvPicPr>
        <p:blipFill rotWithShape="1">
          <a:blip r:embed="rId6">
            <a:alphaModFix/>
          </a:blip>
          <a:srcRect t="941" b="941"/>
          <a:stretch/>
        </p:blipFill>
        <p:spPr>
          <a:xfrm>
            <a:off x="237300" y="550513"/>
            <a:ext cx="294878" cy="230099"/>
          </a:xfrm>
          <a:prstGeom prst="rect">
            <a:avLst/>
          </a:prstGeom>
          <a:noFill/>
          <a:ln>
            <a:noFill/>
          </a:ln>
        </p:spPr>
      </p:pic>
      <p:pic>
        <p:nvPicPr>
          <p:cNvPr id="1233" name="Google Shape;1233;p46">
            <a:hlinkClick r:id="" action="ppaction://hlinkshowjump?jump=previousslide"/>
          </p:cNvPr>
          <p:cNvPicPr preferRelativeResize="0"/>
          <p:nvPr/>
        </p:nvPicPr>
        <p:blipFill>
          <a:blip r:embed="rId7">
            <a:alphaModFix/>
          </a:blip>
          <a:stretch>
            <a:fillRect/>
          </a:stretch>
        </p:blipFill>
        <p:spPr>
          <a:xfrm>
            <a:off x="237301" y="1181549"/>
            <a:ext cx="294875" cy="307964"/>
          </a:xfrm>
          <a:prstGeom prst="rect">
            <a:avLst/>
          </a:prstGeom>
          <a:noFill/>
          <a:ln>
            <a:noFill/>
          </a:ln>
        </p:spPr>
      </p:pic>
      <p:pic>
        <p:nvPicPr>
          <p:cNvPr id="1234" name="Google Shape;1234;p46">
            <a:hlinkClick r:id="" action="ppaction://hlinkshowjump?jump=nextslide"/>
          </p:cNvPr>
          <p:cNvPicPr preferRelativeResize="0"/>
          <p:nvPr/>
        </p:nvPicPr>
        <p:blipFill>
          <a:blip r:embed="rId7">
            <a:alphaModFix/>
          </a:blip>
          <a:stretch>
            <a:fillRect/>
          </a:stretch>
        </p:blipFill>
        <p:spPr>
          <a:xfrm flipH="1">
            <a:off x="237301" y="3724924"/>
            <a:ext cx="294875" cy="307964"/>
          </a:xfrm>
          <a:prstGeom prst="rect">
            <a:avLst/>
          </a:prstGeom>
          <a:noFill/>
          <a:ln>
            <a:noFill/>
          </a:ln>
        </p:spPr>
      </p:pic>
      <p:pic>
        <p:nvPicPr>
          <p:cNvPr id="1235" name="Google Shape;1235;p46">
            <a:hlinkClick r:id="" action="ppaction://noaction"/>
          </p:cNvPr>
          <p:cNvPicPr preferRelativeResize="0"/>
          <p:nvPr/>
        </p:nvPicPr>
        <p:blipFill rotWithShape="1">
          <a:blip r:embed="rId8">
            <a:alphaModFix/>
          </a:blip>
          <a:srcRect l="396" r="396"/>
          <a:stretch/>
        </p:blipFill>
        <p:spPr>
          <a:xfrm>
            <a:off x="228050" y="4350525"/>
            <a:ext cx="302603" cy="307950"/>
          </a:xfrm>
          <a:prstGeom prst="rect">
            <a:avLst/>
          </a:prstGeom>
          <a:noFill/>
          <a:ln>
            <a:noFill/>
          </a:ln>
        </p:spPr>
      </p:pic>
      <p:pic>
        <p:nvPicPr>
          <p:cNvPr id="1236" name="Google Shape;1236;p46">
            <a:hlinkClick r:id="rId3" action="ppaction://hlinksldjump"/>
          </p:cNvPr>
          <p:cNvPicPr preferRelativeResize="0"/>
          <p:nvPr/>
        </p:nvPicPr>
        <p:blipFill rotWithShape="1">
          <a:blip r:embed="rId4">
            <a:alphaModFix/>
          </a:blip>
          <a:srcRect t="465" b="475"/>
          <a:stretch/>
        </p:blipFill>
        <p:spPr>
          <a:xfrm>
            <a:off x="7485199" y="659365"/>
            <a:ext cx="265550" cy="258850"/>
          </a:xfrm>
          <a:prstGeom prst="rect">
            <a:avLst/>
          </a:prstGeom>
          <a:noFill/>
          <a:ln>
            <a:noFill/>
          </a:ln>
        </p:spPr>
      </p:pic>
      <p:pic>
        <p:nvPicPr>
          <p:cNvPr id="1237" name="Google Shape;1237;p46">
            <a:hlinkClick r:id="rId3" action="ppaction://hlinksldjump"/>
          </p:cNvPr>
          <p:cNvPicPr preferRelativeResize="0"/>
          <p:nvPr/>
        </p:nvPicPr>
        <p:blipFill rotWithShape="1">
          <a:blip r:embed="rId4">
            <a:alphaModFix/>
          </a:blip>
          <a:srcRect t="465" b="475"/>
          <a:stretch/>
        </p:blipFill>
        <p:spPr>
          <a:xfrm>
            <a:off x="3573556" y="726218"/>
            <a:ext cx="265550" cy="258850"/>
          </a:xfrm>
          <a:prstGeom prst="rect">
            <a:avLst/>
          </a:prstGeom>
          <a:noFill/>
          <a:ln>
            <a:noFill/>
          </a:ln>
        </p:spPr>
      </p:pic>
      <p:pic>
        <p:nvPicPr>
          <p:cNvPr id="1238" name="Google Shape;1238;p46">
            <a:hlinkClick r:id="rId3" action="ppaction://hlinksldjump"/>
          </p:cNvPr>
          <p:cNvPicPr preferRelativeResize="0"/>
          <p:nvPr/>
        </p:nvPicPr>
        <p:blipFill rotWithShape="1">
          <a:blip r:embed="rId4">
            <a:alphaModFix/>
          </a:blip>
          <a:srcRect t="465" b="475"/>
          <a:stretch/>
        </p:blipFill>
        <p:spPr>
          <a:xfrm>
            <a:off x="3597204" y="3232359"/>
            <a:ext cx="265550" cy="258850"/>
          </a:xfrm>
          <a:prstGeom prst="rect">
            <a:avLst/>
          </a:prstGeom>
          <a:noFill/>
          <a:ln>
            <a:noFill/>
          </a:ln>
        </p:spPr>
      </p:pic>
      <p:pic>
        <p:nvPicPr>
          <p:cNvPr id="1239" name="Google Shape;1239;p46">
            <a:hlinkClick r:id="rId3" action="ppaction://hlinksldjump"/>
          </p:cNvPr>
          <p:cNvPicPr preferRelativeResize="0"/>
          <p:nvPr/>
        </p:nvPicPr>
        <p:blipFill rotWithShape="1">
          <a:blip r:embed="rId4">
            <a:alphaModFix/>
          </a:blip>
          <a:srcRect t="465" b="475"/>
          <a:stretch/>
        </p:blipFill>
        <p:spPr>
          <a:xfrm>
            <a:off x="8712125" y="3170991"/>
            <a:ext cx="265550" cy="258850"/>
          </a:xfrm>
          <a:prstGeom prst="rect">
            <a:avLst/>
          </a:prstGeom>
          <a:noFill/>
          <a:ln>
            <a:noFill/>
          </a:ln>
        </p:spPr>
      </p:pic>
      <p:sp>
        <p:nvSpPr>
          <p:cNvPr id="1240" name="Google Shape;1240;p46">
            <a:hlinkClick r:id="rId3" action="ppaction://hlinksldjump"/>
          </p:cNvPr>
          <p:cNvSpPr/>
          <p:nvPr/>
        </p:nvSpPr>
        <p:spPr>
          <a:xfrm>
            <a:off x="125400" y="1714388"/>
            <a:ext cx="507900" cy="230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1"/>
                </a:solidFill>
                <a:latin typeface="Raleway"/>
                <a:ea typeface="Raleway"/>
                <a:cs typeface="Raleway"/>
                <a:sym typeface="Raleway"/>
              </a:rPr>
              <a:t>01</a:t>
            </a:r>
            <a:endParaRPr sz="1800" b="1">
              <a:solidFill>
                <a:schemeClr val="dk1"/>
              </a:solidFill>
              <a:latin typeface="Raleway"/>
              <a:ea typeface="Raleway"/>
              <a:cs typeface="Raleway"/>
              <a:sym typeface="Raleway"/>
            </a:endParaRPr>
          </a:p>
        </p:txBody>
      </p:sp>
      <p:sp>
        <p:nvSpPr>
          <p:cNvPr id="1241" name="Google Shape;1241;p46">
            <a:hlinkClick r:id="" action="ppaction://noaction"/>
          </p:cNvPr>
          <p:cNvSpPr/>
          <p:nvPr/>
        </p:nvSpPr>
        <p:spPr>
          <a:xfrm>
            <a:off x="125400" y="2226163"/>
            <a:ext cx="507900" cy="230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1"/>
                </a:solidFill>
                <a:latin typeface="Raleway"/>
                <a:ea typeface="Raleway"/>
                <a:cs typeface="Raleway"/>
                <a:sym typeface="Raleway"/>
              </a:rPr>
              <a:t>02</a:t>
            </a:r>
            <a:endParaRPr sz="1800" b="1">
              <a:solidFill>
                <a:schemeClr val="dk1"/>
              </a:solidFill>
              <a:latin typeface="Raleway"/>
              <a:ea typeface="Raleway"/>
              <a:cs typeface="Raleway"/>
              <a:sym typeface="Raleway"/>
            </a:endParaRPr>
          </a:p>
        </p:txBody>
      </p:sp>
      <p:sp>
        <p:nvSpPr>
          <p:cNvPr id="1242" name="Google Shape;1242;p46">
            <a:hlinkClick r:id="" action="ppaction://noaction"/>
          </p:cNvPr>
          <p:cNvSpPr/>
          <p:nvPr/>
        </p:nvSpPr>
        <p:spPr>
          <a:xfrm>
            <a:off x="125400" y="2738713"/>
            <a:ext cx="507900" cy="230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1"/>
                </a:solidFill>
                <a:latin typeface="Raleway"/>
                <a:ea typeface="Raleway"/>
                <a:cs typeface="Raleway"/>
                <a:sym typeface="Raleway"/>
              </a:rPr>
              <a:t>03</a:t>
            </a:r>
            <a:endParaRPr sz="1800" b="1">
              <a:solidFill>
                <a:schemeClr val="dk1"/>
              </a:solidFill>
              <a:latin typeface="Raleway"/>
              <a:ea typeface="Raleway"/>
              <a:cs typeface="Raleway"/>
              <a:sym typeface="Raleway"/>
            </a:endParaRPr>
          </a:p>
        </p:txBody>
      </p:sp>
      <p:sp>
        <p:nvSpPr>
          <p:cNvPr id="1243" name="Google Shape;1243;p46">
            <a:hlinkClick r:id="" action="ppaction://noaction"/>
          </p:cNvPr>
          <p:cNvSpPr/>
          <p:nvPr/>
        </p:nvSpPr>
        <p:spPr>
          <a:xfrm>
            <a:off x="125400" y="3251288"/>
            <a:ext cx="507900" cy="230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1"/>
                </a:solidFill>
                <a:latin typeface="Raleway"/>
                <a:ea typeface="Raleway"/>
                <a:cs typeface="Raleway"/>
                <a:sym typeface="Raleway"/>
              </a:rPr>
              <a:t>04</a:t>
            </a:r>
            <a:endParaRPr sz="1800" b="1">
              <a:solidFill>
                <a:schemeClr val="dk1"/>
              </a:solidFill>
              <a:latin typeface="Raleway"/>
              <a:ea typeface="Raleway"/>
              <a:cs typeface="Raleway"/>
              <a:sym typeface="Raleway"/>
            </a:endParaRPr>
          </a:p>
        </p:txBody>
      </p:sp>
      <p:sp>
        <p:nvSpPr>
          <p:cNvPr id="49" name="Google Shape;365;p26">
            <a:extLst>
              <a:ext uri="{FF2B5EF4-FFF2-40B4-BE49-F238E27FC236}">
                <a16:creationId xmlns:a16="http://schemas.microsoft.com/office/drawing/2014/main" id="{1CC4F266-DCF8-4200-A1EC-380A616603B4}"/>
              </a:ext>
            </a:extLst>
          </p:cNvPr>
          <p:cNvSpPr txBox="1">
            <a:spLocks noGrp="1"/>
          </p:cNvSpPr>
          <p:nvPr>
            <p:ph type="title"/>
          </p:nvPr>
        </p:nvSpPr>
        <p:spPr>
          <a:xfrm>
            <a:off x="2827473" y="2621406"/>
            <a:ext cx="4150015" cy="572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2400" dirty="0"/>
              <a:t>FEATURES OF WINDOWS 10</a:t>
            </a:r>
            <a:endParaRPr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5"/>
        <p:cNvGrpSpPr/>
        <p:nvPr/>
      </p:nvGrpSpPr>
      <p:grpSpPr>
        <a:xfrm>
          <a:off x="0" y="0"/>
          <a:ext cx="0" cy="0"/>
          <a:chOff x="0" y="0"/>
          <a:chExt cx="0" cy="0"/>
        </a:xfrm>
      </p:grpSpPr>
      <p:sp>
        <p:nvSpPr>
          <p:cNvPr id="1116" name="Google Shape;1116;p44"/>
          <p:cNvSpPr txBox="1">
            <a:spLocks noGrp="1"/>
          </p:cNvSpPr>
          <p:nvPr>
            <p:ph type="title"/>
          </p:nvPr>
        </p:nvSpPr>
        <p:spPr>
          <a:xfrm>
            <a:off x="1114050" y="393425"/>
            <a:ext cx="6915900" cy="572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2600" dirty="0"/>
              <a:t>A TIMELINE-WINDOWS VERSION HISTORY</a:t>
            </a:r>
            <a:endParaRPr sz="2600" dirty="0"/>
          </a:p>
        </p:txBody>
      </p:sp>
      <p:sp>
        <p:nvSpPr>
          <p:cNvPr id="1117" name="Google Shape;1117;p44"/>
          <p:cNvSpPr txBox="1"/>
          <p:nvPr/>
        </p:nvSpPr>
        <p:spPr>
          <a:xfrm>
            <a:off x="1314653" y="3465264"/>
            <a:ext cx="869586" cy="321099"/>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US" sz="1200" dirty="0">
                <a:solidFill>
                  <a:schemeClr val="dk1"/>
                </a:solidFill>
                <a:latin typeface="Raleway Thin"/>
                <a:ea typeface="Raleway Thin"/>
                <a:cs typeface="Raleway Thin"/>
                <a:sym typeface="Raleway Thin"/>
              </a:rPr>
              <a:t>WINDOWS 2.0</a:t>
            </a:r>
            <a:endParaRPr sz="1200" dirty="0">
              <a:solidFill>
                <a:schemeClr val="dk1"/>
              </a:solidFill>
              <a:latin typeface="Raleway Thin"/>
              <a:ea typeface="Raleway Thin"/>
              <a:cs typeface="Raleway Thin"/>
              <a:sym typeface="Raleway Thin"/>
            </a:endParaRPr>
          </a:p>
        </p:txBody>
      </p:sp>
      <p:sp>
        <p:nvSpPr>
          <p:cNvPr id="1121" name="Google Shape;1121;p44"/>
          <p:cNvSpPr txBox="1"/>
          <p:nvPr/>
        </p:nvSpPr>
        <p:spPr>
          <a:xfrm>
            <a:off x="959349" y="1824975"/>
            <a:ext cx="833518" cy="4329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dirty="0">
                <a:solidFill>
                  <a:schemeClr val="dk1"/>
                </a:solidFill>
                <a:latin typeface="Raleway Thin"/>
                <a:ea typeface="Raleway Thin"/>
                <a:cs typeface="Raleway Thin"/>
                <a:sym typeface="Raleway Thin"/>
              </a:rPr>
              <a:t>WINDOWS 1.0</a:t>
            </a:r>
            <a:endParaRPr sz="1200" dirty="0">
              <a:solidFill>
                <a:schemeClr val="dk1"/>
              </a:solidFill>
              <a:latin typeface="Raleway Thin"/>
              <a:ea typeface="Raleway Thin"/>
              <a:cs typeface="Raleway Thin"/>
              <a:sym typeface="Raleway Thin"/>
            </a:endParaRPr>
          </a:p>
        </p:txBody>
      </p:sp>
      <p:sp>
        <p:nvSpPr>
          <p:cNvPr id="1128" name="Google Shape;1128;p44"/>
          <p:cNvSpPr/>
          <p:nvPr/>
        </p:nvSpPr>
        <p:spPr>
          <a:xfrm>
            <a:off x="8043557" y="4473445"/>
            <a:ext cx="679500" cy="679200"/>
          </a:xfrm>
          <a:prstGeom prst="rect">
            <a:avLst/>
          </a:prstGeom>
          <a:solidFill>
            <a:schemeClr val="lt2"/>
          </a:solid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32" name="Google Shape;1132;p44"/>
          <p:cNvCxnSpPr>
            <a:cxnSpLocks/>
          </p:cNvCxnSpPr>
          <p:nvPr/>
        </p:nvCxnSpPr>
        <p:spPr>
          <a:xfrm>
            <a:off x="1326963" y="2856938"/>
            <a:ext cx="7133100" cy="0"/>
          </a:xfrm>
          <a:prstGeom prst="straightConnector1">
            <a:avLst/>
          </a:prstGeom>
          <a:noFill/>
          <a:ln w="38100" cap="flat" cmpd="sng">
            <a:solidFill>
              <a:schemeClr val="accent2"/>
            </a:solidFill>
            <a:prstDash val="solid"/>
            <a:round/>
            <a:headEnd type="none" w="med" len="med"/>
            <a:tailEnd type="none" w="med" len="med"/>
          </a:ln>
        </p:spPr>
      </p:cxnSp>
      <p:cxnSp>
        <p:nvCxnSpPr>
          <p:cNvPr id="1133" name="Google Shape;1133;p44"/>
          <p:cNvCxnSpPr>
            <a:cxnSpLocks/>
          </p:cNvCxnSpPr>
          <p:nvPr/>
        </p:nvCxnSpPr>
        <p:spPr>
          <a:xfrm>
            <a:off x="1326963" y="2281500"/>
            <a:ext cx="0" cy="580500"/>
          </a:xfrm>
          <a:prstGeom prst="straightConnector1">
            <a:avLst/>
          </a:prstGeom>
          <a:noFill/>
          <a:ln w="38100" cap="flat" cmpd="sng">
            <a:solidFill>
              <a:schemeClr val="accent2"/>
            </a:solidFill>
            <a:prstDash val="solid"/>
            <a:round/>
            <a:headEnd type="none" w="med" len="med"/>
            <a:tailEnd type="none" w="med" len="med"/>
          </a:ln>
        </p:spPr>
      </p:cxnSp>
      <p:cxnSp>
        <p:nvCxnSpPr>
          <p:cNvPr id="1135" name="Google Shape;1135;p44"/>
          <p:cNvCxnSpPr>
            <a:cxnSpLocks/>
          </p:cNvCxnSpPr>
          <p:nvPr/>
        </p:nvCxnSpPr>
        <p:spPr>
          <a:xfrm>
            <a:off x="5722267" y="2853763"/>
            <a:ext cx="0" cy="459762"/>
          </a:xfrm>
          <a:prstGeom prst="straightConnector1">
            <a:avLst/>
          </a:prstGeom>
          <a:noFill/>
          <a:ln w="38100" cap="flat" cmpd="sng">
            <a:solidFill>
              <a:schemeClr val="accent2"/>
            </a:solidFill>
            <a:prstDash val="solid"/>
            <a:round/>
            <a:headEnd type="none" w="med" len="med"/>
            <a:tailEnd type="none" w="med" len="med"/>
          </a:ln>
        </p:spPr>
      </p:cxnSp>
      <p:cxnSp>
        <p:nvCxnSpPr>
          <p:cNvPr id="1137" name="Google Shape;1137;p44"/>
          <p:cNvCxnSpPr>
            <a:cxnSpLocks/>
          </p:cNvCxnSpPr>
          <p:nvPr/>
        </p:nvCxnSpPr>
        <p:spPr>
          <a:xfrm flipH="1">
            <a:off x="2773908" y="2862000"/>
            <a:ext cx="300" cy="451525"/>
          </a:xfrm>
          <a:prstGeom prst="straightConnector1">
            <a:avLst/>
          </a:prstGeom>
          <a:noFill/>
          <a:ln w="38100" cap="flat" cmpd="sng">
            <a:solidFill>
              <a:schemeClr val="accent2"/>
            </a:solidFill>
            <a:prstDash val="solid"/>
            <a:round/>
            <a:headEnd type="none" w="med" len="med"/>
            <a:tailEnd type="none" w="med" len="med"/>
          </a:ln>
        </p:spPr>
      </p:cxnSp>
      <p:grpSp>
        <p:nvGrpSpPr>
          <p:cNvPr id="1138" name="Google Shape;1138;p44"/>
          <p:cNvGrpSpPr/>
          <p:nvPr/>
        </p:nvGrpSpPr>
        <p:grpSpPr>
          <a:xfrm>
            <a:off x="8246019" y="4593150"/>
            <a:ext cx="274575" cy="390750"/>
            <a:chOff x="734125" y="3124775"/>
            <a:chExt cx="274575" cy="390750"/>
          </a:xfrm>
        </p:grpSpPr>
        <p:sp>
          <p:nvSpPr>
            <p:cNvPr id="1139" name="Google Shape;1139;p44"/>
            <p:cNvSpPr/>
            <p:nvPr/>
          </p:nvSpPr>
          <p:spPr>
            <a:xfrm>
              <a:off x="802600" y="3124775"/>
              <a:ext cx="114425" cy="96150"/>
            </a:xfrm>
            <a:custGeom>
              <a:avLst/>
              <a:gdLst/>
              <a:ahLst/>
              <a:cxnLst/>
              <a:rect l="l" t="t" r="r" b="b"/>
              <a:pathLst>
                <a:path w="4577" h="3846" extrusionOk="0">
                  <a:moveTo>
                    <a:pt x="0" y="0"/>
                  </a:moveTo>
                  <a:lnTo>
                    <a:pt x="0" y="3845"/>
                  </a:lnTo>
                  <a:cubicBezTo>
                    <a:pt x="705" y="3439"/>
                    <a:pt x="1497" y="3236"/>
                    <a:pt x="2288" y="3236"/>
                  </a:cubicBezTo>
                  <a:cubicBezTo>
                    <a:pt x="3080" y="3236"/>
                    <a:pt x="3872" y="3439"/>
                    <a:pt x="4577" y="3845"/>
                  </a:cubicBezTo>
                  <a:lnTo>
                    <a:pt x="4452" y="3390"/>
                  </a:lnTo>
                  <a:lnTo>
                    <a:pt x="4273" y="768"/>
                  </a:lnTo>
                  <a:lnTo>
                    <a:pt x="4273" y="304"/>
                  </a:lnTo>
                  <a:lnTo>
                    <a:pt x="22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4"/>
            <p:cNvSpPr/>
            <p:nvPr/>
          </p:nvSpPr>
          <p:spPr>
            <a:xfrm>
              <a:off x="802600" y="3419175"/>
              <a:ext cx="114425" cy="96350"/>
            </a:xfrm>
            <a:custGeom>
              <a:avLst/>
              <a:gdLst/>
              <a:ahLst/>
              <a:cxnLst/>
              <a:rect l="l" t="t" r="r" b="b"/>
              <a:pathLst>
                <a:path w="4577" h="3854" extrusionOk="0">
                  <a:moveTo>
                    <a:pt x="0" y="0"/>
                  </a:moveTo>
                  <a:lnTo>
                    <a:pt x="0" y="3854"/>
                  </a:lnTo>
                  <a:lnTo>
                    <a:pt x="2293" y="3854"/>
                  </a:lnTo>
                  <a:lnTo>
                    <a:pt x="4273" y="3542"/>
                  </a:lnTo>
                  <a:lnTo>
                    <a:pt x="4273" y="3087"/>
                  </a:lnTo>
                  <a:lnTo>
                    <a:pt x="4452" y="464"/>
                  </a:lnTo>
                  <a:lnTo>
                    <a:pt x="4577" y="0"/>
                  </a:lnTo>
                  <a:lnTo>
                    <a:pt x="4577" y="0"/>
                  </a:lnTo>
                  <a:cubicBezTo>
                    <a:pt x="3872" y="410"/>
                    <a:pt x="3080" y="616"/>
                    <a:pt x="2288" y="616"/>
                  </a:cubicBezTo>
                  <a:cubicBezTo>
                    <a:pt x="1497" y="616"/>
                    <a:pt x="705" y="41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4"/>
            <p:cNvSpPr/>
            <p:nvPr/>
          </p:nvSpPr>
          <p:spPr>
            <a:xfrm>
              <a:off x="859900" y="3124775"/>
              <a:ext cx="57125" cy="96150"/>
            </a:xfrm>
            <a:custGeom>
              <a:avLst/>
              <a:gdLst/>
              <a:ahLst/>
              <a:cxnLst/>
              <a:rect l="l" t="t" r="r" b="b"/>
              <a:pathLst>
                <a:path w="2285" h="3846" extrusionOk="0">
                  <a:moveTo>
                    <a:pt x="1" y="0"/>
                  </a:moveTo>
                  <a:lnTo>
                    <a:pt x="1" y="3239"/>
                  </a:lnTo>
                  <a:cubicBezTo>
                    <a:pt x="831" y="3239"/>
                    <a:pt x="1616" y="3462"/>
                    <a:pt x="2285" y="3845"/>
                  </a:cubicBezTo>
                  <a:lnTo>
                    <a:pt x="228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4"/>
            <p:cNvSpPr/>
            <p:nvPr/>
          </p:nvSpPr>
          <p:spPr>
            <a:xfrm>
              <a:off x="859900" y="3419175"/>
              <a:ext cx="57125" cy="96350"/>
            </a:xfrm>
            <a:custGeom>
              <a:avLst/>
              <a:gdLst/>
              <a:ahLst/>
              <a:cxnLst/>
              <a:rect l="l" t="t" r="r" b="b"/>
              <a:pathLst>
                <a:path w="2285" h="3854" extrusionOk="0">
                  <a:moveTo>
                    <a:pt x="2285" y="0"/>
                  </a:moveTo>
                  <a:cubicBezTo>
                    <a:pt x="1616" y="393"/>
                    <a:pt x="831" y="616"/>
                    <a:pt x="1" y="616"/>
                  </a:cubicBezTo>
                  <a:lnTo>
                    <a:pt x="1" y="3854"/>
                  </a:lnTo>
                  <a:lnTo>
                    <a:pt x="2285" y="3854"/>
                  </a:lnTo>
                  <a:lnTo>
                    <a:pt x="228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4"/>
            <p:cNvSpPr/>
            <p:nvPr/>
          </p:nvSpPr>
          <p:spPr>
            <a:xfrm>
              <a:off x="974325" y="3308775"/>
              <a:ext cx="34375" cy="22775"/>
            </a:xfrm>
            <a:custGeom>
              <a:avLst/>
              <a:gdLst/>
              <a:ahLst/>
              <a:cxnLst/>
              <a:rect l="l" t="t" r="r" b="b"/>
              <a:pathLst>
                <a:path w="1375" h="911" extrusionOk="0">
                  <a:moveTo>
                    <a:pt x="0" y="0"/>
                  </a:moveTo>
                  <a:lnTo>
                    <a:pt x="0" y="910"/>
                  </a:lnTo>
                  <a:lnTo>
                    <a:pt x="1374" y="910"/>
                  </a:lnTo>
                  <a:lnTo>
                    <a:pt x="1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4"/>
            <p:cNvSpPr/>
            <p:nvPr/>
          </p:nvSpPr>
          <p:spPr>
            <a:xfrm>
              <a:off x="734125" y="3194575"/>
              <a:ext cx="244225" cy="251825"/>
            </a:xfrm>
            <a:custGeom>
              <a:avLst/>
              <a:gdLst/>
              <a:ahLst/>
              <a:cxnLst/>
              <a:rect l="l" t="t" r="r" b="b"/>
              <a:pathLst>
                <a:path w="9769" h="10073" extrusionOk="0">
                  <a:moveTo>
                    <a:pt x="5041" y="1"/>
                  </a:moveTo>
                  <a:cubicBezTo>
                    <a:pt x="2257" y="1"/>
                    <a:pt x="0" y="2258"/>
                    <a:pt x="0" y="5032"/>
                  </a:cubicBezTo>
                  <a:cubicBezTo>
                    <a:pt x="0" y="7806"/>
                    <a:pt x="2257" y="10072"/>
                    <a:pt x="5041" y="10072"/>
                  </a:cubicBezTo>
                  <a:cubicBezTo>
                    <a:pt x="5933" y="10072"/>
                    <a:pt x="9769" y="7806"/>
                    <a:pt x="9769" y="5032"/>
                  </a:cubicBezTo>
                  <a:cubicBezTo>
                    <a:pt x="9769" y="2258"/>
                    <a:pt x="5879" y="1"/>
                    <a:pt x="50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4"/>
            <p:cNvSpPr/>
            <p:nvPr/>
          </p:nvSpPr>
          <p:spPr>
            <a:xfrm>
              <a:off x="859900" y="3194575"/>
              <a:ext cx="125825" cy="251825"/>
            </a:xfrm>
            <a:custGeom>
              <a:avLst/>
              <a:gdLst/>
              <a:ahLst/>
              <a:cxnLst/>
              <a:rect l="l" t="t" r="r" b="b"/>
              <a:pathLst>
                <a:path w="5033" h="10073" extrusionOk="0">
                  <a:moveTo>
                    <a:pt x="1" y="1"/>
                  </a:moveTo>
                  <a:lnTo>
                    <a:pt x="1" y="10072"/>
                  </a:lnTo>
                  <a:cubicBezTo>
                    <a:pt x="2775" y="10072"/>
                    <a:pt x="5032" y="7806"/>
                    <a:pt x="5032" y="5032"/>
                  </a:cubicBezTo>
                  <a:cubicBezTo>
                    <a:pt x="5032" y="2258"/>
                    <a:pt x="2775" y="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4"/>
            <p:cNvSpPr/>
            <p:nvPr/>
          </p:nvSpPr>
          <p:spPr>
            <a:xfrm>
              <a:off x="757100" y="3217325"/>
              <a:ext cx="205875" cy="206100"/>
            </a:xfrm>
            <a:custGeom>
              <a:avLst/>
              <a:gdLst/>
              <a:ahLst/>
              <a:cxnLst/>
              <a:rect l="l" t="t" r="r" b="b"/>
              <a:pathLst>
                <a:path w="8235" h="8244" extrusionOk="0">
                  <a:moveTo>
                    <a:pt x="4122" y="1"/>
                  </a:moveTo>
                  <a:cubicBezTo>
                    <a:pt x="1838" y="1"/>
                    <a:pt x="0" y="1847"/>
                    <a:pt x="0" y="4122"/>
                  </a:cubicBezTo>
                  <a:cubicBezTo>
                    <a:pt x="0" y="6397"/>
                    <a:pt x="1838" y="8244"/>
                    <a:pt x="4122" y="8244"/>
                  </a:cubicBezTo>
                  <a:cubicBezTo>
                    <a:pt x="6397" y="8244"/>
                    <a:pt x="8234" y="6397"/>
                    <a:pt x="8234" y="4122"/>
                  </a:cubicBezTo>
                  <a:cubicBezTo>
                    <a:pt x="8234" y="1847"/>
                    <a:pt x="6397" y="1"/>
                    <a:pt x="41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4"/>
            <p:cNvSpPr/>
            <p:nvPr/>
          </p:nvSpPr>
          <p:spPr>
            <a:xfrm>
              <a:off x="859675" y="3217325"/>
              <a:ext cx="103075" cy="206100"/>
            </a:xfrm>
            <a:custGeom>
              <a:avLst/>
              <a:gdLst/>
              <a:ahLst/>
              <a:cxnLst/>
              <a:rect l="l" t="t" r="r" b="b"/>
              <a:pathLst>
                <a:path w="4123" h="8244" extrusionOk="0">
                  <a:moveTo>
                    <a:pt x="1" y="1"/>
                  </a:moveTo>
                  <a:lnTo>
                    <a:pt x="1" y="8244"/>
                  </a:lnTo>
                  <a:cubicBezTo>
                    <a:pt x="2276" y="8244"/>
                    <a:pt x="4122" y="6397"/>
                    <a:pt x="4122" y="4122"/>
                  </a:cubicBezTo>
                  <a:cubicBezTo>
                    <a:pt x="4122" y="1856"/>
                    <a:pt x="2276"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4"/>
            <p:cNvSpPr/>
            <p:nvPr/>
          </p:nvSpPr>
          <p:spPr>
            <a:xfrm>
              <a:off x="803475" y="3274650"/>
              <a:ext cx="113100" cy="92125"/>
            </a:xfrm>
            <a:custGeom>
              <a:avLst/>
              <a:gdLst/>
              <a:ahLst/>
              <a:cxnLst/>
              <a:rect l="l" t="t" r="r" b="b"/>
              <a:pathLst>
                <a:path w="4524" h="3685" extrusionOk="0">
                  <a:moveTo>
                    <a:pt x="1296" y="0"/>
                  </a:moveTo>
                  <a:cubicBezTo>
                    <a:pt x="993" y="0"/>
                    <a:pt x="692" y="116"/>
                    <a:pt x="465" y="348"/>
                  </a:cubicBezTo>
                  <a:cubicBezTo>
                    <a:pt x="1" y="812"/>
                    <a:pt x="1" y="1552"/>
                    <a:pt x="465" y="2016"/>
                  </a:cubicBezTo>
                  <a:lnTo>
                    <a:pt x="2267" y="3685"/>
                  </a:lnTo>
                  <a:lnTo>
                    <a:pt x="4060" y="2016"/>
                  </a:lnTo>
                  <a:cubicBezTo>
                    <a:pt x="4524" y="1552"/>
                    <a:pt x="4524" y="812"/>
                    <a:pt x="4060" y="348"/>
                  </a:cubicBezTo>
                  <a:cubicBezTo>
                    <a:pt x="3832" y="116"/>
                    <a:pt x="3531" y="0"/>
                    <a:pt x="3229" y="0"/>
                  </a:cubicBezTo>
                  <a:cubicBezTo>
                    <a:pt x="2927" y="0"/>
                    <a:pt x="2624" y="116"/>
                    <a:pt x="2392" y="348"/>
                  </a:cubicBezTo>
                  <a:lnTo>
                    <a:pt x="2267" y="473"/>
                  </a:lnTo>
                  <a:lnTo>
                    <a:pt x="2133" y="348"/>
                  </a:lnTo>
                  <a:cubicBezTo>
                    <a:pt x="1901" y="116"/>
                    <a:pt x="1598" y="0"/>
                    <a:pt x="12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4"/>
            <p:cNvSpPr/>
            <p:nvPr/>
          </p:nvSpPr>
          <p:spPr>
            <a:xfrm>
              <a:off x="859900" y="3274650"/>
              <a:ext cx="56450" cy="92125"/>
            </a:xfrm>
            <a:custGeom>
              <a:avLst/>
              <a:gdLst/>
              <a:ahLst/>
              <a:cxnLst/>
              <a:rect l="l" t="t" r="r" b="b"/>
              <a:pathLst>
                <a:path w="2258" h="3685" extrusionOk="0">
                  <a:moveTo>
                    <a:pt x="963" y="0"/>
                  </a:moveTo>
                  <a:cubicBezTo>
                    <a:pt x="661" y="0"/>
                    <a:pt x="358" y="116"/>
                    <a:pt x="126" y="348"/>
                  </a:cubicBezTo>
                  <a:lnTo>
                    <a:pt x="1" y="473"/>
                  </a:lnTo>
                  <a:lnTo>
                    <a:pt x="1" y="3685"/>
                  </a:lnTo>
                  <a:lnTo>
                    <a:pt x="1794" y="2016"/>
                  </a:lnTo>
                  <a:cubicBezTo>
                    <a:pt x="2258" y="1552"/>
                    <a:pt x="2258" y="812"/>
                    <a:pt x="1794" y="348"/>
                  </a:cubicBezTo>
                  <a:cubicBezTo>
                    <a:pt x="1567" y="116"/>
                    <a:pt x="1265" y="0"/>
                    <a:pt x="9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74" name="Google Shape;1174;p44">
            <a:hlinkClick r:id="rId3" action="ppaction://hlinksldjump"/>
          </p:cNvPr>
          <p:cNvPicPr preferRelativeResize="0"/>
          <p:nvPr/>
        </p:nvPicPr>
        <p:blipFill rotWithShape="1">
          <a:blip r:embed="rId4">
            <a:alphaModFix/>
          </a:blip>
          <a:srcRect t="465" b="475"/>
          <a:stretch/>
        </p:blipFill>
        <p:spPr>
          <a:xfrm>
            <a:off x="8446575" y="550350"/>
            <a:ext cx="265550" cy="258850"/>
          </a:xfrm>
          <a:prstGeom prst="rect">
            <a:avLst/>
          </a:prstGeom>
          <a:noFill/>
          <a:ln>
            <a:noFill/>
          </a:ln>
        </p:spPr>
      </p:pic>
      <p:pic>
        <p:nvPicPr>
          <p:cNvPr id="1175" name="Google Shape;1175;p44">
            <a:hlinkClick r:id="rId5" action="ppaction://hlinksldjump"/>
          </p:cNvPr>
          <p:cNvPicPr preferRelativeResize="0"/>
          <p:nvPr/>
        </p:nvPicPr>
        <p:blipFill rotWithShape="1">
          <a:blip r:embed="rId6">
            <a:alphaModFix/>
          </a:blip>
          <a:srcRect t="941" b="941"/>
          <a:stretch/>
        </p:blipFill>
        <p:spPr>
          <a:xfrm>
            <a:off x="237300" y="550513"/>
            <a:ext cx="294878" cy="230099"/>
          </a:xfrm>
          <a:prstGeom prst="rect">
            <a:avLst/>
          </a:prstGeom>
          <a:noFill/>
          <a:ln>
            <a:noFill/>
          </a:ln>
        </p:spPr>
      </p:pic>
      <p:pic>
        <p:nvPicPr>
          <p:cNvPr id="1176" name="Google Shape;1176;p44">
            <a:hlinkClick r:id="" action="ppaction://hlinkshowjump?jump=previousslide"/>
          </p:cNvPr>
          <p:cNvPicPr preferRelativeResize="0"/>
          <p:nvPr/>
        </p:nvPicPr>
        <p:blipFill>
          <a:blip r:embed="rId7">
            <a:alphaModFix/>
          </a:blip>
          <a:stretch>
            <a:fillRect/>
          </a:stretch>
        </p:blipFill>
        <p:spPr>
          <a:xfrm>
            <a:off x="237301" y="1181549"/>
            <a:ext cx="294875" cy="307964"/>
          </a:xfrm>
          <a:prstGeom prst="rect">
            <a:avLst/>
          </a:prstGeom>
          <a:noFill/>
          <a:ln>
            <a:noFill/>
          </a:ln>
        </p:spPr>
      </p:pic>
      <p:pic>
        <p:nvPicPr>
          <p:cNvPr id="1177" name="Google Shape;1177;p44">
            <a:hlinkClick r:id="" action="ppaction://hlinkshowjump?jump=nextslide"/>
          </p:cNvPr>
          <p:cNvPicPr preferRelativeResize="0"/>
          <p:nvPr/>
        </p:nvPicPr>
        <p:blipFill>
          <a:blip r:embed="rId7">
            <a:alphaModFix/>
          </a:blip>
          <a:stretch>
            <a:fillRect/>
          </a:stretch>
        </p:blipFill>
        <p:spPr>
          <a:xfrm flipH="1">
            <a:off x="237301" y="3724924"/>
            <a:ext cx="294875" cy="307964"/>
          </a:xfrm>
          <a:prstGeom prst="rect">
            <a:avLst/>
          </a:prstGeom>
          <a:noFill/>
          <a:ln>
            <a:noFill/>
          </a:ln>
        </p:spPr>
      </p:pic>
      <p:pic>
        <p:nvPicPr>
          <p:cNvPr id="1178" name="Google Shape;1178;p44">
            <a:hlinkClick r:id="" action="ppaction://noaction"/>
          </p:cNvPr>
          <p:cNvPicPr preferRelativeResize="0"/>
          <p:nvPr/>
        </p:nvPicPr>
        <p:blipFill rotWithShape="1">
          <a:blip r:embed="rId8">
            <a:alphaModFix/>
          </a:blip>
          <a:srcRect l="396" r="396"/>
          <a:stretch/>
        </p:blipFill>
        <p:spPr>
          <a:xfrm>
            <a:off x="228050" y="4350525"/>
            <a:ext cx="302603" cy="307950"/>
          </a:xfrm>
          <a:prstGeom prst="rect">
            <a:avLst/>
          </a:prstGeom>
          <a:noFill/>
          <a:ln>
            <a:noFill/>
          </a:ln>
        </p:spPr>
      </p:pic>
      <p:sp>
        <p:nvSpPr>
          <p:cNvPr id="1179" name="Google Shape;1179;p44">
            <a:hlinkClick r:id="rId3" action="ppaction://hlinksldjump"/>
          </p:cNvPr>
          <p:cNvSpPr/>
          <p:nvPr/>
        </p:nvSpPr>
        <p:spPr>
          <a:xfrm>
            <a:off x="125400" y="1714388"/>
            <a:ext cx="507900" cy="230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1"/>
                </a:solidFill>
                <a:latin typeface="Raleway"/>
                <a:ea typeface="Raleway"/>
                <a:cs typeface="Raleway"/>
                <a:sym typeface="Raleway"/>
              </a:rPr>
              <a:t>01</a:t>
            </a:r>
            <a:endParaRPr sz="1800" b="1">
              <a:solidFill>
                <a:schemeClr val="dk1"/>
              </a:solidFill>
              <a:latin typeface="Raleway"/>
              <a:ea typeface="Raleway"/>
              <a:cs typeface="Raleway"/>
              <a:sym typeface="Raleway"/>
            </a:endParaRPr>
          </a:p>
        </p:txBody>
      </p:sp>
      <p:sp>
        <p:nvSpPr>
          <p:cNvPr id="1180" name="Google Shape;1180;p44">
            <a:hlinkClick r:id="" action="ppaction://noaction"/>
          </p:cNvPr>
          <p:cNvSpPr/>
          <p:nvPr/>
        </p:nvSpPr>
        <p:spPr>
          <a:xfrm>
            <a:off x="125400" y="2226163"/>
            <a:ext cx="507900" cy="230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1"/>
                </a:solidFill>
                <a:latin typeface="Raleway"/>
                <a:ea typeface="Raleway"/>
                <a:cs typeface="Raleway"/>
                <a:sym typeface="Raleway"/>
              </a:rPr>
              <a:t>02</a:t>
            </a:r>
            <a:endParaRPr sz="1800" b="1">
              <a:solidFill>
                <a:schemeClr val="dk1"/>
              </a:solidFill>
              <a:latin typeface="Raleway"/>
              <a:ea typeface="Raleway"/>
              <a:cs typeface="Raleway"/>
              <a:sym typeface="Raleway"/>
            </a:endParaRPr>
          </a:p>
        </p:txBody>
      </p:sp>
      <p:sp>
        <p:nvSpPr>
          <p:cNvPr id="1181" name="Google Shape;1181;p44">
            <a:hlinkClick r:id="" action="ppaction://noaction"/>
          </p:cNvPr>
          <p:cNvSpPr/>
          <p:nvPr/>
        </p:nvSpPr>
        <p:spPr>
          <a:xfrm>
            <a:off x="125400" y="2738713"/>
            <a:ext cx="507900" cy="230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1"/>
                </a:solidFill>
                <a:latin typeface="Raleway"/>
                <a:ea typeface="Raleway"/>
                <a:cs typeface="Raleway"/>
                <a:sym typeface="Raleway"/>
              </a:rPr>
              <a:t>03</a:t>
            </a:r>
            <a:endParaRPr sz="1800" b="1">
              <a:solidFill>
                <a:schemeClr val="dk1"/>
              </a:solidFill>
              <a:latin typeface="Raleway"/>
              <a:ea typeface="Raleway"/>
              <a:cs typeface="Raleway"/>
              <a:sym typeface="Raleway"/>
            </a:endParaRPr>
          </a:p>
        </p:txBody>
      </p:sp>
      <p:sp>
        <p:nvSpPr>
          <p:cNvPr id="1182" name="Google Shape;1182;p44">
            <a:hlinkClick r:id="" action="ppaction://noaction"/>
          </p:cNvPr>
          <p:cNvSpPr/>
          <p:nvPr/>
        </p:nvSpPr>
        <p:spPr>
          <a:xfrm>
            <a:off x="125400" y="3251288"/>
            <a:ext cx="507900" cy="230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1"/>
                </a:solidFill>
                <a:latin typeface="Raleway"/>
                <a:ea typeface="Raleway"/>
                <a:cs typeface="Raleway"/>
                <a:sym typeface="Raleway"/>
              </a:rPr>
              <a:t>04</a:t>
            </a:r>
            <a:endParaRPr sz="1800" b="1">
              <a:solidFill>
                <a:schemeClr val="dk1"/>
              </a:solidFill>
              <a:latin typeface="Raleway"/>
              <a:ea typeface="Raleway"/>
              <a:cs typeface="Raleway"/>
              <a:sym typeface="Raleway"/>
            </a:endParaRPr>
          </a:p>
        </p:txBody>
      </p:sp>
      <p:sp>
        <p:nvSpPr>
          <p:cNvPr id="69" name="Google Shape;1121;p44">
            <a:extLst>
              <a:ext uri="{FF2B5EF4-FFF2-40B4-BE49-F238E27FC236}">
                <a16:creationId xmlns:a16="http://schemas.microsoft.com/office/drawing/2014/main" id="{F1D56A4E-2126-463F-B395-8A02490117F2}"/>
              </a:ext>
            </a:extLst>
          </p:cNvPr>
          <p:cNvSpPr txBox="1"/>
          <p:nvPr/>
        </p:nvSpPr>
        <p:spPr>
          <a:xfrm>
            <a:off x="915928" y="2896961"/>
            <a:ext cx="833518" cy="197405"/>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US" sz="1200" dirty="0">
                <a:solidFill>
                  <a:schemeClr val="bg1">
                    <a:lumMod val="10000"/>
                  </a:schemeClr>
                </a:solidFill>
                <a:latin typeface="Raleway Thin"/>
                <a:ea typeface="Raleway Thin"/>
                <a:cs typeface="Raleway Thin"/>
                <a:sym typeface="Raleway Thin"/>
              </a:rPr>
              <a:t>1985</a:t>
            </a:r>
            <a:endParaRPr sz="1200" dirty="0">
              <a:solidFill>
                <a:schemeClr val="bg1">
                  <a:lumMod val="10000"/>
                </a:schemeClr>
              </a:solidFill>
              <a:latin typeface="Raleway Thin"/>
              <a:ea typeface="Raleway Thin"/>
              <a:cs typeface="Raleway Thin"/>
              <a:sym typeface="Raleway Thin"/>
            </a:endParaRPr>
          </a:p>
        </p:txBody>
      </p:sp>
      <p:cxnSp>
        <p:nvCxnSpPr>
          <p:cNvPr id="70" name="Google Shape;1133;p44">
            <a:extLst>
              <a:ext uri="{FF2B5EF4-FFF2-40B4-BE49-F238E27FC236}">
                <a16:creationId xmlns:a16="http://schemas.microsoft.com/office/drawing/2014/main" id="{61E2A1CE-AC04-4CC2-A9A8-18B5231CD790}"/>
              </a:ext>
            </a:extLst>
          </p:cNvPr>
          <p:cNvCxnSpPr>
            <a:cxnSpLocks/>
          </p:cNvCxnSpPr>
          <p:nvPr/>
        </p:nvCxnSpPr>
        <p:spPr>
          <a:xfrm>
            <a:off x="1740251" y="2862000"/>
            <a:ext cx="0" cy="580500"/>
          </a:xfrm>
          <a:prstGeom prst="straightConnector1">
            <a:avLst/>
          </a:prstGeom>
          <a:noFill/>
          <a:ln w="38100" cap="flat" cmpd="sng">
            <a:solidFill>
              <a:schemeClr val="accent2"/>
            </a:solidFill>
            <a:prstDash val="solid"/>
            <a:round/>
            <a:headEnd type="none" w="med" len="med"/>
            <a:tailEnd type="none" w="med" len="med"/>
          </a:ln>
        </p:spPr>
      </p:cxnSp>
      <p:cxnSp>
        <p:nvCxnSpPr>
          <p:cNvPr id="71" name="Google Shape;1133;p44">
            <a:extLst>
              <a:ext uri="{FF2B5EF4-FFF2-40B4-BE49-F238E27FC236}">
                <a16:creationId xmlns:a16="http://schemas.microsoft.com/office/drawing/2014/main" id="{645AE7E7-792D-48D8-BFA6-0B05AA651579}"/>
              </a:ext>
            </a:extLst>
          </p:cNvPr>
          <p:cNvCxnSpPr>
            <a:cxnSpLocks/>
          </p:cNvCxnSpPr>
          <p:nvPr/>
        </p:nvCxnSpPr>
        <p:spPr>
          <a:xfrm>
            <a:off x="2184239" y="2400350"/>
            <a:ext cx="0" cy="468700"/>
          </a:xfrm>
          <a:prstGeom prst="straightConnector1">
            <a:avLst/>
          </a:prstGeom>
          <a:noFill/>
          <a:ln w="38100" cap="flat" cmpd="sng">
            <a:solidFill>
              <a:schemeClr val="accent2"/>
            </a:solidFill>
            <a:prstDash val="solid"/>
            <a:round/>
            <a:headEnd type="none" w="med" len="med"/>
            <a:tailEnd type="none" w="med" len="med"/>
          </a:ln>
        </p:spPr>
      </p:cxnSp>
      <p:sp>
        <p:nvSpPr>
          <p:cNvPr id="72" name="Google Shape;1121;p44">
            <a:extLst>
              <a:ext uri="{FF2B5EF4-FFF2-40B4-BE49-F238E27FC236}">
                <a16:creationId xmlns:a16="http://schemas.microsoft.com/office/drawing/2014/main" id="{C9610BFE-68A8-4656-892E-0661F4A05DE3}"/>
              </a:ext>
            </a:extLst>
          </p:cNvPr>
          <p:cNvSpPr txBox="1"/>
          <p:nvPr/>
        </p:nvSpPr>
        <p:spPr>
          <a:xfrm>
            <a:off x="1323492" y="2608189"/>
            <a:ext cx="833518" cy="197405"/>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US" sz="1200" dirty="0">
                <a:solidFill>
                  <a:schemeClr val="bg1">
                    <a:lumMod val="10000"/>
                  </a:schemeClr>
                </a:solidFill>
                <a:latin typeface="Raleway Thin"/>
                <a:ea typeface="Raleway Thin"/>
                <a:cs typeface="Raleway Thin"/>
                <a:sym typeface="Raleway Thin"/>
              </a:rPr>
              <a:t>1987</a:t>
            </a:r>
            <a:endParaRPr sz="1200" dirty="0">
              <a:solidFill>
                <a:schemeClr val="bg1">
                  <a:lumMod val="10000"/>
                </a:schemeClr>
              </a:solidFill>
              <a:latin typeface="Raleway Thin"/>
              <a:ea typeface="Raleway Thin"/>
              <a:cs typeface="Raleway Thin"/>
              <a:sym typeface="Raleway Thin"/>
            </a:endParaRPr>
          </a:p>
        </p:txBody>
      </p:sp>
      <p:sp>
        <p:nvSpPr>
          <p:cNvPr id="73" name="Google Shape;1117;p44">
            <a:extLst>
              <a:ext uri="{FF2B5EF4-FFF2-40B4-BE49-F238E27FC236}">
                <a16:creationId xmlns:a16="http://schemas.microsoft.com/office/drawing/2014/main" id="{7A56D6F0-7827-45F3-98ED-4BCB32E4A960}"/>
              </a:ext>
            </a:extLst>
          </p:cNvPr>
          <p:cNvSpPr txBox="1"/>
          <p:nvPr/>
        </p:nvSpPr>
        <p:spPr>
          <a:xfrm>
            <a:off x="1749446" y="2074744"/>
            <a:ext cx="869586" cy="321099"/>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US" sz="1200" dirty="0">
                <a:solidFill>
                  <a:schemeClr val="dk1"/>
                </a:solidFill>
                <a:latin typeface="Raleway Thin"/>
                <a:ea typeface="Raleway Thin"/>
                <a:cs typeface="Raleway Thin"/>
                <a:sym typeface="Raleway Thin"/>
              </a:rPr>
              <a:t>WINDOWS 3.0</a:t>
            </a:r>
            <a:endParaRPr sz="1200" dirty="0">
              <a:solidFill>
                <a:schemeClr val="dk1"/>
              </a:solidFill>
              <a:latin typeface="Raleway Thin"/>
              <a:ea typeface="Raleway Thin"/>
              <a:cs typeface="Raleway Thin"/>
              <a:sym typeface="Raleway Thin"/>
            </a:endParaRPr>
          </a:p>
        </p:txBody>
      </p:sp>
      <p:sp>
        <p:nvSpPr>
          <p:cNvPr id="74" name="Google Shape;1121;p44">
            <a:extLst>
              <a:ext uri="{FF2B5EF4-FFF2-40B4-BE49-F238E27FC236}">
                <a16:creationId xmlns:a16="http://schemas.microsoft.com/office/drawing/2014/main" id="{86786E6C-756B-4142-A80D-F073A75D3D96}"/>
              </a:ext>
            </a:extLst>
          </p:cNvPr>
          <p:cNvSpPr txBox="1"/>
          <p:nvPr/>
        </p:nvSpPr>
        <p:spPr>
          <a:xfrm>
            <a:off x="1745974" y="2922398"/>
            <a:ext cx="833518" cy="197405"/>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US" sz="1200" dirty="0">
                <a:solidFill>
                  <a:schemeClr val="bg1">
                    <a:lumMod val="10000"/>
                  </a:schemeClr>
                </a:solidFill>
                <a:latin typeface="Raleway Thin"/>
                <a:ea typeface="Raleway Thin"/>
                <a:cs typeface="Raleway Thin"/>
                <a:sym typeface="Raleway Thin"/>
              </a:rPr>
              <a:t>1990</a:t>
            </a:r>
            <a:endParaRPr sz="1200" dirty="0">
              <a:solidFill>
                <a:schemeClr val="bg1">
                  <a:lumMod val="10000"/>
                </a:schemeClr>
              </a:solidFill>
              <a:latin typeface="Raleway Thin"/>
              <a:ea typeface="Raleway Thin"/>
              <a:cs typeface="Raleway Thin"/>
              <a:sym typeface="Raleway Thin"/>
            </a:endParaRPr>
          </a:p>
        </p:txBody>
      </p:sp>
      <p:sp>
        <p:nvSpPr>
          <p:cNvPr id="76" name="Google Shape;1117;p44">
            <a:extLst>
              <a:ext uri="{FF2B5EF4-FFF2-40B4-BE49-F238E27FC236}">
                <a16:creationId xmlns:a16="http://schemas.microsoft.com/office/drawing/2014/main" id="{99078F7F-0233-4E35-A33F-DEC62ABC5F87}"/>
              </a:ext>
            </a:extLst>
          </p:cNvPr>
          <p:cNvSpPr txBox="1"/>
          <p:nvPr/>
        </p:nvSpPr>
        <p:spPr>
          <a:xfrm>
            <a:off x="2347323" y="3318210"/>
            <a:ext cx="869586" cy="321099"/>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US" sz="1200" dirty="0">
                <a:solidFill>
                  <a:schemeClr val="dk1"/>
                </a:solidFill>
                <a:latin typeface="Raleway Thin"/>
                <a:ea typeface="Raleway Thin"/>
                <a:cs typeface="Raleway Thin"/>
                <a:sym typeface="Raleway Thin"/>
              </a:rPr>
              <a:t>WINDOWS 3.1X</a:t>
            </a:r>
            <a:endParaRPr sz="1200" dirty="0">
              <a:solidFill>
                <a:schemeClr val="dk1"/>
              </a:solidFill>
              <a:latin typeface="Raleway Thin"/>
              <a:ea typeface="Raleway Thin"/>
              <a:cs typeface="Raleway Thin"/>
              <a:sym typeface="Raleway Thin"/>
            </a:endParaRPr>
          </a:p>
        </p:txBody>
      </p:sp>
      <p:sp>
        <p:nvSpPr>
          <p:cNvPr id="77" name="Google Shape;1121;p44">
            <a:extLst>
              <a:ext uri="{FF2B5EF4-FFF2-40B4-BE49-F238E27FC236}">
                <a16:creationId xmlns:a16="http://schemas.microsoft.com/office/drawing/2014/main" id="{BB25F28B-E7F9-4100-B09B-FDF7FF3DE6BB}"/>
              </a:ext>
            </a:extLst>
          </p:cNvPr>
          <p:cNvSpPr txBox="1"/>
          <p:nvPr/>
        </p:nvSpPr>
        <p:spPr>
          <a:xfrm>
            <a:off x="2339115" y="2608188"/>
            <a:ext cx="833518" cy="197405"/>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US" sz="1200" dirty="0">
                <a:solidFill>
                  <a:schemeClr val="bg1">
                    <a:lumMod val="10000"/>
                  </a:schemeClr>
                </a:solidFill>
                <a:latin typeface="Raleway Thin"/>
                <a:ea typeface="Raleway Thin"/>
                <a:cs typeface="Raleway Thin"/>
                <a:sym typeface="Raleway Thin"/>
              </a:rPr>
              <a:t>1992</a:t>
            </a:r>
            <a:endParaRPr sz="1200" dirty="0">
              <a:solidFill>
                <a:schemeClr val="bg1">
                  <a:lumMod val="10000"/>
                </a:schemeClr>
              </a:solidFill>
              <a:latin typeface="Raleway Thin"/>
              <a:ea typeface="Raleway Thin"/>
              <a:cs typeface="Raleway Thin"/>
              <a:sym typeface="Raleway Thin"/>
            </a:endParaRPr>
          </a:p>
        </p:txBody>
      </p:sp>
      <p:cxnSp>
        <p:nvCxnSpPr>
          <p:cNvPr id="78" name="Google Shape;1137;p44">
            <a:extLst>
              <a:ext uri="{FF2B5EF4-FFF2-40B4-BE49-F238E27FC236}">
                <a16:creationId xmlns:a16="http://schemas.microsoft.com/office/drawing/2014/main" id="{7889A1C6-EBAE-4B51-BF92-30DB96813143}"/>
              </a:ext>
            </a:extLst>
          </p:cNvPr>
          <p:cNvCxnSpPr>
            <a:cxnSpLocks/>
          </p:cNvCxnSpPr>
          <p:nvPr/>
        </p:nvCxnSpPr>
        <p:spPr>
          <a:xfrm flipH="1">
            <a:off x="3273156" y="2300850"/>
            <a:ext cx="300" cy="568200"/>
          </a:xfrm>
          <a:prstGeom prst="straightConnector1">
            <a:avLst/>
          </a:prstGeom>
          <a:noFill/>
          <a:ln w="38100" cap="flat" cmpd="sng">
            <a:solidFill>
              <a:schemeClr val="accent2"/>
            </a:solidFill>
            <a:prstDash val="solid"/>
            <a:round/>
            <a:headEnd type="none" w="med" len="med"/>
            <a:tailEnd type="none" w="med" len="med"/>
          </a:ln>
        </p:spPr>
      </p:cxnSp>
      <p:sp>
        <p:nvSpPr>
          <p:cNvPr id="79" name="Google Shape;1117;p44">
            <a:extLst>
              <a:ext uri="{FF2B5EF4-FFF2-40B4-BE49-F238E27FC236}">
                <a16:creationId xmlns:a16="http://schemas.microsoft.com/office/drawing/2014/main" id="{A4AC6905-D00E-42FD-B82C-7243BB5A4B88}"/>
              </a:ext>
            </a:extLst>
          </p:cNvPr>
          <p:cNvSpPr txBox="1"/>
          <p:nvPr/>
        </p:nvSpPr>
        <p:spPr>
          <a:xfrm>
            <a:off x="2874829" y="1943150"/>
            <a:ext cx="869586" cy="321099"/>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US" sz="1200" dirty="0">
                <a:solidFill>
                  <a:schemeClr val="dk1"/>
                </a:solidFill>
                <a:latin typeface="Raleway Thin"/>
                <a:ea typeface="Raleway Thin"/>
                <a:cs typeface="Raleway Thin"/>
                <a:sym typeface="Raleway Thin"/>
              </a:rPr>
              <a:t>WINDOWS 95</a:t>
            </a:r>
            <a:endParaRPr sz="1200" dirty="0">
              <a:solidFill>
                <a:schemeClr val="dk1"/>
              </a:solidFill>
              <a:latin typeface="Raleway Thin"/>
              <a:ea typeface="Raleway Thin"/>
              <a:cs typeface="Raleway Thin"/>
              <a:sym typeface="Raleway Thin"/>
            </a:endParaRPr>
          </a:p>
        </p:txBody>
      </p:sp>
      <p:sp>
        <p:nvSpPr>
          <p:cNvPr id="80" name="Google Shape;1121;p44">
            <a:extLst>
              <a:ext uri="{FF2B5EF4-FFF2-40B4-BE49-F238E27FC236}">
                <a16:creationId xmlns:a16="http://schemas.microsoft.com/office/drawing/2014/main" id="{9C2667ED-5598-47CD-886F-FBF209CB08FB}"/>
              </a:ext>
            </a:extLst>
          </p:cNvPr>
          <p:cNvSpPr txBox="1"/>
          <p:nvPr/>
        </p:nvSpPr>
        <p:spPr>
          <a:xfrm>
            <a:off x="2834890" y="2948695"/>
            <a:ext cx="833518" cy="197405"/>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US" sz="1200" dirty="0">
                <a:solidFill>
                  <a:schemeClr val="bg1">
                    <a:lumMod val="10000"/>
                  </a:schemeClr>
                </a:solidFill>
                <a:latin typeface="Raleway Thin"/>
                <a:ea typeface="Raleway Thin"/>
                <a:cs typeface="Raleway Thin"/>
                <a:sym typeface="Raleway Thin"/>
              </a:rPr>
              <a:t>1995</a:t>
            </a:r>
            <a:endParaRPr sz="1200" dirty="0">
              <a:solidFill>
                <a:schemeClr val="bg1">
                  <a:lumMod val="10000"/>
                </a:schemeClr>
              </a:solidFill>
              <a:latin typeface="Raleway Thin"/>
              <a:ea typeface="Raleway Thin"/>
              <a:cs typeface="Raleway Thin"/>
              <a:sym typeface="Raleway Thin"/>
            </a:endParaRPr>
          </a:p>
        </p:txBody>
      </p:sp>
      <p:cxnSp>
        <p:nvCxnSpPr>
          <p:cNvPr id="81" name="Google Shape;1137;p44">
            <a:extLst>
              <a:ext uri="{FF2B5EF4-FFF2-40B4-BE49-F238E27FC236}">
                <a16:creationId xmlns:a16="http://schemas.microsoft.com/office/drawing/2014/main" id="{69FA5E1C-DE44-41E4-9DCC-C08B02C70489}"/>
              </a:ext>
            </a:extLst>
          </p:cNvPr>
          <p:cNvCxnSpPr>
            <a:cxnSpLocks/>
          </p:cNvCxnSpPr>
          <p:nvPr/>
        </p:nvCxnSpPr>
        <p:spPr>
          <a:xfrm flipH="1">
            <a:off x="3805779" y="2874300"/>
            <a:ext cx="300" cy="568200"/>
          </a:xfrm>
          <a:prstGeom prst="straightConnector1">
            <a:avLst/>
          </a:prstGeom>
          <a:noFill/>
          <a:ln w="38100" cap="flat" cmpd="sng">
            <a:solidFill>
              <a:schemeClr val="accent2"/>
            </a:solidFill>
            <a:prstDash val="solid"/>
            <a:round/>
            <a:headEnd type="none" w="med" len="med"/>
            <a:tailEnd type="none" w="med" len="med"/>
          </a:ln>
        </p:spPr>
      </p:cxnSp>
      <p:sp>
        <p:nvSpPr>
          <p:cNvPr id="82" name="Google Shape;1117;p44">
            <a:extLst>
              <a:ext uri="{FF2B5EF4-FFF2-40B4-BE49-F238E27FC236}">
                <a16:creationId xmlns:a16="http://schemas.microsoft.com/office/drawing/2014/main" id="{7AA44533-FCA8-4B4F-B9EF-30834A20E7BF}"/>
              </a:ext>
            </a:extLst>
          </p:cNvPr>
          <p:cNvSpPr txBox="1"/>
          <p:nvPr/>
        </p:nvSpPr>
        <p:spPr>
          <a:xfrm>
            <a:off x="3345644" y="3477127"/>
            <a:ext cx="869586" cy="321099"/>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US" sz="1200" dirty="0">
                <a:solidFill>
                  <a:schemeClr val="dk1"/>
                </a:solidFill>
                <a:latin typeface="Raleway Thin"/>
                <a:ea typeface="Raleway Thin"/>
                <a:cs typeface="Raleway Thin"/>
                <a:sym typeface="Raleway Thin"/>
              </a:rPr>
              <a:t>WINDOWS NT 4.0 </a:t>
            </a:r>
            <a:endParaRPr sz="1200" dirty="0">
              <a:solidFill>
                <a:schemeClr val="dk1"/>
              </a:solidFill>
              <a:latin typeface="Raleway Thin"/>
              <a:ea typeface="Raleway Thin"/>
              <a:cs typeface="Raleway Thin"/>
              <a:sym typeface="Raleway Thin"/>
            </a:endParaRPr>
          </a:p>
        </p:txBody>
      </p:sp>
      <p:sp>
        <p:nvSpPr>
          <p:cNvPr id="83" name="Google Shape;1121;p44">
            <a:extLst>
              <a:ext uri="{FF2B5EF4-FFF2-40B4-BE49-F238E27FC236}">
                <a16:creationId xmlns:a16="http://schemas.microsoft.com/office/drawing/2014/main" id="{1EFE57F8-0F17-4664-BB62-38E8C346A1EA}"/>
              </a:ext>
            </a:extLst>
          </p:cNvPr>
          <p:cNvSpPr txBox="1"/>
          <p:nvPr/>
        </p:nvSpPr>
        <p:spPr>
          <a:xfrm>
            <a:off x="3398713" y="2565558"/>
            <a:ext cx="833518" cy="197405"/>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US" sz="1200" dirty="0">
                <a:solidFill>
                  <a:schemeClr val="bg1">
                    <a:lumMod val="10000"/>
                  </a:schemeClr>
                </a:solidFill>
                <a:latin typeface="Raleway Thin"/>
                <a:ea typeface="Raleway Thin"/>
                <a:cs typeface="Raleway Thin"/>
                <a:sym typeface="Raleway Thin"/>
              </a:rPr>
              <a:t>1996</a:t>
            </a:r>
            <a:endParaRPr sz="1200" dirty="0">
              <a:solidFill>
                <a:schemeClr val="bg1">
                  <a:lumMod val="10000"/>
                </a:schemeClr>
              </a:solidFill>
              <a:latin typeface="Raleway Thin"/>
              <a:ea typeface="Raleway Thin"/>
              <a:cs typeface="Raleway Thin"/>
              <a:sym typeface="Raleway Thin"/>
            </a:endParaRPr>
          </a:p>
        </p:txBody>
      </p:sp>
      <p:sp>
        <p:nvSpPr>
          <p:cNvPr id="84" name="Google Shape;1117;p44">
            <a:extLst>
              <a:ext uri="{FF2B5EF4-FFF2-40B4-BE49-F238E27FC236}">
                <a16:creationId xmlns:a16="http://schemas.microsoft.com/office/drawing/2014/main" id="{A5BED6F4-D561-4199-9220-0F7CE1377A92}"/>
              </a:ext>
            </a:extLst>
          </p:cNvPr>
          <p:cNvSpPr txBox="1"/>
          <p:nvPr/>
        </p:nvSpPr>
        <p:spPr>
          <a:xfrm>
            <a:off x="3822873" y="1894677"/>
            <a:ext cx="869586" cy="321099"/>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US" sz="1200" dirty="0">
                <a:solidFill>
                  <a:schemeClr val="dk1"/>
                </a:solidFill>
                <a:latin typeface="Raleway Thin"/>
                <a:ea typeface="Raleway Thin"/>
                <a:cs typeface="Raleway Thin"/>
                <a:sym typeface="Raleway Thin"/>
              </a:rPr>
              <a:t>WINDOWS 98</a:t>
            </a:r>
            <a:endParaRPr sz="1200" dirty="0">
              <a:solidFill>
                <a:schemeClr val="dk1"/>
              </a:solidFill>
              <a:latin typeface="Raleway Thin"/>
              <a:ea typeface="Raleway Thin"/>
              <a:cs typeface="Raleway Thin"/>
              <a:sym typeface="Raleway Thin"/>
            </a:endParaRPr>
          </a:p>
        </p:txBody>
      </p:sp>
      <p:cxnSp>
        <p:nvCxnSpPr>
          <p:cNvPr id="85" name="Google Shape;1137;p44">
            <a:extLst>
              <a:ext uri="{FF2B5EF4-FFF2-40B4-BE49-F238E27FC236}">
                <a16:creationId xmlns:a16="http://schemas.microsoft.com/office/drawing/2014/main" id="{667CE67B-3FA4-4C81-BA52-E4DCA86287BD}"/>
              </a:ext>
            </a:extLst>
          </p:cNvPr>
          <p:cNvCxnSpPr>
            <a:cxnSpLocks/>
          </p:cNvCxnSpPr>
          <p:nvPr/>
        </p:nvCxnSpPr>
        <p:spPr>
          <a:xfrm flipH="1">
            <a:off x="4230485" y="2300850"/>
            <a:ext cx="300" cy="568200"/>
          </a:xfrm>
          <a:prstGeom prst="straightConnector1">
            <a:avLst/>
          </a:prstGeom>
          <a:noFill/>
          <a:ln w="38100" cap="flat" cmpd="sng">
            <a:solidFill>
              <a:schemeClr val="accent2"/>
            </a:solidFill>
            <a:prstDash val="solid"/>
            <a:round/>
            <a:headEnd type="none" w="med" len="med"/>
            <a:tailEnd type="none" w="med" len="med"/>
          </a:ln>
        </p:spPr>
      </p:cxnSp>
      <p:sp>
        <p:nvSpPr>
          <p:cNvPr id="86" name="Google Shape;1121;p44">
            <a:extLst>
              <a:ext uri="{FF2B5EF4-FFF2-40B4-BE49-F238E27FC236}">
                <a16:creationId xmlns:a16="http://schemas.microsoft.com/office/drawing/2014/main" id="{CA942C0E-2A2C-470F-BE1D-28D85AC53A5E}"/>
              </a:ext>
            </a:extLst>
          </p:cNvPr>
          <p:cNvSpPr txBox="1"/>
          <p:nvPr/>
        </p:nvSpPr>
        <p:spPr>
          <a:xfrm>
            <a:off x="3792372" y="2903677"/>
            <a:ext cx="833518" cy="197405"/>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US" sz="1200" dirty="0">
                <a:solidFill>
                  <a:schemeClr val="bg1">
                    <a:lumMod val="10000"/>
                  </a:schemeClr>
                </a:solidFill>
                <a:latin typeface="Raleway Thin"/>
                <a:ea typeface="Raleway Thin"/>
                <a:cs typeface="Raleway Thin"/>
                <a:sym typeface="Raleway Thin"/>
              </a:rPr>
              <a:t>1998</a:t>
            </a:r>
            <a:endParaRPr sz="1200" dirty="0">
              <a:solidFill>
                <a:schemeClr val="bg1">
                  <a:lumMod val="10000"/>
                </a:schemeClr>
              </a:solidFill>
              <a:latin typeface="Raleway Thin"/>
              <a:ea typeface="Raleway Thin"/>
              <a:cs typeface="Raleway Thin"/>
              <a:sym typeface="Raleway Thin"/>
            </a:endParaRPr>
          </a:p>
        </p:txBody>
      </p:sp>
      <p:cxnSp>
        <p:nvCxnSpPr>
          <p:cNvPr id="87" name="Google Shape;1137;p44">
            <a:extLst>
              <a:ext uri="{FF2B5EF4-FFF2-40B4-BE49-F238E27FC236}">
                <a16:creationId xmlns:a16="http://schemas.microsoft.com/office/drawing/2014/main" id="{F6C6887E-F8DD-4FC3-8AAE-527869B68CEC}"/>
              </a:ext>
            </a:extLst>
          </p:cNvPr>
          <p:cNvCxnSpPr>
            <a:cxnSpLocks/>
          </p:cNvCxnSpPr>
          <p:nvPr/>
        </p:nvCxnSpPr>
        <p:spPr>
          <a:xfrm>
            <a:off x="4617682" y="2874396"/>
            <a:ext cx="8208" cy="1041955"/>
          </a:xfrm>
          <a:prstGeom prst="straightConnector1">
            <a:avLst/>
          </a:prstGeom>
          <a:noFill/>
          <a:ln w="38100" cap="flat" cmpd="sng">
            <a:solidFill>
              <a:schemeClr val="accent2"/>
            </a:solidFill>
            <a:prstDash val="solid"/>
            <a:round/>
            <a:headEnd type="none" w="med" len="med"/>
            <a:tailEnd type="none" w="med" len="med"/>
          </a:ln>
        </p:spPr>
      </p:cxnSp>
      <p:sp>
        <p:nvSpPr>
          <p:cNvPr id="88" name="Google Shape;1117;p44">
            <a:extLst>
              <a:ext uri="{FF2B5EF4-FFF2-40B4-BE49-F238E27FC236}">
                <a16:creationId xmlns:a16="http://schemas.microsoft.com/office/drawing/2014/main" id="{3CB1517B-910B-492C-820A-C22F6F8721D9}"/>
              </a:ext>
            </a:extLst>
          </p:cNvPr>
          <p:cNvSpPr txBox="1"/>
          <p:nvPr/>
        </p:nvSpPr>
        <p:spPr>
          <a:xfrm>
            <a:off x="4209131" y="3975823"/>
            <a:ext cx="869586" cy="321099"/>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US" sz="1200" dirty="0">
                <a:solidFill>
                  <a:schemeClr val="dk1"/>
                </a:solidFill>
                <a:latin typeface="Raleway Thin"/>
                <a:ea typeface="Raleway Thin"/>
                <a:cs typeface="Raleway Thin"/>
                <a:sym typeface="Raleway Thin"/>
              </a:rPr>
              <a:t>WINDOWS 2000</a:t>
            </a:r>
            <a:endParaRPr sz="1200" dirty="0">
              <a:solidFill>
                <a:schemeClr val="dk1"/>
              </a:solidFill>
              <a:latin typeface="Raleway Thin"/>
              <a:ea typeface="Raleway Thin"/>
              <a:cs typeface="Raleway Thin"/>
              <a:sym typeface="Raleway Thin"/>
            </a:endParaRPr>
          </a:p>
        </p:txBody>
      </p:sp>
      <p:sp>
        <p:nvSpPr>
          <p:cNvPr id="91" name="Google Shape;1121;p44">
            <a:extLst>
              <a:ext uri="{FF2B5EF4-FFF2-40B4-BE49-F238E27FC236}">
                <a16:creationId xmlns:a16="http://schemas.microsoft.com/office/drawing/2014/main" id="{54E20003-843A-4CC8-875E-992333C356C2}"/>
              </a:ext>
            </a:extLst>
          </p:cNvPr>
          <p:cNvSpPr txBox="1"/>
          <p:nvPr/>
        </p:nvSpPr>
        <p:spPr>
          <a:xfrm>
            <a:off x="4392739" y="2603631"/>
            <a:ext cx="833518" cy="197405"/>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US" sz="1200" dirty="0">
                <a:solidFill>
                  <a:schemeClr val="bg1">
                    <a:lumMod val="10000"/>
                  </a:schemeClr>
                </a:solidFill>
                <a:latin typeface="Raleway Thin"/>
                <a:ea typeface="Raleway Thin"/>
                <a:cs typeface="Raleway Thin"/>
                <a:sym typeface="Raleway Thin"/>
              </a:rPr>
              <a:t>Feb 2000</a:t>
            </a:r>
            <a:endParaRPr sz="1200" dirty="0">
              <a:solidFill>
                <a:schemeClr val="bg1">
                  <a:lumMod val="10000"/>
                </a:schemeClr>
              </a:solidFill>
              <a:latin typeface="Raleway Thin"/>
              <a:ea typeface="Raleway Thin"/>
              <a:cs typeface="Raleway Thin"/>
              <a:sym typeface="Raleway Thin"/>
            </a:endParaRPr>
          </a:p>
        </p:txBody>
      </p:sp>
      <p:cxnSp>
        <p:nvCxnSpPr>
          <p:cNvPr id="92" name="Google Shape;1137;p44">
            <a:extLst>
              <a:ext uri="{FF2B5EF4-FFF2-40B4-BE49-F238E27FC236}">
                <a16:creationId xmlns:a16="http://schemas.microsoft.com/office/drawing/2014/main" id="{AFB357A7-DDCF-4FDD-9A4A-5E8D5F62B56A}"/>
              </a:ext>
            </a:extLst>
          </p:cNvPr>
          <p:cNvCxnSpPr>
            <a:cxnSpLocks/>
          </p:cNvCxnSpPr>
          <p:nvPr/>
        </p:nvCxnSpPr>
        <p:spPr>
          <a:xfrm>
            <a:off x="5288355" y="2157375"/>
            <a:ext cx="8208" cy="711675"/>
          </a:xfrm>
          <a:prstGeom prst="straightConnector1">
            <a:avLst/>
          </a:prstGeom>
          <a:noFill/>
          <a:ln w="38100" cap="flat" cmpd="sng">
            <a:solidFill>
              <a:schemeClr val="accent2"/>
            </a:solidFill>
            <a:prstDash val="solid"/>
            <a:round/>
            <a:headEnd type="none" w="med" len="med"/>
            <a:tailEnd type="none" w="med" len="med"/>
          </a:ln>
        </p:spPr>
      </p:cxnSp>
      <p:sp>
        <p:nvSpPr>
          <p:cNvPr id="94" name="Google Shape;1117;p44">
            <a:extLst>
              <a:ext uri="{FF2B5EF4-FFF2-40B4-BE49-F238E27FC236}">
                <a16:creationId xmlns:a16="http://schemas.microsoft.com/office/drawing/2014/main" id="{3FCA2B1F-9413-4E02-962A-8BD3B422650B}"/>
              </a:ext>
            </a:extLst>
          </p:cNvPr>
          <p:cNvSpPr txBox="1"/>
          <p:nvPr/>
        </p:nvSpPr>
        <p:spPr>
          <a:xfrm>
            <a:off x="4852681" y="1792151"/>
            <a:ext cx="869586" cy="321099"/>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US" sz="1200" dirty="0">
                <a:solidFill>
                  <a:schemeClr val="dk1"/>
                </a:solidFill>
                <a:latin typeface="Raleway Thin"/>
                <a:ea typeface="Raleway Thin"/>
                <a:cs typeface="Raleway Thin"/>
                <a:sym typeface="Raleway Thin"/>
              </a:rPr>
              <a:t>WINDOWS ME </a:t>
            </a:r>
            <a:endParaRPr sz="1200" dirty="0">
              <a:solidFill>
                <a:schemeClr val="dk1"/>
              </a:solidFill>
              <a:latin typeface="Raleway Thin"/>
              <a:ea typeface="Raleway Thin"/>
              <a:cs typeface="Raleway Thin"/>
              <a:sym typeface="Raleway Thin"/>
            </a:endParaRPr>
          </a:p>
        </p:txBody>
      </p:sp>
      <p:sp>
        <p:nvSpPr>
          <p:cNvPr id="95" name="Google Shape;1121;p44">
            <a:extLst>
              <a:ext uri="{FF2B5EF4-FFF2-40B4-BE49-F238E27FC236}">
                <a16:creationId xmlns:a16="http://schemas.microsoft.com/office/drawing/2014/main" id="{16ED47E2-F141-4D56-8B2D-66DBB7305FED}"/>
              </a:ext>
            </a:extLst>
          </p:cNvPr>
          <p:cNvSpPr txBox="1"/>
          <p:nvPr/>
        </p:nvSpPr>
        <p:spPr>
          <a:xfrm>
            <a:off x="4814970" y="3009074"/>
            <a:ext cx="833518" cy="197405"/>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US" sz="1200" dirty="0">
                <a:solidFill>
                  <a:schemeClr val="bg1">
                    <a:lumMod val="10000"/>
                  </a:schemeClr>
                </a:solidFill>
                <a:latin typeface="Raleway Thin"/>
                <a:ea typeface="Raleway Thin"/>
                <a:cs typeface="Raleway Thin"/>
                <a:sym typeface="Raleway Thin"/>
              </a:rPr>
              <a:t>Sept 2000</a:t>
            </a:r>
            <a:endParaRPr sz="1200" dirty="0">
              <a:solidFill>
                <a:schemeClr val="bg1">
                  <a:lumMod val="10000"/>
                </a:schemeClr>
              </a:solidFill>
              <a:latin typeface="Raleway Thin"/>
              <a:ea typeface="Raleway Thin"/>
              <a:cs typeface="Raleway Thin"/>
              <a:sym typeface="Raleway Thin"/>
            </a:endParaRPr>
          </a:p>
        </p:txBody>
      </p:sp>
      <p:sp>
        <p:nvSpPr>
          <p:cNvPr id="97" name="Google Shape;1117;p44">
            <a:extLst>
              <a:ext uri="{FF2B5EF4-FFF2-40B4-BE49-F238E27FC236}">
                <a16:creationId xmlns:a16="http://schemas.microsoft.com/office/drawing/2014/main" id="{2AEADB5C-9B04-479F-B26A-511E74049681}"/>
              </a:ext>
            </a:extLst>
          </p:cNvPr>
          <p:cNvSpPr txBox="1"/>
          <p:nvPr/>
        </p:nvSpPr>
        <p:spPr>
          <a:xfrm>
            <a:off x="5376635" y="3403825"/>
            <a:ext cx="869586" cy="321099"/>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US" sz="1200" dirty="0">
                <a:solidFill>
                  <a:schemeClr val="dk1"/>
                </a:solidFill>
                <a:latin typeface="Raleway Thin"/>
                <a:ea typeface="Raleway Thin"/>
                <a:cs typeface="Raleway Thin"/>
                <a:sym typeface="Raleway Thin"/>
              </a:rPr>
              <a:t>WINDOWS XP</a:t>
            </a:r>
            <a:endParaRPr sz="1200" dirty="0">
              <a:solidFill>
                <a:schemeClr val="dk1"/>
              </a:solidFill>
              <a:latin typeface="Raleway Thin"/>
              <a:ea typeface="Raleway Thin"/>
              <a:cs typeface="Raleway Thin"/>
              <a:sym typeface="Raleway Thin"/>
            </a:endParaRPr>
          </a:p>
        </p:txBody>
      </p:sp>
      <p:cxnSp>
        <p:nvCxnSpPr>
          <p:cNvPr id="99" name="Google Shape;1133;p44">
            <a:extLst>
              <a:ext uri="{FF2B5EF4-FFF2-40B4-BE49-F238E27FC236}">
                <a16:creationId xmlns:a16="http://schemas.microsoft.com/office/drawing/2014/main" id="{6A196A2C-50D0-470F-BA89-BA4790C02772}"/>
              </a:ext>
            </a:extLst>
          </p:cNvPr>
          <p:cNvCxnSpPr>
            <a:cxnSpLocks/>
          </p:cNvCxnSpPr>
          <p:nvPr/>
        </p:nvCxnSpPr>
        <p:spPr>
          <a:xfrm>
            <a:off x="6252983" y="2275308"/>
            <a:ext cx="0" cy="580500"/>
          </a:xfrm>
          <a:prstGeom prst="straightConnector1">
            <a:avLst/>
          </a:prstGeom>
          <a:noFill/>
          <a:ln w="38100" cap="flat" cmpd="sng">
            <a:solidFill>
              <a:schemeClr val="accent2"/>
            </a:solidFill>
            <a:prstDash val="solid"/>
            <a:round/>
            <a:headEnd type="none" w="med" len="med"/>
            <a:tailEnd type="none" w="med" len="med"/>
          </a:ln>
        </p:spPr>
      </p:cxnSp>
      <p:sp>
        <p:nvSpPr>
          <p:cNvPr id="100" name="Google Shape;1121;p44">
            <a:extLst>
              <a:ext uri="{FF2B5EF4-FFF2-40B4-BE49-F238E27FC236}">
                <a16:creationId xmlns:a16="http://schemas.microsoft.com/office/drawing/2014/main" id="{6748D2B7-0A2A-40EF-AE2F-418A4205F0A1}"/>
              </a:ext>
            </a:extLst>
          </p:cNvPr>
          <p:cNvSpPr txBox="1"/>
          <p:nvPr/>
        </p:nvSpPr>
        <p:spPr>
          <a:xfrm>
            <a:off x="5314722" y="2653052"/>
            <a:ext cx="833518" cy="197405"/>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US" sz="1200" dirty="0">
                <a:solidFill>
                  <a:schemeClr val="bg1">
                    <a:lumMod val="10000"/>
                  </a:schemeClr>
                </a:solidFill>
                <a:latin typeface="Raleway Thin"/>
                <a:ea typeface="Raleway Thin"/>
                <a:cs typeface="Raleway Thin"/>
                <a:sym typeface="Raleway Thin"/>
              </a:rPr>
              <a:t>2001</a:t>
            </a:r>
            <a:endParaRPr sz="1200" dirty="0">
              <a:solidFill>
                <a:schemeClr val="bg1">
                  <a:lumMod val="10000"/>
                </a:schemeClr>
              </a:solidFill>
              <a:latin typeface="Raleway Thin"/>
              <a:ea typeface="Raleway Thin"/>
              <a:cs typeface="Raleway Thin"/>
              <a:sym typeface="Raleway Thin"/>
            </a:endParaRPr>
          </a:p>
        </p:txBody>
      </p:sp>
      <p:sp>
        <p:nvSpPr>
          <p:cNvPr id="101" name="Google Shape;1117;p44">
            <a:extLst>
              <a:ext uri="{FF2B5EF4-FFF2-40B4-BE49-F238E27FC236}">
                <a16:creationId xmlns:a16="http://schemas.microsoft.com/office/drawing/2014/main" id="{5356BE45-CE52-4676-B96E-1CC9B5AE37D9}"/>
              </a:ext>
            </a:extLst>
          </p:cNvPr>
          <p:cNvSpPr txBox="1"/>
          <p:nvPr/>
        </p:nvSpPr>
        <p:spPr>
          <a:xfrm>
            <a:off x="5634075" y="1849640"/>
            <a:ext cx="1246204" cy="393068"/>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US" sz="1200" dirty="0">
                <a:solidFill>
                  <a:schemeClr val="dk1"/>
                </a:solidFill>
                <a:latin typeface="Raleway Thin"/>
                <a:ea typeface="Raleway Thin"/>
                <a:cs typeface="Raleway Thin"/>
                <a:sym typeface="Raleway Thin"/>
              </a:rPr>
              <a:t>WINDOWS VISTA</a:t>
            </a:r>
            <a:endParaRPr sz="1200" dirty="0">
              <a:solidFill>
                <a:schemeClr val="dk1"/>
              </a:solidFill>
              <a:latin typeface="Raleway Thin"/>
              <a:ea typeface="Raleway Thin"/>
              <a:cs typeface="Raleway Thin"/>
              <a:sym typeface="Raleway Thin"/>
            </a:endParaRPr>
          </a:p>
        </p:txBody>
      </p:sp>
      <p:sp>
        <p:nvSpPr>
          <p:cNvPr id="102" name="Google Shape;1121;p44">
            <a:extLst>
              <a:ext uri="{FF2B5EF4-FFF2-40B4-BE49-F238E27FC236}">
                <a16:creationId xmlns:a16="http://schemas.microsoft.com/office/drawing/2014/main" id="{95F39CFF-4506-4581-A5C1-617A6ED994B5}"/>
              </a:ext>
            </a:extLst>
          </p:cNvPr>
          <p:cNvSpPr txBox="1"/>
          <p:nvPr/>
        </p:nvSpPr>
        <p:spPr>
          <a:xfrm>
            <a:off x="5900136" y="2842255"/>
            <a:ext cx="688793" cy="25816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US" sz="1200" dirty="0">
                <a:solidFill>
                  <a:schemeClr val="bg1">
                    <a:lumMod val="10000"/>
                  </a:schemeClr>
                </a:solidFill>
                <a:latin typeface="Raleway Thin"/>
                <a:ea typeface="Raleway Thin"/>
                <a:cs typeface="Raleway Thin"/>
                <a:sym typeface="Raleway Thin"/>
              </a:rPr>
              <a:t>2006</a:t>
            </a:r>
            <a:endParaRPr sz="1200" dirty="0">
              <a:solidFill>
                <a:schemeClr val="bg1">
                  <a:lumMod val="10000"/>
                </a:schemeClr>
              </a:solidFill>
              <a:latin typeface="Raleway Thin"/>
              <a:ea typeface="Raleway Thin"/>
              <a:cs typeface="Raleway Thin"/>
              <a:sym typeface="Raleway Thin"/>
            </a:endParaRPr>
          </a:p>
        </p:txBody>
      </p:sp>
      <p:cxnSp>
        <p:nvCxnSpPr>
          <p:cNvPr id="103" name="Google Shape;1135;p44">
            <a:extLst>
              <a:ext uri="{FF2B5EF4-FFF2-40B4-BE49-F238E27FC236}">
                <a16:creationId xmlns:a16="http://schemas.microsoft.com/office/drawing/2014/main" id="{7F5FC2D6-5567-40FB-809E-90A86D0D9BA2}"/>
              </a:ext>
            </a:extLst>
          </p:cNvPr>
          <p:cNvCxnSpPr>
            <a:cxnSpLocks/>
          </p:cNvCxnSpPr>
          <p:nvPr/>
        </p:nvCxnSpPr>
        <p:spPr>
          <a:xfrm>
            <a:off x="7657684" y="2870460"/>
            <a:ext cx="0" cy="336019"/>
          </a:xfrm>
          <a:prstGeom prst="straightConnector1">
            <a:avLst/>
          </a:prstGeom>
          <a:noFill/>
          <a:ln w="38100" cap="flat" cmpd="sng">
            <a:solidFill>
              <a:schemeClr val="accent2"/>
            </a:solidFill>
            <a:prstDash val="solid"/>
            <a:round/>
            <a:headEnd type="none" w="med" len="med"/>
            <a:tailEnd type="none" w="med" len="med"/>
          </a:ln>
        </p:spPr>
      </p:cxnSp>
      <p:cxnSp>
        <p:nvCxnSpPr>
          <p:cNvPr id="104" name="Google Shape;1137;p44">
            <a:extLst>
              <a:ext uri="{FF2B5EF4-FFF2-40B4-BE49-F238E27FC236}">
                <a16:creationId xmlns:a16="http://schemas.microsoft.com/office/drawing/2014/main" id="{5165D8CE-4A1C-4DEA-B00D-B9DA7709D49A}"/>
              </a:ext>
            </a:extLst>
          </p:cNvPr>
          <p:cNvCxnSpPr>
            <a:cxnSpLocks/>
          </p:cNvCxnSpPr>
          <p:nvPr/>
        </p:nvCxnSpPr>
        <p:spPr>
          <a:xfrm flipH="1">
            <a:off x="6758327" y="2863779"/>
            <a:ext cx="300" cy="568200"/>
          </a:xfrm>
          <a:prstGeom prst="straightConnector1">
            <a:avLst/>
          </a:prstGeom>
          <a:noFill/>
          <a:ln w="38100" cap="flat" cmpd="sng">
            <a:solidFill>
              <a:schemeClr val="accent2"/>
            </a:solidFill>
            <a:prstDash val="solid"/>
            <a:round/>
            <a:headEnd type="none" w="med" len="med"/>
            <a:tailEnd type="none" w="med" len="med"/>
          </a:ln>
        </p:spPr>
      </p:cxnSp>
      <p:sp>
        <p:nvSpPr>
          <p:cNvPr id="105" name="Google Shape;1117;p44">
            <a:extLst>
              <a:ext uri="{FF2B5EF4-FFF2-40B4-BE49-F238E27FC236}">
                <a16:creationId xmlns:a16="http://schemas.microsoft.com/office/drawing/2014/main" id="{495B50AB-0E78-4357-BE97-B33437EF70B4}"/>
              </a:ext>
            </a:extLst>
          </p:cNvPr>
          <p:cNvSpPr txBox="1"/>
          <p:nvPr/>
        </p:nvSpPr>
        <p:spPr>
          <a:xfrm>
            <a:off x="6157545" y="3343654"/>
            <a:ext cx="1246204" cy="393068"/>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US" sz="1200" dirty="0">
                <a:solidFill>
                  <a:schemeClr val="dk1"/>
                </a:solidFill>
                <a:latin typeface="Raleway Thin"/>
                <a:ea typeface="Raleway Thin"/>
                <a:cs typeface="Raleway Thin"/>
                <a:sym typeface="Raleway Thin"/>
              </a:rPr>
              <a:t>WINDOWS 7</a:t>
            </a:r>
            <a:endParaRPr sz="1200" dirty="0">
              <a:solidFill>
                <a:schemeClr val="dk1"/>
              </a:solidFill>
              <a:latin typeface="Raleway Thin"/>
              <a:ea typeface="Raleway Thin"/>
              <a:cs typeface="Raleway Thin"/>
              <a:sym typeface="Raleway Thin"/>
            </a:endParaRPr>
          </a:p>
        </p:txBody>
      </p:sp>
      <p:sp>
        <p:nvSpPr>
          <p:cNvPr id="106" name="Google Shape;1121;p44">
            <a:extLst>
              <a:ext uri="{FF2B5EF4-FFF2-40B4-BE49-F238E27FC236}">
                <a16:creationId xmlns:a16="http://schemas.microsoft.com/office/drawing/2014/main" id="{1C2A476C-E07F-4906-B810-9B5514D713FC}"/>
              </a:ext>
            </a:extLst>
          </p:cNvPr>
          <p:cNvSpPr txBox="1"/>
          <p:nvPr/>
        </p:nvSpPr>
        <p:spPr>
          <a:xfrm>
            <a:off x="6359444" y="2626623"/>
            <a:ext cx="688793" cy="25816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US" sz="1200" dirty="0">
                <a:solidFill>
                  <a:schemeClr val="bg1">
                    <a:lumMod val="10000"/>
                  </a:schemeClr>
                </a:solidFill>
                <a:latin typeface="Raleway Thin"/>
                <a:ea typeface="Raleway Thin"/>
                <a:cs typeface="Raleway Thin"/>
                <a:sym typeface="Raleway Thin"/>
              </a:rPr>
              <a:t>2009</a:t>
            </a:r>
            <a:endParaRPr sz="1200" dirty="0">
              <a:solidFill>
                <a:schemeClr val="bg1">
                  <a:lumMod val="10000"/>
                </a:schemeClr>
              </a:solidFill>
              <a:latin typeface="Raleway Thin"/>
              <a:ea typeface="Raleway Thin"/>
              <a:cs typeface="Raleway Thin"/>
              <a:sym typeface="Raleway Thin"/>
            </a:endParaRPr>
          </a:p>
        </p:txBody>
      </p:sp>
      <p:sp>
        <p:nvSpPr>
          <p:cNvPr id="107" name="Google Shape;1117;p44">
            <a:extLst>
              <a:ext uri="{FF2B5EF4-FFF2-40B4-BE49-F238E27FC236}">
                <a16:creationId xmlns:a16="http://schemas.microsoft.com/office/drawing/2014/main" id="{695F3CD7-3A0F-4128-93B4-57167EBCA33E}"/>
              </a:ext>
            </a:extLst>
          </p:cNvPr>
          <p:cNvSpPr txBox="1"/>
          <p:nvPr/>
        </p:nvSpPr>
        <p:spPr>
          <a:xfrm>
            <a:off x="6395841" y="1392724"/>
            <a:ext cx="1337539" cy="393068"/>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US" sz="1200" dirty="0">
                <a:solidFill>
                  <a:schemeClr val="dk1"/>
                </a:solidFill>
                <a:latin typeface="Raleway Thin"/>
                <a:ea typeface="Raleway Thin"/>
                <a:cs typeface="Raleway Thin"/>
                <a:sym typeface="Raleway Thin"/>
              </a:rPr>
              <a:t>WINDOWS HOME SERVER 2011</a:t>
            </a:r>
            <a:endParaRPr sz="1200" dirty="0">
              <a:solidFill>
                <a:schemeClr val="dk1"/>
              </a:solidFill>
              <a:latin typeface="Raleway Thin"/>
              <a:ea typeface="Raleway Thin"/>
              <a:cs typeface="Raleway Thin"/>
              <a:sym typeface="Raleway Thin"/>
            </a:endParaRPr>
          </a:p>
        </p:txBody>
      </p:sp>
      <p:sp>
        <p:nvSpPr>
          <p:cNvPr id="108" name="Google Shape;1121;p44">
            <a:extLst>
              <a:ext uri="{FF2B5EF4-FFF2-40B4-BE49-F238E27FC236}">
                <a16:creationId xmlns:a16="http://schemas.microsoft.com/office/drawing/2014/main" id="{A039F2CE-13F0-455E-8D5C-BC355906FA5C}"/>
              </a:ext>
            </a:extLst>
          </p:cNvPr>
          <p:cNvSpPr txBox="1"/>
          <p:nvPr/>
        </p:nvSpPr>
        <p:spPr>
          <a:xfrm>
            <a:off x="6756650" y="2892020"/>
            <a:ext cx="688793" cy="25816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US" sz="1200" dirty="0">
                <a:solidFill>
                  <a:schemeClr val="bg1">
                    <a:lumMod val="10000"/>
                  </a:schemeClr>
                </a:solidFill>
                <a:latin typeface="Raleway Thin"/>
                <a:ea typeface="Raleway Thin"/>
                <a:cs typeface="Raleway Thin"/>
                <a:sym typeface="Raleway Thin"/>
              </a:rPr>
              <a:t>2011</a:t>
            </a:r>
            <a:endParaRPr sz="1200" dirty="0">
              <a:solidFill>
                <a:schemeClr val="bg1">
                  <a:lumMod val="10000"/>
                </a:schemeClr>
              </a:solidFill>
              <a:latin typeface="Raleway Thin"/>
              <a:ea typeface="Raleway Thin"/>
              <a:cs typeface="Raleway Thin"/>
              <a:sym typeface="Raleway Thin"/>
            </a:endParaRPr>
          </a:p>
        </p:txBody>
      </p:sp>
      <p:cxnSp>
        <p:nvCxnSpPr>
          <p:cNvPr id="109" name="Google Shape;1133;p44">
            <a:extLst>
              <a:ext uri="{FF2B5EF4-FFF2-40B4-BE49-F238E27FC236}">
                <a16:creationId xmlns:a16="http://schemas.microsoft.com/office/drawing/2014/main" id="{40DBFC4A-C9FE-4AD4-857F-9DB9ACDB1D55}"/>
              </a:ext>
            </a:extLst>
          </p:cNvPr>
          <p:cNvCxnSpPr>
            <a:cxnSpLocks/>
          </p:cNvCxnSpPr>
          <p:nvPr/>
        </p:nvCxnSpPr>
        <p:spPr>
          <a:xfrm>
            <a:off x="7101046" y="1824975"/>
            <a:ext cx="0" cy="1016614"/>
          </a:xfrm>
          <a:prstGeom prst="straightConnector1">
            <a:avLst/>
          </a:prstGeom>
          <a:noFill/>
          <a:ln w="38100" cap="flat" cmpd="sng">
            <a:solidFill>
              <a:schemeClr val="accent2"/>
            </a:solidFill>
            <a:prstDash val="solid"/>
            <a:round/>
            <a:headEnd type="none" w="med" len="med"/>
            <a:tailEnd type="none" w="med" len="med"/>
          </a:ln>
        </p:spPr>
      </p:cxnSp>
      <p:sp>
        <p:nvSpPr>
          <p:cNvPr id="111" name="Google Shape;1117;p44">
            <a:extLst>
              <a:ext uri="{FF2B5EF4-FFF2-40B4-BE49-F238E27FC236}">
                <a16:creationId xmlns:a16="http://schemas.microsoft.com/office/drawing/2014/main" id="{5B510D9E-AFDE-4B5C-B639-E4C653172760}"/>
              </a:ext>
            </a:extLst>
          </p:cNvPr>
          <p:cNvSpPr txBox="1"/>
          <p:nvPr/>
        </p:nvSpPr>
        <p:spPr>
          <a:xfrm>
            <a:off x="7137105" y="3151896"/>
            <a:ext cx="1337539" cy="393068"/>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US" sz="1200" dirty="0">
                <a:solidFill>
                  <a:schemeClr val="dk1"/>
                </a:solidFill>
                <a:latin typeface="Raleway Thin"/>
                <a:ea typeface="Raleway Thin"/>
                <a:cs typeface="Raleway Thin"/>
                <a:sym typeface="Raleway Thin"/>
              </a:rPr>
              <a:t>WINDOWS 8</a:t>
            </a:r>
            <a:endParaRPr sz="1200" dirty="0">
              <a:solidFill>
                <a:schemeClr val="dk1"/>
              </a:solidFill>
              <a:latin typeface="Raleway Thin"/>
              <a:ea typeface="Raleway Thin"/>
              <a:cs typeface="Raleway Thin"/>
              <a:sym typeface="Raleway Thin"/>
            </a:endParaRPr>
          </a:p>
        </p:txBody>
      </p:sp>
      <p:sp>
        <p:nvSpPr>
          <p:cNvPr id="114" name="Google Shape;1121;p44">
            <a:extLst>
              <a:ext uri="{FF2B5EF4-FFF2-40B4-BE49-F238E27FC236}">
                <a16:creationId xmlns:a16="http://schemas.microsoft.com/office/drawing/2014/main" id="{5EE4A73A-AB69-4C60-97AB-E43B97C84214}"/>
              </a:ext>
            </a:extLst>
          </p:cNvPr>
          <p:cNvSpPr txBox="1"/>
          <p:nvPr/>
        </p:nvSpPr>
        <p:spPr>
          <a:xfrm>
            <a:off x="7313287" y="2619263"/>
            <a:ext cx="688793" cy="25816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US" sz="1200" dirty="0">
                <a:solidFill>
                  <a:schemeClr val="bg1">
                    <a:lumMod val="10000"/>
                  </a:schemeClr>
                </a:solidFill>
                <a:latin typeface="Raleway Thin"/>
                <a:ea typeface="Raleway Thin"/>
                <a:cs typeface="Raleway Thin"/>
                <a:sym typeface="Raleway Thin"/>
              </a:rPr>
              <a:t>2012</a:t>
            </a:r>
            <a:endParaRPr sz="1200" dirty="0">
              <a:solidFill>
                <a:schemeClr val="bg1">
                  <a:lumMod val="10000"/>
                </a:schemeClr>
              </a:solidFill>
              <a:latin typeface="Raleway Thin"/>
              <a:ea typeface="Raleway Thin"/>
              <a:cs typeface="Raleway Thin"/>
              <a:sym typeface="Raleway Thin"/>
            </a:endParaRPr>
          </a:p>
        </p:txBody>
      </p:sp>
      <p:cxnSp>
        <p:nvCxnSpPr>
          <p:cNvPr id="115" name="Google Shape;1133;p44">
            <a:extLst>
              <a:ext uri="{FF2B5EF4-FFF2-40B4-BE49-F238E27FC236}">
                <a16:creationId xmlns:a16="http://schemas.microsoft.com/office/drawing/2014/main" id="{B3505047-E759-49D0-B344-8CCDE7761FF8}"/>
              </a:ext>
            </a:extLst>
          </p:cNvPr>
          <p:cNvCxnSpPr>
            <a:cxnSpLocks/>
          </p:cNvCxnSpPr>
          <p:nvPr/>
        </p:nvCxnSpPr>
        <p:spPr>
          <a:xfrm>
            <a:off x="8445578" y="2282872"/>
            <a:ext cx="0" cy="580500"/>
          </a:xfrm>
          <a:prstGeom prst="straightConnector1">
            <a:avLst/>
          </a:prstGeom>
          <a:noFill/>
          <a:ln w="38100" cap="flat" cmpd="sng">
            <a:solidFill>
              <a:schemeClr val="accent2"/>
            </a:solidFill>
            <a:prstDash val="solid"/>
            <a:round/>
            <a:headEnd type="none" w="med" len="med"/>
            <a:tailEnd type="none" w="med" len="med"/>
          </a:ln>
        </p:spPr>
      </p:cxnSp>
      <p:sp>
        <p:nvSpPr>
          <p:cNvPr id="116" name="Google Shape;1117;p44">
            <a:extLst>
              <a:ext uri="{FF2B5EF4-FFF2-40B4-BE49-F238E27FC236}">
                <a16:creationId xmlns:a16="http://schemas.microsoft.com/office/drawing/2014/main" id="{68846EA0-71D1-45A0-AAA4-B3BCC93997B2}"/>
              </a:ext>
            </a:extLst>
          </p:cNvPr>
          <p:cNvSpPr txBox="1"/>
          <p:nvPr/>
        </p:nvSpPr>
        <p:spPr>
          <a:xfrm>
            <a:off x="7492837" y="1928297"/>
            <a:ext cx="1337539" cy="393068"/>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US" sz="1200" dirty="0">
                <a:solidFill>
                  <a:schemeClr val="dk1"/>
                </a:solidFill>
                <a:latin typeface="Raleway Thin"/>
                <a:ea typeface="Raleway Thin"/>
                <a:cs typeface="Raleway Thin"/>
                <a:sym typeface="Raleway Thin"/>
              </a:rPr>
              <a:t>WINDOWS 10</a:t>
            </a:r>
            <a:endParaRPr sz="1200" dirty="0">
              <a:solidFill>
                <a:schemeClr val="dk1"/>
              </a:solidFill>
              <a:latin typeface="Raleway Thin"/>
              <a:ea typeface="Raleway Thin"/>
              <a:cs typeface="Raleway Thin"/>
              <a:sym typeface="Raleway Thin"/>
            </a:endParaRPr>
          </a:p>
        </p:txBody>
      </p:sp>
      <p:sp>
        <p:nvSpPr>
          <p:cNvPr id="117" name="Google Shape;1121;p44">
            <a:extLst>
              <a:ext uri="{FF2B5EF4-FFF2-40B4-BE49-F238E27FC236}">
                <a16:creationId xmlns:a16="http://schemas.microsoft.com/office/drawing/2014/main" id="{22341A61-167F-4385-80FE-746B9FBDD0E9}"/>
              </a:ext>
            </a:extLst>
          </p:cNvPr>
          <p:cNvSpPr txBox="1"/>
          <p:nvPr/>
        </p:nvSpPr>
        <p:spPr>
          <a:xfrm>
            <a:off x="8032573" y="2817256"/>
            <a:ext cx="688793" cy="25816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US" sz="1200" dirty="0">
                <a:solidFill>
                  <a:schemeClr val="bg1">
                    <a:lumMod val="10000"/>
                  </a:schemeClr>
                </a:solidFill>
                <a:latin typeface="Raleway Thin"/>
                <a:ea typeface="Raleway Thin"/>
                <a:cs typeface="Raleway Thin"/>
                <a:sym typeface="Raleway Thin"/>
              </a:rPr>
              <a:t>2014</a:t>
            </a:r>
            <a:endParaRPr sz="1200" dirty="0">
              <a:solidFill>
                <a:schemeClr val="bg1">
                  <a:lumMod val="10000"/>
                </a:schemeClr>
              </a:solidFill>
              <a:latin typeface="Raleway Thin"/>
              <a:ea typeface="Raleway Thin"/>
              <a:cs typeface="Raleway Thin"/>
              <a:sym typeface="Raleway Thi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6"/>
        <p:cNvGrpSpPr/>
        <p:nvPr/>
      </p:nvGrpSpPr>
      <p:grpSpPr>
        <a:xfrm>
          <a:off x="0" y="0"/>
          <a:ext cx="0" cy="0"/>
          <a:chOff x="0" y="0"/>
          <a:chExt cx="0" cy="0"/>
        </a:xfrm>
      </p:grpSpPr>
      <p:sp>
        <p:nvSpPr>
          <p:cNvPr id="1457" name="Google Shape;1457;p55"/>
          <p:cNvSpPr txBox="1">
            <a:spLocks noGrp="1"/>
          </p:cNvSpPr>
          <p:nvPr>
            <p:ph type="ctrTitle"/>
          </p:nvPr>
        </p:nvSpPr>
        <p:spPr>
          <a:xfrm>
            <a:off x="1538177" y="2020663"/>
            <a:ext cx="6712688" cy="871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THANKS!</a:t>
            </a:r>
            <a:endParaRPr dirty="0"/>
          </a:p>
        </p:txBody>
      </p:sp>
      <p:pic>
        <p:nvPicPr>
          <p:cNvPr id="1460" name="Google Shape;1460;p55">
            <a:hlinkClick r:id="rId3" action="ppaction://hlinksldjump"/>
          </p:cNvPr>
          <p:cNvPicPr preferRelativeResize="0"/>
          <p:nvPr/>
        </p:nvPicPr>
        <p:blipFill rotWithShape="1">
          <a:blip r:embed="rId4">
            <a:alphaModFix/>
          </a:blip>
          <a:srcRect t="941" b="941"/>
          <a:stretch/>
        </p:blipFill>
        <p:spPr>
          <a:xfrm>
            <a:off x="237300" y="550513"/>
            <a:ext cx="294878" cy="230099"/>
          </a:xfrm>
          <a:prstGeom prst="rect">
            <a:avLst/>
          </a:prstGeom>
          <a:noFill/>
          <a:ln>
            <a:noFill/>
          </a:ln>
        </p:spPr>
      </p:pic>
      <p:pic>
        <p:nvPicPr>
          <p:cNvPr id="1461" name="Google Shape;1461;p55">
            <a:hlinkClick r:id="" action="ppaction://hlinkshowjump?jump=previousslide"/>
          </p:cNvPr>
          <p:cNvPicPr preferRelativeResize="0"/>
          <p:nvPr/>
        </p:nvPicPr>
        <p:blipFill>
          <a:blip r:embed="rId5">
            <a:alphaModFix/>
          </a:blip>
          <a:stretch>
            <a:fillRect/>
          </a:stretch>
        </p:blipFill>
        <p:spPr>
          <a:xfrm>
            <a:off x="237301" y="1181549"/>
            <a:ext cx="294875" cy="307964"/>
          </a:xfrm>
          <a:prstGeom prst="rect">
            <a:avLst/>
          </a:prstGeom>
          <a:noFill/>
          <a:ln>
            <a:noFill/>
          </a:ln>
        </p:spPr>
      </p:pic>
      <p:pic>
        <p:nvPicPr>
          <p:cNvPr id="1462" name="Google Shape;1462;p55">
            <a:hlinkClick r:id="" action="ppaction://hlinkshowjump?jump=nextslide"/>
          </p:cNvPr>
          <p:cNvPicPr preferRelativeResize="0"/>
          <p:nvPr/>
        </p:nvPicPr>
        <p:blipFill>
          <a:blip r:embed="rId5">
            <a:alphaModFix/>
          </a:blip>
          <a:stretch>
            <a:fillRect/>
          </a:stretch>
        </p:blipFill>
        <p:spPr>
          <a:xfrm flipH="1">
            <a:off x="237301" y="3724924"/>
            <a:ext cx="294875" cy="307964"/>
          </a:xfrm>
          <a:prstGeom prst="rect">
            <a:avLst/>
          </a:prstGeom>
          <a:noFill/>
          <a:ln>
            <a:noFill/>
          </a:ln>
        </p:spPr>
      </p:pic>
      <p:pic>
        <p:nvPicPr>
          <p:cNvPr id="1463" name="Google Shape;1463;p55">
            <a:hlinkClick r:id="" action="ppaction://noaction"/>
          </p:cNvPr>
          <p:cNvPicPr preferRelativeResize="0"/>
          <p:nvPr/>
        </p:nvPicPr>
        <p:blipFill rotWithShape="1">
          <a:blip r:embed="rId6">
            <a:alphaModFix/>
          </a:blip>
          <a:srcRect l="396" r="396"/>
          <a:stretch/>
        </p:blipFill>
        <p:spPr>
          <a:xfrm>
            <a:off x="228050" y="4350525"/>
            <a:ext cx="302603" cy="307950"/>
          </a:xfrm>
          <a:prstGeom prst="rect">
            <a:avLst/>
          </a:prstGeom>
          <a:noFill/>
          <a:ln>
            <a:noFill/>
          </a:ln>
        </p:spPr>
      </p:pic>
      <p:pic>
        <p:nvPicPr>
          <p:cNvPr id="1464" name="Google Shape;1464;p55">
            <a:hlinkClick r:id="rId7" action="ppaction://hlinksldjump"/>
          </p:cNvPr>
          <p:cNvPicPr preferRelativeResize="0"/>
          <p:nvPr/>
        </p:nvPicPr>
        <p:blipFill rotWithShape="1">
          <a:blip r:embed="rId8">
            <a:alphaModFix/>
          </a:blip>
          <a:srcRect t="465" b="475"/>
          <a:stretch/>
        </p:blipFill>
        <p:spPr>
          <a:xfrm>
            <a:off x="7903525" y="639025"/>
            <a:ext cx="265550" cy="258850"/>
          </a:xfrm>
          <a:prstGeom prst="rect">
            <a:avLst/>
          </a:prstGeom>
          <a:noFill/>
          <a:ln>
            <a:noFill/>
          </a:ln>
        </p:spPr>
      </p:pic>
      <p:sp>
        <p:nvSpPr>
          <p:cNvPr id="1483" name="Google Shape;1483;p55">
            <a:hlinkClick r:id="rId7" action="ppaction://hlinksldjump"/>
          </p:cNvPr>
          <p:cNvSpPr/>
          <p:nvPr/>
        </p:nvSpPr>
        <p:spPr>
          <a:xfrm>
            <a:off x="125400" y="1714388"/>
            <a:ext cx="507900" cy="230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1"/>
                </a:solidFill>
                <a:latin typeface="Raleway"/>
                <a:ea typeface="Raleway"/>
                <a:cs typeface="Raleway"/>
                <a:sym typeface="Raleway"/>
              </a:rPr>
              <a:t>01</a:t>
            </a:r>
            <a:endParaRPr sz="1800" b="1">
              <a:solidFill>
                <a:schemeClr val="dk1"/>
              </a:solidFill>
              <a:latin typeface="Raleway"/>
              <a:ea typeface="Raleway"/>
              <a:cs typeface="Raleway"/>
              <a:sym typeface="Raleway"/>
            </a:endParaRPr>
          </a:p>
        </p:txBody>
      </p:sp>
      <p:sp>
        <p:nvSpPr>
          <p:cNvPr id="1484" name="Google Shape;1484;p55">
            <a:hlinkClick r:id="" action="ppaction://noaction"/>
          </p:cNvPr>
          <p:cNvSpPr/>
          <p:nvPr/>
        </p:nvSpPr>
        <p:spPr>
          <a:xfrm>
            <a:off x="125400" y="2226163"/>
            <a:ext cx="507900" cy="230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1"/>
                </a:solidFill>
                <a:latin typeface="Raleway"/>
                <a:ea typeface="Raleway"/>
                <a:cs typeface="Raleway"/>
                <a:sym typeface="Raleway"/>
              </a:rPr>
              <a:t>02</a:t>
            </a:r>
            <a:endParaRPr sz="1800" b="1">
              <a:solidFill>
                <a:schemeClr val="dk1"/>
              </a:solidFill>
              <a:latin typeface="Raleway"/>
              <a:ea typeface="Raleway"/>
              <a:cs typeface="Raleway"/>
              <a:sym typeface="Raleway"/>
            </a:endParaRPr>
          </a:p>
        </p:txBody>
      </p:sp>
      <p:sp>
        <p:nvSpPr>
          <p:cNvPr id="1485" name="Google Shape;1485;p55">
            <a:hlinkClick r:id="" action="ppaction://noaction"/>
          </p:cNvPr>
          <p:cNvSpPr/>
          <p:nvPr/>
        </p:nvSpPr>
        <p:spPr>
          <a:xfrm>
            <a:off x="125400" y="2738713"/>
            <a:ext cx="507900" cy="230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1"/>
                </a:solidFill>
                <a:latin typeface="Raleway"/>
                <a:ea typeface="Raleway"/>
                <a:cs typeface="Raleway"/>
                <a:sym typeface="Raleway"/>
              </a:rPr>
              <a:t>03</a:t>
            </a:r>
            <a:endParaRPr sz="1800" b="1">
              <a:solidFill>
                <a:schemeClr val="dk1"/>
              </a:solidFill>
              <a:latin typeface="Raleway"/>
              <a:ea typeface="Raleway"/>
              <a:cs typeface="Raleway"/>
              <a:sym typeface="Raleway"/>
            </a:endParaRPr>
          </a:p>
        </p:txBody>
      </p:sp>
      <p:sp>
        <p:nvSpPr>
          <p:cNvPr id="1486" name="Google Shape;1486;p55">
            <a:hlinkClick r:id="" action="ppaction://noaction"/>
          </p:cNvPr>
          <p:cNvSpPr/>
          <p:nvPr/>
        </p:nvSpPr>
        <p:spPr>
          <a:xfrm>
            <a:off x="125400" y="3251288"/>
            <a:ext cx="507900" cy="230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1"/>
                </a:solidFill>
                <a:latin typeface="Raleway"/>
                <a:ea typeface="Raleway"/>
                <a:cs typeface="Raleway"/>
                <a:sym typeface="Raleway"/>
              </a:rPr>
              <a:t>04</a:t>
            </a:r>
            <a:endParaRPr sz="1800" b="1">
              <a:solidFill>
                <a:schemeClr val="dk1"/>
              </a:solidFill>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name="Cute Lovely Interface by Slidesgo">
  <a:themeElements>
    <a:clrScheme name="Simple Light">
      <a:dk1>
        <a:srgbClr val="7376EC"/>
      </a:dk1>
      <a:lt1>
        <a:srgbClr val="CBCDF7"/>
      </a:lt1>
      <a:dk2>
        <a:srgbClr val="595959"/>
      </a:dk2>
      <a:lt2>
        <a:srgbClr val="FFFFFF"/>
      </a:lt2>
      <a:accent1>
        <a:srgbClr val="FFCCC2"/>
      </a:accent1>
      <a:accent2>
        <a:srgbClr val="7376EC"/>
      </a:accent2>
      <a:accent3>
        <a:srgbClr val="FFFFFF"/>
      </a:accent3>
      <a:accent4>
        <a:srgbClr val="FFCCC2"/>
      </a:accent4>
      <a:accent5>
        <a:srgbClr val="7376EC"/>
      </a:accent5>
      <a:accent6>
        <a:srgbClr val="FFFFFF"/>
      </a:accent6>
      <a:hlink>
        <a:srgbClr val="7376E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524</TotalTime>
  <Words>657</Words>
  <Application>Microsoft Office PowerPoint</Application>
  <PresentationFormat>On-screen Show (16:9)</PresentationFormat>
  <Paragraphs>105</Paragraphs>
  <Slides>9</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Tajawal</vt:lpstr>
      <vt:lpstr>Raleway</vt:lpstr>
      <vt:lpstr>Arial</vt:lpstr>
      <vt:lpstr>Times New Roman</vt:lpstr>
      <vt:lpstr>Bebas Neue</vt:lpstr>
      <vt:lpstr>Roboto Condensed Light</vt:lpstr>
      <vt:lpstr>Raleway Thin</vt:lpstr>
      <vt:lpstr>Livvic</vt:lpstr>
      <vt:lpstr>Cute Lovely Interface by Slidesgo</vt:lpstr>
      <vt:lpstr>HISTORY OF WINDOWS THROUGH WINDOWS 10</vt:lpstr>
      <vt:lpstr>Microsoft Windows, commonly referred to as Windows, is a group of several proprietary graphical operating system families, all of which are developed and marketed by Microsoft.  Active Microsoft Windows families include Windows NT and Windows IoT  Windows 10, The most recent version for server computers is Windows Server, version 20H2.   A specialized version of Windows also runs on the Xbox One video game console. </vt:lpstr>
      <vt:lpstr>CONTD…</vt:lpstr>
      <vt:lpstr>HISTORY OF WINDOWS</vt:lpstr>
      <vt:lpstr>WINDOWS 10</vt:lpstr>
      <vt:lpstr>USER INTERFACE AND DESKTOP ON WINDOWS 10</vt:lpstr>
      <vt:lpstr>FEATURES OF WINDOWS 10</vt:lpstr>
      <vt:lpstr>A TIMELINE-WINDOWS VERSION HISTORY</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HISTORY OF WINDOWS THROUGH WINDOWS 10</dc:title>
  <cp:lastModifiedBy>Aishani A</cp:lastModifiedBy>
  <cp:revision>28</cp:revision>
  <dcterms:modified xsi:type="dcterms:W3CDTF">2021-03-26T17:10:41Z</dcterms:modified>
</cp:coreProperties>
</file>