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6" r:id="rId6"/>
    <p:sldId id="258" r:id="rId7"/>
    <p:sldId id="263" r:id="rId8"/>
    <p:sldId id="264" r:id="rId9"/>
    <p:sldId id="265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C4424-706D-480B-823B-265091168B2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E2007-BEAF-4077-8373-4781166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4CA6-EAC4-4067-B81E-09F4731DF2A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BF6A-2DB8-4B26-AB8F-DC2C07F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ppybird.io/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acman.org/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n.com/wikis/among-us/How_To_Play" TargetMode="External"/><Relationship Id="rId2" Type="http://schemas.openxmlformats.org/officeDocument/2006/relationships/hyperlink" Target="https://amongusplay.online/#invit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g.rutgers.edu/wp-content/uploads/2014/05/Jeopardy-instructions.pdf" TargetMode="External"/><Relationship Id="rId2" Type="http://schemas.openxmlformats.org/officeDocument/2006/relationships/hyperlink" Target="https://jeopardy.app/#axiomatic-morning-strok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kribbl.io/?mLCVrqb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D66D-67D1-6A75-F000-07DD2FE7B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QUEQUEST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2CF20-8D16-007D-9904-C2EE1F1F1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3" y="1012598"/>
            <a:ext cx="6188764" cy="2008898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masis MT Pro Black" panose="02040A04050005020304" pitchFamily="18" charset="0"/>
              </a:rPr>
              <a:t>Beat waiting-in-queue boredom with games! Whether you are stuck on hold for a call by yourself or stuck in line for a Disneyland ride with other people, not to worry! You can choose to play games by yourself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(Blue button) </a:t>
            </a:r>
            <a:r>
              <a:rPr lang="en-US" sz="1700" dirty="0">
                <a:latin typeface="Amasis MT Pro Black" panose="02040A04050005020304" pitchFamily="18" charset="0"/>
              </a:rPr>
              <a:t>or join a gaming server with other bored queue-</a:t>
            </a:r>
            <a:r>
              <a:rPr lang="en-US" sz="1700" dirty="0" err="1">
                <a:latin typeface="Amasis MT Pro Black" panose="02040A04050005020304" pitchFamily="18" charset="0"/>
              </a:rPr>
              <a:t>ers</a:t>
            </a:r>
            <a:r>
              <a:rPr lang="en-US" sz="1700" dirty="0">
                <a:latin typeface="Amasis MT Pro Black" panose="02040A04050005020304" pitchFamily="18" charset="0"/>
              </a:rPr>
              <a:t>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(green button)</a:t>
            </a:r>
            <a:r>
              <a:rPr lang="en-US" sz="1700" dirty="0">
                <a:latin typeface="Amasis MT Pro Black" panose="02040A04050005020304" pitchFamily="18" charset="0"/>
              </a:rPr>
              <a:t> to make the wait less boring.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4492A-B342-8614-886A-499CE217871F}"/>
              </a:ext>
            </a:extLst>
          </p:cNvPr>
          <p:cNvGrpSpPr/>
          <p:nvPr/>
        </p:nvGrpSpPr>
        <p:grpSpPr>
          <a:xfrm>
            <a:off x="514348" y="2770827"/>
            <a:ext cx="2385394" cy="2457997"/>
            <a:chOff x="514346" y="2763360"/>
            <a:chExt cx="2385394" cy="2457997"/>
          </a:xfrm>
        </p:grpSpPr>
        <p:sp>
          <p:nvSpPr>
            <p:cNvPr id="6" name="Oval 5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57FC00F2-7CB0-9F98-D005-75DCC4419DA5}"/>
                </a:ext>
              </a:extLst>
            </p:cNvPr>
            <p:cNvSpPr/>
            <p:nvPr/>
          </p:nvSpPr>
          <p:spPr>
            <a:xfrm>
              <a:off x="514349" y="2763360"/>
              <a:ext cx="2385391" cy="245799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EB28E599-1415-C2BE-7A3B-497F097F10E2}"/>
                </a:ext>
              </a:extLst>
            </p:cNvPr>
            <p:cNvSpPr txBox="1">
              <a:spLocks/>
            </p:cNvSpPr>
            <p:nvPr/>
          </p:nvSpPr>
          <p:spPr>
            <a:xfrm>
              <a:off x="514346" y="3348771"/>
              <a:ext cx="2385394" cy="85476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  <a:latin typeface="Amasis MT Pro Black" panose="02040A04050005020304" pitchFamily="18" charset="0"/>
                </a:rPr>
                <a:t>Individual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3EC7D-C752-659B-0BE3-9BD78F0433B2}"/>
              </a:ext>
            </a:extLst>
          </p:cNvPr>
          <p:cNvGrpSpPr>
            <a:grpSpLocks/>
          </p:cNvGrpSpPr>
          <p:nvPr/>
        </p:nvGrpSpPr>
        <p:grpSpPr>
          <a:xfrm>
            <a:off x="3958260" y="2770827"/>
            <a:ext cx="2385392" cy="2457997"/>
            <a:chOff x="3958261" y="2763359"/>
            <a:chExt cx="2385392" cy="2457997"/>
          </a:xfrm>
        </p:grpSpPr>
        <p:sp>
          <p:nvSpPr>
            <p:cNvPr id="7" name="Oval 6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663C3867-7554-5432-B25C-AE85E6D13EC4}"/>
                </a:ext>
              </a:extLst>
            </p:cNvPr>
            <p:cNvSpPr>
              <a:spLocks/>
            </p:cNvSpPr>
            <p:nvPr/>
          </p:nvSpPr>
          <p:spPr>
            <a:xfrm>
              <a:off x="3958262" y="2763359"/>
              <a:ext cx="2385391" cy="2457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501A80F-30CF-DB9D-F86A-BED5FDC8F008}"/>
                </a:ext>
              </a:extLst>
            </p:cNvPr>
            <p:cNvSpPr txBox="1">
              <a:spLocks/>
            </p:cNvSpPr>
            <p:nvPr/>
          </p:nvSpPr>
          <p:spPr>
            <a:xfrm>
              <a:off x="3958261" y="3486446"/>
              <a:ext cx="2385389" cy="7170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  <a:latin typeface="Amasis MT Pro Black" panose="02040A04050005020304" pitchFamily="18" charset="0"/>
                </a:rPr>
                <a:t>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9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4F0F-0FBA-768F-2A96-BE96F915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>
            <a:extLst>
              <a:ext uri="{FF2B5EF4-FFF2-40B4-BE49-F238E27FC236}">
                <a16:creationId xmlns:a16="http://schemas.microsoft.com/office/drawing/2014/main" id="{750C4B7B-2931-F672-0D8A-185722D3A326}"/>
              </a:ext>
            </a:extLst>
          </p:cNvPr>
          <p:cNvSpPr txBox="1">
            <a:spLocks/>
          </p:cNvSpPr>
          <p:nvPr/>
        </p:nvSpPr>
        <p:spPr>
          <a:xfrm>
            <a:off x="384313" y="1012598"/>
            <a:ext cx="6188764" cy="2008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latin typeface="Amasis MT Pro Black" panose="02040A04050005020304" pitchFamily="18" charset="0"/>
              </a:rPr>
              <a:t>Beat waiting-in-queue boredom with games! Whether you are stuck on hold for a call by yourself or stuck in line for a Disneyland ride with other people, not to worry! You can choose to play games by yourself </a:t>
            </a:r>
            <a:r>
              <a:rPr lang="en-US" sz="170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(Blue button) </a:t>
            </a:r>
            <a:r>
              <a:rPr lang="en-US" sz="1700">
                <a:latin typeface="Amasis MT Pro Black" panose="02040A04050005020304" pitchFamily="18" charset="0"/>
              </a:rPr>
              <a:t>or join a gaming server with other bored queue-ers </a:t>
            </a:r>
            <a:r>
              <a:rPr lang="en-US" sz="170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(green button)</a:t>
            </a:r>
            <a:r>
              <a:rPr lang="en-US" sz="1700">
                <a:latin typeface="Amasis MT Pro Black" panose="02040A04050005020304" pitchFamily="18" charset="0"/>
              </a:rPr>
              <a:t> to make the wait less boring.</a:t>
            </a:r>
            <a:endParaRPr lang="en-US" sz="1700" dirty="0">
              <a:latin typeface="Amasis MT Pro Black" panose="02040A040500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14A8E2-382C-E8F3-6CF1-17BDB684E8B9}"/>
              </a:ext>
            </a:extLst>
          </p:cNvPr>
          <p:cNvGrpSpPr/>
          <p:nvPr/>
        </p:nvGrpSpPr>
        <p:grpSpPr>
          <a:xfrm>
            <a:off x="3958261" y="2763359"/>
            <a:ext cx="2385392" cy="2457997"/>
            <a:chOff x="3958261" y="2763359"/>
            <a:chExt cx="2385392" cy="2457997"/>
          </a:xfrm>
        </p:grpSpPr>
        <p:sp>
          <p:nvSpPr>
            <p:cNvPr id="18" name="Oval 17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09997101-3048-7472-BBE3-AC1DBF49626D}"/>
                </a:ext>
              </a:extLst>
            </p:cNvPr>
            <p:cNvSpPr/>
            <p:nvPr/>
          </p:nvSpPr>
          <p:spPr>
            <a:xfrm>
              <a:off x="3958262" y="2763359"/>
              <a:ext cx="2385391" cy="2457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7F1E6237-44F9-15DD-725E-541CC42FF77A}"/>
                </a:ext>
              </a:extLst>
            </p:cNvPr>
            <p:cNvSpPr txBox="1">
              <a:spLocks/>
            </p:cNvSpPr>
            <p:nvPr/>
          </p:nvSpPr>
          <p:spPr>
            <a:xfrm>
              <a:off x="3958261" y="3486446"/>
              <a:ext cx="2385389" cy="7170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  <a:latin typeface="Amasis MT Pro Black" panose="02040A04050005020304" pitchFamily="18" charset="0"/>
                </a:rPr>
                <a:t>Group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0376AE0-31D2-C40A-2431-6D334D50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QUEQUEST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D01449-FE3C-0A1D-CA4C-4CDFBA7A6034}"/>
              </a:ext>
            </a:extLst>
          </p:cNvPr>
          <p:cNvSpPr/>
          <p:nvPr/>
        </p:nvSpPr>
        <p:spPr>
          <a:xfrm>
            <a:off x="-1587365" y="290075"/>
            <a:ext cx="6668331" cy="74212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8E1B-D65B-8C84-C2F6-DEBF12EBC3FD}"/>
              </a:ext>
            </a:extLst>
          </p:cNvPr>
          <p:cNvSpPr/>
          <p:nvPr/>
        </p:nvSpPr>
        <p:spPr>
          <a:xfrm>
            <a:off x="514350" y="2750108"/>
            <a:ext cx="2385391" cy="245799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E5BD3-6422-53F2-A320-542DDA24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" y="974314"/>
            <a:ext cx="5143500" cy="152878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We understand that not everyone would want to pass time with other people and would rather be by themselves. Below are classic single-player game options for your benefit.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F97622-D9F6-22F9-D9C1-88C2FEE55BF1}"/>
              </a:ext>
            </a:extLst>
          </p:cNvPr>
          <p:cNvSpPr txBox="1">
            <a:spLocks/>
          </p:cNvSpPr>
          <p:nvPr/>
        </p:nvSpPr>
        <p:spPr>
          <a:xfrm>
            <a:off x="98975" y="3348771"/>
            <a:ext cx="3227321" cy="854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Individual</a:t>
            </a:r>
          </a:p>
        </p:txBody>
      </p:sp>
      <p:sp>
        <p:nvSpPr>
          <p:cNvPr id="13" name="Action Button: Go Home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9468663-3B44-EA62-D1EC-8602EE7074AE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C9CB5D3-6B7E-8E90-D323-15570CA27089}"/>
              </a:ext>
            </a:extLst>
          </p:cNvPr>
          <p:cNvSpPr/>
          <p:nvPr/>
        </p:nvSpPr>
        <p:spPr>
          <a:xfrm>
            <a:off x="2123660" y="3475813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Flappy Bird</a:t>
            </a:r>
          </a:p>
        </p:txBody>
      </p:sp>
      <p:sp>
        <p:nvSpPr>
          <p:cNvPr id="24" name="Rectangle: Rounded Corners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337336F-8D86-5AB1-8DD4-B1B1A7C143C8}"/>
              </a:ext>
            </a:extLst>
          </p:cNvPr>
          <p:cNvSpPr/>
          <p:nvPr/>
        </p:nvSpPr>
        <p:spPr>
          <a:xfrm>
            <a:off x="2124281" y="4399014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Trivia</a:t>
            </a:r>
          </a:p>
        </p:txBody>
      </p:sp>
      <p:sp>
        <p:nvSpPr>
          <p:cNvPr id="28" name="Rectangle: Rounded Corners 2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2A27EAE-6147-E6A2-9097-53D154AB3516}"/>
              </a:ext>
            </a:extLst>
          </p:cNvPr>
          <p:cNvSpPr/>
          <p:nvPr/>
        </p:nvSpPr>
        <p:spPr>
          <a:xfrm>
            <a:off x="2123660" y="5317579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Pac-Man</a:t>
            </a:r>
          </a:p>
        </p:txBody>
      </p:sp>
    </p:spTree>
    <p:extLst>
      <p:ext uri="{BB962C8B-B14F-4D97-AF65-F5344CB8AC3E}">
        <p14:creationId xmlns:p14="http://schemas.microsoft.com/office/powerpoint/2010/main" val="40725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11111E-6 -1.94444E-6 L 0.2338 -0.360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0" y="-180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8" grpId="0"/>
      <p:bldP spid="8" grpId="1"/>
      <p:bldP spid="13" grpId="0" animBg="1"/>
      <p:bldP spid="23" grpId="0" animBg="1"/>
      <p:bldP spid="24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2FC08-507D-D2A0-BFE1-0F17EB494E17}"/>
              </a:ext>
            </a:extLst>
          </p:cNvPr>
          <p:cNvSpPr/>
          <p:nvPr/>
        </p:nvSpPr>
        <p:spPr>
          <a:xfrm>
            <a:off x="2123660" y="3480449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00CB60-DFCC-89B0-60C0-1D1295211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Individual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A68DD12-F5DF-AD91-1CD7-BBC06CFFE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12597"/>
            <a:ext cx="5143500" cy="18631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Your objective is to get the bird through as many poles without hitting them.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If you hit the pipe the game will end.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You get the bird through the poles by clicking to the make the wings flap.</a:t>
            </a:r>
          </a:p>
        </p:txBody>
      </p:sp>
      <p:sp>
        <p:nvSpPr>
          <p:cNvPr id="6" name="Action Button: Go Hom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C421D0D-0150-E5CA-2D4E-C5CBE652DBB2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A46CBB0-1B4C-CAB5-8F79-32F50E281DD6}"/>
              </a:ext>
            </a:extLst>
          </p:cNvPr>
          <p:cNvSpPr/>
          <p:nvPr/>
        </p:nvSpPr>
        <p:spPr>
          <a:xfrm>
            <a:off x="2124281" y="4399014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Trivia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BD6CD5-EEC2-E873-CD76-65FF6DCEAB9B}"/>
              </a:ext>
            </a:extLst>
          </p:cNvPr>
          <p:cNvSpPr/>
          <p:nvPr/>
        </p:nvSpPr>
        <p:spPr>
          <a:xfrm>
            <a:off x="2123660" y="3480448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3915A-76ED-5138-7495-09199D5F5F1D}"/>
              </a:ext>
            </a:extLst>
          </p:cNvPr>
          <p:cNvSpPr txBox="1"/>
          <p:nvPr/>
        </p:nvSpPr>
        <p:spPr>
          <a:xfrm>
            <a:off x="2123660" y="3602590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Flappy Bird</a:t>
            </a:r>
          </a:p>
        </p:txBody>
      </p:sp>
      <p:sp>
        <p:nvSpPr>
          <p:cNvPr id="17" name="Rectangle: Rounded Corners 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4D880EA-8824-311D-F86D-AE60B9C51481}"/>
              </a:ext>
            </a:extLst>
          </p:cNvPr>
          <p:cNvSpPr/>
          <p:nvPr/>
        </p:nvSpPr>
        <p:spPr>
          <a:xfrm>
            <a:off x="2123660" y="5317579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Pac-Man</a:t>
            </a:r>
          </a:p>
        </p:txBody>
      </p:sp>
      <p:sp>
        <p:nvSpPr>
          <p:cNvPr id="16" name="Rectangle: Rounded Corners 15">
            <a:hlinkClick r:id="rId3"/>
            <a:extLst>
              <a:ext uri="{FF2B5EF4-FFF2-40B4-BE49-F238E27FC236}">
                <a16:creationId xmlns:a16="http://schemas.microsoft.com/office/drawing/2014/main" id="{7EDE2003-A880-E9C8-D96E-8369D66EBAD6}"/>
              </a:ext>
            </a:extLst>
          </p:cNvPr>
          <p:cNvSpPr/>
          <p:nvPr/>
        </p:nvSpPr>
        <p:spPr>
          <a:xfrm>
            <a:off x="188842" y="3035592"/>
            <a:ext cx="6480313" cy="5791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Amasis MT Pro Black" panose="02040A04050005020304" pitchFamily="18" charset="0"/>
              </a:rPr>
              <a:t>Click here to launch Flappy Bird in a new window!</a:t>
            </a:r>
          </a:p>
        </p:txBody>
      </p:sp>
    </p:spTree>
    <p:extLst>
      <p:ext uri="{BB962C8B-B14F-4D97-AF65-F5344CB8AC3E}">
        <p14:creationId xmlns:p14="http://schemas.microsoft.com/office/powerpoint/2010/main" val="3940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E-6 L 0 -0.34305 " pathEditMode="relative" rAng="0" ptsTypes="AA">
                                      <p:cBhvr>
                                        <p:cTn id="11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5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5" grpId="0" uiExpand="1" build="p"/>
      <p:bldP spid="8" grpId="0" animBg="1"/>
      <p:bldP spid="12" grpId="0" animBg="1"/>
      <p:bldP spid="10" grpId="0"/>
      <p:bldP spid="10" grpId="1"/>
      <p:bldP spid="17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57F43-2C7D-7CEC-DE96-E380FE04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4EC271-265E-52B3-C526-31F8CAFB7E6E}"/>
              </a:ext>
            </a:extLst>
          </p:cNvPr>
          <p:cNvSpPr/>
          <p:nvPr/>
        </p:nvSpPr>
        <p:spPr>
          <a:xfrm>
            <a:off x="2123660" y="4408718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6D36C-400E-F340-0443-3B82F63B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Individual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2D4801D-7004-B30C-E628-0F4B791C6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12598"/>
            <a:ext cx="5143500" cy="7170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Description</a:t>
            </a:r>
          </a:p>
        </p:txBody>
      </p:sp>
      <p:sp>
        <p:nvSpPr>
          <p:cNvPr id="6" name="Action Button: Go Hom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663B2EC-EC9E-983D-73E9-B9895E1D682B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65CA216-CA5D-CF94-9862-795C8B886ABE}"/>
              </a:ext>
            </a:extLst>
          </p:cNvPr>
          <p:cNvSpPr/>
          <p:nvPr/>
        </p:nvSpPr>
        <p:spPr>
          <a:xfrm>
            <a:off x="2123660" y="3478593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Flappy Bird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6D67F0-4C19-276C-3BAC-146DA2C92492}"/>
              </a:ext>
            </a:extLst>
          </p:cNvPr>
          <p:cNvSpPr txBox="1">
            <a:spLocks/>
          </p:cNvSpPr>
          <p:nvPr/>
        </p:nvSpPr>
        <p:spPr>
          <a:xfrm>
            <a:off x="514350" y="1017798"/>
            <a:ext cx="5829300" cy="160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Your goal is to correctly answer 3 questions before the 30 second timer runs out. To begin, double click the “Start!” Button. 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Good luck!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40C512-C168-2A90-1D66-710AB7C0C7E3}"/>
              </a:ext>
            </a:extLst>
          </p:cNvPr>
          <p:cNvSpPr/>
          <p:nvPr/>
        </p:nvSpPr>
        <p:spPr>
          <a:xfrm>
            <a:off x="528681" y="2190307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2FD663-267C-B282-DA9B-7742F11FB681}"/>
              </a:ext>
            </a:extLst>
          </p:cNvPr>
          <p:cNvSpPr/>
          <p:nvPr/>
        </p:nvSpPr>
        <p:spPr>
          <a:xfrm>
            <a:off x="528267" y="218510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D5E01D-195E-888C-617A-78E9993D1373}"/>
              </a:ext>
            </a:extLst>
          </p:cNvPr>
          <p:cNvSpPr/>
          <p:nvPr/>
        </p:nvSpPr>
        <p:spPr>
          <a:xfrm>
            <a:off x="535261" y="2188784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EFB27B-DCCA-75EF-279E-013010E951B3}"/>
              </a:ext>
            </a:extLst>
          </p:cNvPr>
          <p:cNvSpPr/>
          <p:nvPr/>
        </p:nvSpPr>
        <p:spPr>
          <a:xfrm>
            <a:off x="531208" y="219311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4486D-EDE1-66AA-67C7-B6B2D0E2B226}"/>
              </a:ext>
            </a:extLst>
          </p:cNvPr>
          <p:cNvSpPr/>
          <p:nvPr/>
        </p:nvSpPr>
        <p:spPr>
          <a:xfrm>
            <a:off x="532734" y="2187727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7F3F00-70EB-6D39-59FA-9747F262A896}"/>
              </a:ext>
            </a:extLst>
          </p:cNvPr>
          <p:cNvSpPr/>
          <p:nvPr/>
        </p:nvSpPr>
        <p:spPr>
          <a:xfrm>
            <a:off x="531906" y="218674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9DC5D0-D0CA-B471-929D-6F9A1F14DFE9}"/>
              </a:ext>
            </a:extLst>
          </p:cNvPr>
          <p:cNvSpPr/>
          <p:nvPr/>
        </p:nvSpPr>
        <p:spPr>
          <a:xfrm>
            <a:off x="536636" y="2192710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5553A5-F433-1372-D336-2A4D3CB3B9A2}"/>
              </a:ext>
            </a:extLst>
          </p:cNvPr>
          <p:cNvSpPr/>
          <p:nvPr/>
        </p:nvSpPr>
        <p:spPr>
          <a:xfrm>
            <a:off x="535261" y="219053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8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283348-BF20-7D24-3F24-DFF8B84CE479}"/>
              </a:ext>
            </a:extLst>
          </p:cNvPr>
          <p:cNvSpPr/>
          <p:nvPr/>
        </p:nvSpPr>
        <p:spPr>
          <a:xfrm>
            <a:off x="532102" y="218937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345C78-FE3D-ED77-70F8-FA081233852F}"/>
              </a:ext>
            </a:extLst>
          </p:cNvPr>
          <p:cNvSpPr/>
          <p:nvPr/>
        </p:nvSpPr>
        <p:spPr>
          <a:xfrm>
            <a:off x="527635" y="218510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6EFEF9-1E98-334A-9862-EE67A1C524EA}"/>
              </a:ext>
            </a:extLst>
          </p:cNvPr>
          <p:cNvSpPr/>
          <p:nvPr/>
        </p:nvSpPr>
        <p:spPr>
          <a:xfrm>
            <a:off x="535457" y="219053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A9F7D6-95C6-D8C4-4354-D8FEA183BFF5}"/>
              </a:ext>
            </a:extLst>
          </p:cNvPr>
          <p:cNvSpPr/>
          <p:nvPr/>
        </p:nvSpPr>
        <p:spPr>
          <a:xfrm>
            <a:off x="530513" y="218510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0D40FA-31CB-9A72-798D-3A5CF00427ED}"/>
              </a:ext>
            </a:extLst>
          </p:cNvPr>
          <p:cNvSpPr/>
          <p:nvPr/>
        </p:nvSpPr>
        <p:spPr>
          <a:xfrm>
            <a:off x="528962" y="219224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33B31E-6743-06C7-A1ED-BDC256D669C0}"/>
              </a:ext>
            </a:extLst>
          </p:cNvPr>
          <p:cNvSpPr/>
          <p:nvPr/>
        </p:nvSpPr>
        <p:spPr>
          <a:xfrm>
            <a:off x="527635" y="2195041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C696F7-172E-8C12-258C-11DF3C268415}"/>
              </a:ext>
            </a:extLst>
          </p:cNvPr>
          <p:cNvSpPr/>
          <p:nvPr/>
        </p:nvSpPr>
        <p:spPr>
          <a:xfrm>
            <a:off x="527983" y="219321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AADDF5-7ECE-21E0-5C0A-405AA4F7EBF6}"/>
              </a:ext>
            </a:extLst>
          </p:cNvPr>
          <p:cNvSpPr/>
          <p:nvPr/>
        </p:nvSpPr>
        <p:spPr>
          <a:xfrm>
            <a:off x="532102" y="2194343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C0645D-6669-FD06-B684-0ED6A02306C5}"/>
              </a:ext>
            </a:extLst>
          </p:cNvPr>
          <p:cNvSpPr/>
          <p:nvPr/>
        </p:nvSpPr>
        <p:spPr>
          <a:xfrm>
            <a:off x="532102" y="219054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28DAE4-D7F6-FA37-759D-D26547E510C2}"/>
              </a:ext>
            </a:extLst>
          </p:cNvPr>
          <p:cNvSpPr/>
          <p:nvPr/>
        </p:nvSpPr>
        <p:spPr>
          <a:xfrm>
            <a:off x="535616" y="2188093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FFD713-B549-801C-4C58-41229FB8BD7D}"/>
              </a:ext>
            </a:extLst>
          </p:cNvPr>
          <p:cNvSpPr/>
          <p:nvPr/>
        </p:nvSpPr>
        <p:spPr>
          <a:xfrm>
            <a:off x="527635" y="2189413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19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FB061A-9FC2-696A-EF20-7ADBE1663B05}"/>
              </a:ext>
            </a:extLst>
          </p:cNvPr>
          <p:cNvSpPr/>
          <p:nvPr/>
        </p:nvSpPr>
        <p:spPr>
          <a:xfrm>
            <a:off x="529861" y="2185852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3B8E16-4114-FF31-B8FC-1C8336503799}"/>
              </a:ext>
            </a:extLst>
          </p:cNvPr>
          <p:cNvSpPr/>
          <p:nvPr/>
        </p:nvSpPr>
        <p:spPr>
          <a:xfrm>
            <a:off x="527500" y="218565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EF0C42-8C15-E019-3566-620C1508550A}"/>
              </a:ext>
            </a:extLst>
          </p:cNvPr>
          <p:cNvSpPr/>
          <p:nvPr/>
        </p:nvSpPr>
        <p:spPr>
          <a:xfrm>
            <a:off x="534455" y="2188502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173D83-13ED-2AC4-2DCE-32D9DEC660F3}"/>
              </a:ext>
            </a:extLst>
          </p:cNvPr>
          <p:cNvSpPr/>
          <p:nvPr/>
        </p:nvSpPr>
        <p:spPr>
          <a:xfrm>
            <a:off x="536722" y="218510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2A53E-5A1F-E8A4-D028-054FE11AAFC9}"/>
              </a:ext>
            </a:extLst>
          </p:cNvPr>
          <p:cNvSpPr/>
          <p:nvPr/>
        </p:nvSpPr>
        <p:spPr>
          <a:xfrm>
            <a:off x="533649" y="2187910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6A1B22-51E2-E907-D356-37AC9BF967F1}"/>
              </a:ext>
            </a:extLst>
          </p:cNvPr>
          <p:cNvSpPr/>
          <p:nvPr/>
        </p:nvSpPr>
        <p:spPr>
          <a:xfrm>
            <a:off x="529603" y="2183930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A15779-53B8-FF67-E9B1-0815E34FCE5A}"/>
              </a:ext>
            </a:extLst>
          </p:cNvPr>
          <p:cNvSpPr/>
          <p:nvPr/>
        </p:nvSpPr>
        <p:spPr>
          <a:xfrm>
            <a:off x="527176" y="2186736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731F4D-989A-1FAA-1A10-5A875E7D34FB}"/>
              </a:ext>
            </a:extLst>
          </p:cNvPr>
          <p:cNvSpPr/>
          <p:nvPr/>
        </p:nvSpPr>
        <p:spPr>
          <a:xfrm>
            <a:off x="529358" y="2183930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CCF89B-1D92-5A31-789B-1546E78D2C5B}"/>
              </a:ext>
            </a:extLst>
          </p:cNvPr>
          <p:cNvSpPr/>
          <p:nvPr/>
        </p:nvSpPr>
        <p:spPr>
          <a:xfrm>
            <a:off x="529358" y="218462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2D5C99-DA22-D740-82A0-D420E9679C84}"/>
              </a:ext>
            </a:extLst>
          </p:cNvPr>
          <p:cNvSpPr/>
          <p:nvPr/>
        </p:nvSpPr>
        <p:spPr>
          <a:xfrm>
            <a:off x="529358" y="2184230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29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000F099-277F-3F7A-7085-1F1E72F09C59}"/>
              </a:ext>
            </a:extLst>
          </p:cNvPr>
          <p:cNvSpPr/>
          <p:nvPr/>
        </p:nvSpPr>
        <p:spPr>
          <a:xfrm>
            <a:off x="529358" y="2184628"/>
            <a:ext cx="723014" cy="7170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30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BBC157-34F7-F4F2-6D0F-821CD8BBEF2D}"/>
              </a:ext>
            </a:extLst>
          </p:cNvPr>
          <p:cNvSpPr/>
          <p:nvPr/>
        </p:nvSpPr>
        <p:spPr>
          <a:xfrm>
            <a:off x="189579" y="2058057"/>
            <a:ext cx="1335339" cy="100369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Start!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4863B1-EC8E-7072-F00F-ED92A574D2F3}"/>
              </a:ext>
            </a:extLst>
          </p:cNvPr>
          <p:cNvSpPr/>
          <p:nvPr/>
        </p:nvSpPr>
        <p:spPr>
          <a:xfrm>
            <a:off x="2123660" y="4408719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4AA2D-A2F3-B575-A36A-B9C3CF4C9262}"/>
              </a:ext>
            </a:extLst>
          </p:cNvPr>
          <p:cNvSpPr txBox="1"/>
          <p:nvPr/>
        </p:nvSpPr>
        <p:spPr>
          <a:xfrm>
            <a:off x="2123660" y="4514410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Trivia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1CB587D-C2A6-6453-5D8B-550D4125EBA8}"/>
              </a:ext>
            </a:extLst>
          </p:cNvPr>
          <p:cNvSpPr/>
          <p:nvPr/>
        </p:nvSpPr>
        <p:spPr>
          <a:xfrm>
            <a:off x="493024" y="3327927"/>
            <a:ext cx="5829299" cy="7778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What planet is name for Roman god of commerce, travel, and thievery ?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DC48FB7-EFB9-62B2-2417-0DE87030142B}"/>
              </a:ext>
            </a:extLst>
          </p:cNvPr>
          <p:cNvSpPr/>
          <p:nvPr/>
        </p:nvSpPr>
        <p:spPr>
          <a:xfrm>
            <a:off x="2123660" y="4397603"/>
            <a:ext cx="2610678" cy="6136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Mars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DD00805-0E35-2011-DB14-F2349A5DCC3D}"/>
              </a:ext>
            </a:extLst>
          </p:cNvPr>
          <p:cNvSpPr/>
          <p:nvPr/>
        </p:nvSpPr>
        <p:spPr>
          <a:xfrm>
            <a:off x="2123660" y="6226439"/>
            <a:ext cx="2610678" cy="6136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Mercury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481E26-A566-A388-D97B-60721FC735F8}"/>
              </a:ext>
            </a:extLst>
          </p:cNvPr>
          <p:cNvSpPr/>
          <p:nvPr/>
        </p:nvSpPr>
        <p:spPr>
          <a:xfrm>
            <a:off x="2123660" y="7131885"/>
            <a:ext cx="2610678" cy="6136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Apollo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BE6989D-CAD3-F0D2-BF4B-FB47F86FE32B}"/>
              </a:ext>
            </a:extLst>
          </p:cNvPr>
          <p:cNvSpPr/>
          <p:nvPr/>
        </p:nvSpPr>
        <p:spPr>
          <a:xfrm>
            <a:off x="2123660" y="5337379"/>
            <a:ext cx="2610678" cy="6136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Hermes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36CD3EA-A64E-36E8-2E3A-FDC820750D6F}"/>
              </a:ext>
            </a:extLst>
          </p:cNvPr>
          <p:cNvSpPr/>
          <p:nvPr/>
        </p:nvSpPr>
        <p:spPr>
          <a:xfrm>
            <a:off x="671372" y="3352702"/>
            <a:ext cx="5829299" cy="7778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Which country is the world's greatest producer of wine ?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203A4D-E51A-F567-2EE1-CF77C2D9E361}"/>
              </a:ext>
            </a:extLst>
          </p:cNvPr>
          <p:cNvSpPr/>
          <p:nvPr/>
        </p:nvSpPr>
        <p:spPr>
          <a:xfrm>
            <a:off x="2123660" y="4408719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Russia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E939038-4E8F-2460-3485-A3E436529D83}"/>
              </a:ext>
            </a:extLst>
          </p:cNvPr>
          <p:cNvSpPr/>
          <p:nvPr/>
        </p:nvSpPr>
        <p:spPr>
          <a:xfrm>
            <a:off x="2123660" y="5342918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Greece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9DF15DF-B934-A78A-8DE9-816FDD3493DA}"/>
              </a:ext>
            </a:extLst>
          </p:cNvPr>
          <p:cNvSpPr/>
          <p:nvPr/>
        </p:nvSpPr>
        <p:spPr>
          <a:xfrm>
            <a:off x="2102334" y="6223025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Italy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8552DE9-9E1D-3B9F-2012-6C6446C3E2AC}"/>
              </a:ext>
            </a:extLst>
          </p:cNvPr>
          <p:cNvSpPr/>
          <p:nvPr/>
        </p:nvSpPr>
        <p:spPr>
          <a:xfrm>
            <a:off x="2102334" y="7129170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China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9A8C60F-92FE-86A6-237F-7DE04EA843C2}"/>
              </a:ext>
            </a:extLst>
          </p:cNvPr>
          <p:cNvSpPr/>
          <p:nvPr/>
        </p:nvSpPr>
        <p:spPr>
          <a:xfrm>
            <a:off x="671372" y="3211033"/>
            <a:ext cx="5829299" cy="9035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The first NBA Game was played in which of the following years?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FCD89C9-79FC-657F-656F-85C35D243EE2}"/>
              </a:ext>
            </a:extLst>
          </p:cNvPr>
          <p:cNvSpPr/>
          <p:nvPr/>
        </p:nvSpPr>
        <p:spPr>
          <a:xfrm>
            <a:off x="2123660" y="4408718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1940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853C7C-E43A-D99D-BC31-E56A4ADADD65}"/>
              </a:ext>
            </a:extLst>
          </p:cNvPr>
          <p:cNvSpPr/>
          <p:nvPr/>
        </p:nvSpPr>
        <p:spPr>
          <a:xfrm>
            <a:off x="2123660" y="5336581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1950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811494-73FA-7E1A-1DE9-CA631602692D}"/>
              </a:ext>
            </a:extLst>
          </p:cNvPr>
          <p:cNvSpPr/>
          <p:nvPr/>
        </p:nvSpPr>
        <p:spPr>
          <a:xfrm>
            <a:off x="2102334" y="6229940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1956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E10C4DC-E859-E3A7-9E87-073955D29850}"/>
              </a:ext>
            </a:extLst>
          </p:cNvPr>
          <p:cNvSpPr/>
          <p:nvPr/>
        </p:nvSpPr>
        <p:spPr>
          <a:xfrm>
            <a:off x="2081008" y="7148728"/>
            <a:ext cx="2610678" cy="602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1946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15096B-0CB0-AE33-81D1-35D183E5C688}"/>
              </a:ext>
            </a:extLst>
          </p:cNvPr>
          <p:cNvSpPr/>
          <p:nvPr/>
        </p:nvSpPr>
        <p:spPr>
          <a:xfrm>
            <a:off x="0" y="1028744"/>
            <a:ext cx="6858000" cy="8115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And Time!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Thank you for participating!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Please return to the Home page to check out other individual games and/or opportunities to connect with other bored Queue-waiters such as yourself to help the time go by.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44063 " pathEditMode="relative" rAng="0" ptsTypes="AA">
                                      <p:cBhvr>
                                        <p:cTn id="11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1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10"/>
                            </p:stCondLst>
                            <p:childTnLst>
                              <p:par>
                                <p:cTn id="6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10"/>
                            </p:stCondLst>
                            <p:childTnLst>
                              <p:par>
                                <p:cTn id="7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1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10"/>
                            </p:stCondLst>
                            <p:childTnLst>
                              <p:par>
                                <p:cTn id="7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10"/>
                            </p:stCondLst>
                            <p:childTnLst>
                              <p:par>
                                <p:cTn id="8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10"/>
                            </p:stCondLst>
                            <p:childTnLst>
                              <p:par>
                                <p:cTn id="8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1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10"/>
                            </p:stCondLst>
                            <p:childTnLst>
                              <p:par>
                                <p:cTn id="9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10"/>
                            </p:stCondLst>
                            <p:childTnLst>
                              <p:par>
                                <p:cTn id="9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1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10"/>
                            </p:stCondLst>
                            <p:childTnLst>
                              <p:par>
                                <p:cTn id="9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01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10"/>
                            </p:stCondLst>
                            <p:childTnLst>
                              <p:par>
                                <p:cTn id="10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1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6010"/>
                            </p:stCondLst>
                            <p:childTnLst>
                              <p:par>
                                <p:cTn id="1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7010"/>
                            </p:stCondLst>
                            <p:childTnLst>
                              <p:par>
                                <p:cTn id="1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1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9010"/>
                            </p:stCondLst>
                            <p:childTnLst>
                              <p:par>
                                <p:cTn id="1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10"/>
                            </p:stCondLst>
                            <p:childTnLst>
                              <p:par>
                                <p:cTn id="1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010"/>
                            </p:stCondLst>
                            <p:childTnLst>
                              <p:par>
                                <p:cTn id="1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2010"/>
                            </p:stCondLst>
                            <p:childTnLst>
                              <p:par>
                                <p:cTn id="1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3010"/>
                            </p:stCondLst>
                            <p:childTnLst>
                              <p:par>
                                <p:cTn id="1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010"/>
                            </p:stCondLst>
                            <p:childTnLst>
                              <p:par>
                                <p:cTn id="1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1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10"/>
                            </p:stCondLst>
                            <p:childTnLst>
                              <p:par>
                                <p:cTn id="14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010"/>
                            </p:stCondLst>
                            <p:childTnLst>
                              <p:par>
                                <p:cTn id="1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6010"/>
                            </p:stCondLst>
                            <p:childTnLst>
                              <p:par>
                                <p:cTn id="15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5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7010"/>
                            </p:stCondLst>
                            <p:childTnLst>
                              <p:par>
                                <p:cTn id="1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010"/>
                            </p:stCondLst>
                            <p:childTnLst>
                              <p:par>
                                <p:cTn id="1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801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010"/>
                            </p:stCondLst>
                            <p:childTnLst>
                              <p:par>
                                <p:cTn id="17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3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9010"/>
                            </p:stCondLst>
                            <p:childTnLst>
                              <p:par>
                                <p:cTn id="1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4" presetClass="emph" presetSubtype="0" fill="hold" grpId="1" nodeType="click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E-6 L 0 -0.07205 " pathEditMode="relative" rAng="0" ptsTypes="AA">
                                      <p:cBhvr>
                                        <p:cTn id="1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75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5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" fill="hold">
                      <p:stCondLst>
                        <p:cond delay="0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6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35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37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41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2" fill="hold">
                      <p:stCondLst>
                        <p:cond delay="0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8" grpId="0" animBg="1"/>
      <p:bldP spid="7" grpId="0"/>
      <p:bldP spid="18" grpId="0" animBg="1"/>
      <p:bldP spid="21" grpId="0" animBg="1"/>
      <p:bldP spid="21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46" grpId="0" animBg="1"/>
      <p:bldP spid="22" grpId="0" animBg="1"/>
      <p:bldP spid="24" grpId="0" animBg="1"/>
      <p:bldP spid="26" grpId="0" animBg="1"/>
      <p:bldP spid="28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25" grpId="0" animBg="1"/>
      <p:bldP spid="34" grpId="0" animBg="1"/>
      <p:bldP spid="33" grpId="0" animBg="1"/>
      <p:bldP spid="35" grpId="0" animBg="1"/>
      <p:bldP spid="37" grpId="0" animBg="1"/>
      <p:bldP spid="36" grpId="0" animBg="1"/>
      <p:bldP spid="42" grpId="0" animBg="1"/>
      <p:bldP spid="41" grpId="0" animBg="1"/>
      <p:bldP spid="43" grpId="0" animBg="1"/>
      <p:bldP spid="40" grpId="0" animBg="1"/>
      <p:bldP spid="44" grpId="0" animBg="1"/>
      <p:bldP spid="39" grpId="0" animBg="1"/>
      <p:bldP spid="45" grpId="0" animBg="1"/>
      <p:bldP spid="38" grpId="0" animBg="1"/>
      <p:bldP spid="49" grpId="0" animBg="1"/>
      <p:bldP spid="50" grpId="0" animBg="1"/>
      <p:bldP spid="12" grpId="0" animBg="1"/>
      <p:bldP spid="10" grpId="0"/>
      <p:bldP spid="10" grpId="1"/>
      <p:bldP spid="53" grpId="0" animBg="1"/>
      <p:bldP spid="53" grpId="1" animBg="1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1" grpId="3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4C456-766A-DD46-1570-1B512EBD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86A205-5E17-6D9F-745E-FC4CAD80EF17}"/>
              </a:ext>
            </a:extLst>
          </p:cNvPr>
          <p:cNvSpPr/>
          <p:nvPr/>
        </p:nvSpPr>
        <p:spPr>
          <a:xfrm>
            <a:off x="2123660" y="3480449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9D44EA-4860-A1DE-A973-9E4DA65F7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Individual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7F7706-553B-3D52-4B01-50CE9D51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12598"/>
            <a:ext cx="5143500" cy="21628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The objective of the game is to eat all the dots placed in the maze while avoiding four colored ghosts who pursue Pac-Man. When Pac-Man eats all the dots, the player advances to the next level.</a:t>
            </a:r>
          </a:p>
        </p:txBody>
      </p:sp>
      <p:sp>
        <p:nvSpPr>
          <p:cNvPr id="6" name="Action Button: Go Hom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F321C0-DA53-B938-834C-F99434AA17C2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0599D5-8E6C-02EB-052C-4EE560BDD67D}"/>
              </a:ext>
            </a:extLst>
          </p:cNvPr>
          <p:cNvSpPr/>
          <p:nvPr/>
        </p:nvSpPr>
        <p:spPr>
          <a:xfrm>
            <a:off x="2124281" y="4399014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Trivia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A2F520-9517-51A5-1C96-FEEBF1C2937B}"/>
              </a:ext>
            </a:extLst>
          </p:cNvPr>
          <p:cNvSpPr/>
          <p:nvPr/>
        </p:nvSpPr>
        <p:spPr>
          <a:xfrm>
            <a:off x="2123660" y="5317579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93962C-CF2C-7952-F49C-6DBE90192337}"/>
              </a:ext>
            </a:extLst>
          </p:cNvPr>
          <p:cNvSpPr/>
          <p:nvPr/>
        </p:nvSpPr>
        <p:spPr>
          <a:xfrm>
            <a:off x="2123660" y="3480448"/>
            <a:ext cx="2610678" cy="613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Flappy Bird</a:t>
            </a:r>
          </a:p>
        </p:txBody>
      </p:sp>
      <p:sp>
        <p:nvSpPr>
          <p:cNvPr id="16" name="Rectangle: Rounded Corners 15">
            <a:hlinkClick r:id="rId3"/>
            <a:extLst>
              <a:ext uri="{FF2B5EF4-FFF2-40B4-BE49-F238E27FC236}">
                <a16:creationId xmlns:a16="http://schemas.microsoft.com/office/drawing/2014/main" id="{250B7730-B9CA-012D-F89E-74C1CD34301C}"/>
              </a:ext>
            </a:extLst>
          </p:cNvPr>
          <p:cNvSpPr/>
          <p:nvPr/>
        </p:nvSpPr>
        <p:spPr>
          <a:xfrm>
            <a:off x="188842" y="3035592"/>
            <a:ext cx="6480313" cy="5791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Amasis MT Pro Black" panose="02040A04050005020304" pitchFamily="18" charset="0"/>
              </a:rPr>
              <a:t>Click here to launch Pac-Man in a new window!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4A7F4-0FFF-4B59-7CBE-E26F78379387}"/>
              </a:ext>
            </a:extLst>
          </p:cNvPr>
          <p:cNvSpPr txBox="1"/>
          <p:nvPr/>
        </p:nvSpPr>
        <p:spPr>
          <a:xfrm>
            <a:off x="2123660" y="5439719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Pac-Man</a:t>
            </a:r>
          </a:p>
        </p:txBody>
      </p:sp>
    </p:spTree>
    <p:extLst>
      <p:ext uri="{BB962C8B-B14F-4D97-AF65-F5344CB8AC3E}">
        <p14:creationId xmlns:p14="http://schemas.microsoft.com/office/powerpoint/2010/main" val="21661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6667E-6 L 0 -0.5434 " pathEditMode="relative" rAng="0" ptsTypes="AA">
                                      <p:cBhvr>
                                        <p:cTn id="11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1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5" grpId="0" build="p"/>
      <p:bldP spid="8" grpId="0" animBg="1"/>
      <p:bldP spid="12" grpId="0" animBg="1"/>
      <p:bldP spid="17" grpId="0" animBg="1"/>
      <p:bldP spid="16" grpId="0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CBF9-D40E-DDD2-A15C-ABA57DEBD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>
            <a:extLst>
              <a:ext uri="{FF2B5EF4-FFF2-40B4-BE49-F238E27FC236}">
                <a16:creationId xmlns:a16="http://schemas.microsoft.com/office/drawing/2014/main" id="{F9A5FC63-53D7-AA02-F23B-B299A75B229F}"/>
              </a:ext>
            </a:extLst>
          </p:cNvPr>
          <p:cNvSpPr txBox="1">
            <a:spLocks/>
          </p:cNvSpPr>
          <p:nvPr/>
        </p:nvSpPr>
        <p:spPr>
          <a:xfrm>
            <a:off x="384313" y="1012598"/>
            <a:ext cx="6188764" cy="2008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masis MT Pro Black" panose="02040A04050005020304" pitchFamily="18" charset="0"/>
              </a:rPr>
              <a:t>Beat waiting-in-queue boredom with games! Whether you are stuck on hold for a call by yourself or stuck in line for a Disneyland ride with other people, not to worry! You can choose to play games by yourself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(Blue button) </a:t>
            </a:r>
            <a:r>
              <a:rPr lang="en-US" sz="1700" dirty="0">
                <a:latin typeface="Amasis MT Pro Black" panose="02040A04050005020304" pitchFamily="18" charset="0"/>
              </a:rPr>
              <a:t>or join a gaming server with other bored queue-</a:t>
            </a:r>
            <a:r>
              <a:rPr lang="en-US" sz="1700" dirty="0" err="1">
                <a:latin typeface="Amasis MT Pro Black" panose="02040A04050005020304" pitchFamily="18" charset="0"/>
              </a:rPr>
              <a:t>ers</a:t>
            </a:r>
            <a:r>
              <a:rPr lang="en-US" sz="1700" dirty="0">
                <a:latin typeface="Amasis MT Pro Black" panose="02040A04050005020304" pitchFamily="18" charset="0"/>
              </a:rPr>
              <a:t>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(green button)</a:t>
            </a:r>
            <a:r>
              <a:rPr lang="en-US" sz="1700" dirty="0">
                <a:latin typeface="Amasis MT Pro Black" panose="02040A04050005020304" pitchFamily="18" charset="0"/>
              </a:rPr>
              <a:t> to make the wait less boring.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1D8605-8F46-AD11-2524-163E53D5E7DE}"/>
              </a:ext>
            </a:extLst>
          </p:cNvPr>
          <p:cNvGrpSpPr/>
          <p:nvPr/>
        </p:nvGrpSpPr>
        <p:grpSpPr>
          <a:xfrm>
            <a:off x="514346" y="2763360"/>
            <a:ext cx="2385394" cy="2457997"/>
            <a:chOff x="514346" y="2763360"/>
            <a:chExt cx="2385394" cy="2457997"/>
          </a:xfrm>
        </p:grpSpPr>
        <p:sp>
          <p:nvSpPr>
            <p:cNvPr id="15" name="Oval 14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7161AB0-86E5-62E1-8186-F842C2752518}"/>
                </a:ext>
              </a:extLst>
            </p:cNvPr>
            <p:cNvSpPr/>
            <p:nvPr/>
          </p:nvSpPr>
          <p:spPr>
            <a:xfrm>
              <a:off x="514349" y="2763360"/>
              <a:ext cx="2385391" cy="245799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3B082CA8-1531-6587-CF32-78ECD500A13C}"/>
                </a:ext>
              </a:extLst>
            </p:cNvPr>
            <p:cNvSpPr txBox="1">
              <a:spLocks/>
            </p:cNvSpPr>
            <p:nvPr/>
          </p:nvSpPr>
          <p:spPr>
            <a:xfrm>
              <a:off x="514346" y="3348771"/>
              <a:ext cx="2385394" cy="85476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  <a:latin typeface="Amasis MT Pro Black" panose="02040A04050005020304" pitchFamily="18" charset="0"/>
                </a:rPr>
                <a:t>Individual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586D452-F2F2-793D-1031-371338F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QUEQUEST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08D94-DBF4-85EB-E533-02172E57BF88}"/>
              </a:ext>
            </a:extLst>
          </p:cNvPr>
          <p:cNvSpPr/>
          <p:nvPr/>
        </p:nvSpPr>
        <p:spPr>
          <a:xfrm>
            <a:off x="1766269" y="553278"/>
            <a:ext cx="6769374" cy="6878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94BB1E-5598-249C-8CD2-06615E03A8B7}"/>
              </a:ext>
            </a:extLst>
          </p:cNvPr>
          <p:cNvSpPr/>
          <p:nvPr/>
        </p:nvSpPr>
        <p:spPr>
          <a:xfrm>
            <a:off x="3958261" y="2763360"/>
            <a:ext cx="2385391" cy="24579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6463A-D430-E305-553E-DEFD6E53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" y="1018580"/>
            <a:ext cx="5143500" cy="1337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For those bored in the queue who would like to interact with other bored people in the queue, simply join a game and enter the corresponding join code.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42257E-EFE3-1798-9711-6AB9D1F96FE8}"/>
              </a:ext>
            </a:extLst>
          </p:cNvPr>
          <p:cNvSpPr txBox="1">
            <a:spLocks/>
          </p:cNvSpPr>
          <p:nvPr/>
        </p:nvSpPr>
        <p:spPr>
          <a:xfrm>
            <a:off x="2236307" y="3486446"/>
            <a:ext cx="5829300" cy="717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Group</a:t>
            </a:r>
          </a:p>
        </p:txBody>
      </p:sp>
      <p:sp>
        <p:nvSpPr>
          <p:cNvPr id="20" name="Rectangle: Rounded Corners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E1A9A52-68D1-4F28-BD18-30D1D6F94158}"/>
              </a:ext>
            </a:extLst>
          </p:cNvPr>
          <p:cNvSpPr/>
          <p:nvPr/>
        </p:nvSpPr>
        <p:spPr>
          <a:xfrm>
            <a:off x="2120349" y="4128052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Among Us</a:t>
            </a:r>
          </a:p>
        </p:txBody>
      </p:sp>
      <p:sp>
        <p:nvSpPr>
          <p:cNvPr id="21" name="Rectangle: Rounded Corners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B62DC03-B9BB-C1C0-135B-AD09EB7BAEE8}"/>
              </a:ext>
            </a:extLst>
          </p:cNvPr>
          <p:cNvSpPr/>
          <p:nvPr/>
        </p:nvSpPr>
        <p:spPr>
          <a:xfrm>
            <a:off x="2120349" y="5021470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Jeopardy</a:t>
            </a:r>
          </a:p>
        </p:txBody>
      </p:sp>
      <p:sp>
        <p:nvSpPr>
          <p:cNvPr id="22" name="Rectangle: Rounded Corners 2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D8EA6FF-6EA6-E327-1599-D7226461461B}"/>
              </a:ext>
            </a:extLst>
          </p:cNvPr>
          <p:cNvSpPr/>
          <p:nvPr/>
        </p:nvSpPr>
        <p:spPr>
          <a:xfrm>
            <a:off x="2120349" y="5914888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Skribbl.io</a:t>
            </a:r>
          </a:p>
        </p:txBody>
      </p:sp>
      <p:sp>
        <p:nvSpPr>
          <p:cNvPr id="11" name="Action Button: Go Hom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9282A80-F07B-118F-1347-10ED73C367FD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2.59259E-6 3.88889E-6 L -0.25116 -0.35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180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  <p:bldP spid="8" grpId="0"/>
      <p:bldP spid="8" grpId="1"/>
      <p:bldP spid="20" grpId="0" animBg="1"/>
      <p:bldP spid="21" grpId="0" animBg="1"/>
      <p:bldP spid="22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F1333-B011-D92C-5BCB-FC2AE084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C0B6D-1684-92B3-6C1E-C224B3DF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Group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802994-D8F1-1F8A-E07A-3A4887D4529D}"/>
              </a:ext>
            </a:extLst>
          </p:cNvPr>
          <p:cNvSpPr/>
          <p:nvPr/>
        </p:nvSpPr>
        <p:spPr>
          <a:xfrm>
            <a:off x="2120349" y="4128052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Among 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04A69A-7ABF-7BF3-8F81-F88D655BBBA6}"/>
              </a:ext>
            </a:extLst>
          </p:cNvPr>
          <p:cNvSpPr/>
          <p:nvPr/>
        </p:nvSpPr>
        <p:spPr>
          <a:xfrm>
            <a:off x="2120349" y="5018935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Jeopardy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130B17-5ABC-4582-58C7-D419707C6A09}"/>
              </a:ext>
            </a:extLst>
          </p:cNvPr>
          <p:cNvSpPr/>
          <p:nvPr/>
        </p:nvSpPr>
        <p:spPr>
          <a:xfrm>
            <a:off x="2120349" y="5909818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Skribbl.io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FF09378-AC08-1983-0F2A-C2B7602F6644}"/>
              </a:ext>
            </a:extLst>
          </p:cNvPr>
          <p:cNvSpPr txBox="1">
            <a:spLocks/>
          </p:cNvSpPr>
          <p:nvPr/>
        </p:nvSpPr>
        <p:spPr>
          <a:xfrm>
            <a:off x="857250" y="1012598"/>
            <a:ext cx="5143500" cy="1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For those bored in the queue who would like to interact with other bored people in the queue, simply join a game and enter the corresponding join code.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7D8B2D-5621-1718-A7D4-440506D3B98E}"/>
              </a:ext>
            </a:extLst>
          </p:cNvPr>
          <p:cNvSpPr/>
          <p:nvPr/>
        </p:nvSpPr>
        <p:spPr>
          <a:xfrm>
            <a:off x="2120349" y="4126226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A809-F4AC-8E3D-4570-C58258FFF42B}"/>
              </a:ext>
            </a:extLst>
          </p:cNvPr>
          <p:cNvSpPr txBox="1"/>
          <p:nvPr/>
        </p:nvSpPr>
        <p:spPr>
          <a:xfrm>
            <a:off x="2224209" y="4248366"/>
            <a:ext cx="2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Among Us</a:t>
            </a:r>
          </a:p>
        </p:txBody>
      </p:sp>
      <p:sp>
        <p:nvSpPr>
          <p:cNvPr id="11" name="Action Button: Go Hom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9F9CE2F-96E5-B2CB-31C1-ED41B73F1F2C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hlinkClick r:id="rId2"/>
            <a:extLst>
              <a:ext uri="{FF2B5EF4-FFF2-40B4-BE49-F238E27FC236}">
                <a16:creationId xmlns:a16="http://schemas.microsoft.com/office/drawing/2014/main" id="{BE15EC1F-83E4-2704-B398-38AA0006979D}"/>
              </a:ext>
            </a:extLst>
          </p:cNvPr>
          <p:cNvSpPr/>
          <p:nvPr/>
        </p:nvSpPr>
        <p:spPr>
          <a:xfrm>
            <a:off x="185531" y="3014218"/>
            <a:ext cx="6480313" cy="5791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Click here to launch Among Us in a new window!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5AB-A458-2B33-E63F-89C4B2185950}"/>
              </a:ext>
            </a:extLst>
          </p:cNvPr>
          <p:cNvSpPr txBox="1"/>
          <p:nvPr/>
        </p:nvSpPr>
        <p:spPr>
          <a:xfrm>
            <a:off x="722242" y="981705"/>
            <a:ext cx="527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The server code for this queue s preloaded for your benefit. Simply join and enjoy!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Among Us rules if needed: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Among Us Rules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-2.22222E-6 L 0.00092 -0.413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206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" grpId="0" animBg="1"/>
      <p:bldP spid="2" grpId="1" animBg="1"/>
      <p:bldP spid="2" grpId="2" animBg="1"/>
      <p:bldP spid="2" grpId="3" animBg="1"/>
      <p:bldP spid="6" grpId="0"/>
      <p:bldP spid="6" grpId="1"/>
      <p:bldP spid="2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A8474-1520-1DC3-741C-5BFC2971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E79B2C-ECB3-CC78-2DE7-02480C99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Group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07E95A-AE19-B493-6CA8-E75F9EFDA07C}"/>
              </a:ext>
            </a:extLst>
          </p:cNvPr>
          <p:cNvSpPr/>
          <p:nvPr/>
        </p:nvSpPr>
        <p:spPr>
          <a:xfrm>
            <a:off x="2120349" y="4128052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Among 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0F6DB3-7E36-1E0E-A69D-676DEEF8025B}"/>
              </a:ext>
            </a:extLst>
          </p:cNvPr>
          <p:cNvSpPr/>
          <p:nvPr/>
        </p:nvSpPr>
        <p:spPr>
          <a:xfrm>
            <a:off x="2120349" y="5018935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Jeopardy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6EB2AC-BB06-5771-6D7A-A3026C0A3F91}"/>
              </a:ext>
            </a:extLst>
          </p:cNvPr>
          <p:cNvSpPr/>
          <p:nvPr/>
        </p:nvSpPr>
        <p:spPr>
          <a:xfrm>
            <a:off x="2120349" y="5909818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Skribbl.io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9FFBD-9830-AAA3-080B-6A032E30451C}"/>
              </a:ext>
            </a:extLst>
          </p:cNvPr>
          <p:cNvSpPr txBox="1">
            <a:spLocks/>
          </p:cNvSpPr>
          <p:nvPr/>
        </p:nvSpPr>
        <p:spPr>
          <a:xfrm>
            <a:off x="857250" y="1012598"/>
            <a:ext cx="5143500" cy="1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For those bored in the queue who would like to interact with other bored people in the queue, simply join a game and enter the corresponding join code.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673778-2A2A-C630-AE7A-3E610ED2278C}"/>
              </a:ext>
            </a:extLst>
          </p:cNvPr>
          <p:cNvSpPr/>
          <p:nvPr/>
        </p:nvSpPr>
        <p:spPr>
          <a:xfrm>
            <a:off x="2120349" y="5018935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DEF4-066A-7009-361A-F2F2983BDB67}"/>
              </a:ext>
            </a:extLst>
          </p:cNvPr>
          <p:cNvSpPr txBox="1"/>
          <p:nvPr/>
        </p:nvSpPr>
        <p:spPr>
          <a:xfrm>
            <a:off x="2224209" y="5141075"/>
            <a:ext cx="2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Jeopardy</a:t>
            </a:r>
          </a:p>
        </p:txBody>
      </p:sp>
      <p:sp>
        <p:nvSpPr>
          <p:cNvPr id="11" name="Action Button: Go Hom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A9231A0-298F-CA68-611C-94EE50209727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hlinkClick r:id="rId2"/>
            <a:extLst>
              <a:ext uri="{FF2B5EF4-FFF2-40B4-BE49-F238E27FC236}">
                <a16:creationId xmlns:a16="http://schemas.microsoft.com/office/drawing/2014/main" id="{B203D3EC-992A-05FF-0ED1-35F7B6130572}"/>
              </a:ext>
            </a:extLst>
          </p:cNvPr>
          <p:cNvSpPr/>
          <p:nvPr/>
        </p:nvSpPr>
        <p:spPr>
          <a:xfrm>
            <a:off x="185531" y="3014218"/>
            <a:ext cx="6480313" cy="5791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Click here to launch Jeopardy in a new window!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F9CF0-F221-901F-B4AD-E0195D2E961C}"/>
              </a:ext>
            </a:extLst>
          </p:cNvPr>
          <p:cNvSpPr txBox="1"/>
          <p:nvPr/>
        </p:nvSpPr>
        <p:spPr>
          <a:xfrm>
            <a:off x="857250" y="1007166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The server code for this queue s preloaded for your benefit. Simply join and enjoy!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Jeopardy rules if needed: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Jeopardy Rules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-1.66667E-6 L -0.00209 -0.506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-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" grpId="0" animBg="1"/>
      <p:bldP spid="2" grpId="1" animBg="1"/>
      <p:bldP spid="2" grpId="2" animBg="1"/>
      <p:bldP spid="2" grpId="3" animBg="1"/>
      <p:bldP spid="5" grpId="0"/>
      <p:bldP spid="5" grpId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D7D31-CBD3-B890-25C5-318F27AA5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7DD28F-8F1F-324B-F6D8-29EF10078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0075"/>
            <a:ext cx="5829300" cy="71709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Group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138AB1-D1DF-894B-B69A-5D8B005ED87D}"/>
              </a:ext>
            </a:extLst>
          </p:cNvPr>
          <p:cNvSpPr/>
          <p:nvPr/>
        </p:nvSpPr>
        <p:spPr>
          <a:xfrm>
            <a:off x="2120349" y="4128052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Among 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A0EAFC-9BF8-5235-0E90-B6238B3DE54D}"/>
              </a:ext>
            </a:extLst>
          </p:cNvPr>
          <p:cNvSpPr/>
          <p:nvPr/>
        </p:nvSpPr>
        <p:spPr>
          <a:xfrm>
            <a:off x="2120349" y="5018935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Jeopardy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6EE26B-EC6C-E15C-E2DB-0E90A6DE8672}"/>
              </a:ext>
            </a:extLst>
          </p:cNvPr>
          <p:cNvSpPr/>
          <p:nvPr/>
        </p:nvSpPr>
        <p:spPr>
          <a:xfrm>
            <a:off x="2120349" y="5909818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Skribbl.io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A7D9AB1-3E3E-3283-E69F-FF674F996D57}"/>
              </a:ext>
            </a:extLst>
          </p:cNvPr>
          <p:cNvSpPr txBox="1">
            <a:spLocks/>
          </p:cNvSpPr>
          <p:nvPr/>
        </p:nvSpPr>
        <p:spPr>
          <a:xfrm>
            <a:off x="857250" y="1012598"/>
            <a:ext cx="5143500" cy="1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For those bored in the queue who would like to interact with other bored people in the queue, simply join a game and enter the corresponding join code.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7E45D9-2382-1B35-7A5E-72BC680195F7}"/>
              </a:ext>
            </a:extLst>
          </p:cNvPr>
          <p:cNvSpPr/>
          <p:nvPr/>
        </p:nvSpPr>
        <p:spPr>
          <a:xfrm>
            <a:off x="2120349" y="5906470"/>
            <a:ext cx="2610678" cy="6136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E50E7-946A-9B0C-E696-6F0566D9B574}"/>
              </a:ext>
            </a:extLst>
          </p:cNvPr>
          <p:cNvSpPr txBox="1"/>
          <p:nvPr/>
        </p:nvSpPr>
        <p:spPr>
          <a:xfrm>
            <a:off x="2224209" y="6028610"/>
            <a:ext cx="2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Skribbl.io</a:t>
            </a:r>
          </a:p>
        </p:txBody>
      </p:sp>
      <p:sp>
        <p:nvSpPr>
          <p:cNvPr id="11" name="Action Button: Go Hom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8DBF48B-6C5B-B0AD-9847-5C13142EF83D}"/>
              </a:ext>
            </a:extLst>
          </p:cNvPr>
          <p:cNvSpPr/>
          <p:nvPr/>
        </p:nvSpPr>
        <p:spPr>
          <a:xfrm>
            <a:off x="5679176" y="268497"/>
            <a:ext cx="643147" cy="592894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901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/>
            <a:extLst>
              <a:ext uri="{FF2B5EF4-FFF2-40B4-BE49-F238E27FC236}">
                <a16:creationId xmlns:a16="http://schemas.microsoft.com/office/drawing/2014/main" id="{7E05FDB2-D415-20FB-EFA8-129F5C212EFB}"/>
              </a:ext>
            </a:extLst>
          </p:cNvPr>
          <p:cNvSpPr/>
          <p:nvPr/>
        </p:nvSpPr>
        <p:spPr>
          <a:xfrm>
            <a:off x="185531" y="3010870"/>
            <a:ext cx="6480313" cy="5791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Click here to launch Skribbl.io in a new window!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7DD59-C5CF-445D-5CD2-74A61CF0CBC8}"/>
              </a:ext>
            </a:extLst>
          </p:cNvPr>
          <p:cNvSpPr txBox="1"/>
          <p:nvPr/>
        </p:nvSpPr>
        <p:spPr>
          <a:xfrm>
            <a:off x="857250" y="1007166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The server code for this queue s preloaded for your benefit. Simply join and enjoy!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Skribbl.io Rules are written in site!</a:t>
            </a:r>
          </a:p>
        </p:txBody>
      </p:sp>
    </p:spTree>
    <p:extLst>
      <p:ext uri="{BB962C8B-B14F-4D97-AF65-F5344CB8AC3E}">
        <p14:creationId xmlns:p14="http://schemas.microsoft.com/office/powerpoint/2010/main" val="29329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-3.88889E-6 L 0.00092 -0.6065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3033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" grpId="0" animBg="1"/>
      <p:bldP spid="2" grpId="1" animBg="1"/>
      <p:bldP spid="2" grpId="2" animBg="1"/>
      <p:bldP spid="2" grpId="3" animBg="1"/>
      <p:bldP spid="4" grpId="0"/>
      <p:bldP spid="4" grpId="1"/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1277</TotalTime>
  <Words>768</Words>
  <Application>Microsoft Office PowerPoint</Application>
  <PresentationFormat>Letter Paper (8.5x11 in)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Black</vt:lpstr>
      <vt:lpstr>Arial</vt:lpstr>
      <vt:lpstr>Calibri</vt:lpstr>
      <vt:lpstr>Calibri Light</vt:lpstr>
      <vt:lpstr>Office Theme</vt:lpstr>
      <vt:lpstr>QUEQUEST</vt:lpstr>
      <vt:lpstr>QUEQUEST</vt:lpstr>
      <vt:lpstr>Individual</vt:lpstr>
      <vt:lpstr>Individual</vt:lpstr>
      <vt:lpstr>Individual</vt:lpstr>
      <vt:lpstr>QUEQUEST</vt:lpstr>
      <vt:lpstr>Group</vt:lpstr>
      <vt:lpstr>Group</vt:lpstr>
      <vt:lpstr>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dc:creator>Suthram, Ananya</dc:creator>
  <cp:lastModifiedBy>Suthram, Ananya</cp:lastModifiedBy>
  <cp:revision>25</cp:revision>
  <dcterms:created xsi:type="dcterms:W3CDTF">2024-03-02T23:03:55Z</dcterms:created>
  <dcterms:modified xsi:type="dcterms:W3CDTF">2024-03-03T20:23:16Z</dcterms:modified>
</cp:coreProperties>
</file>