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 id="2147483659"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Lst>
  <p:sldSz cy="5143500" cx="9144000"/>
  <p:notesSz cx="6858000" cy="9144000"/>
  <p:embeddedFontLst>
    <p:embeddedFont>
      <p:font typeface="Nunito SemiBold"/>
      <p:regular r:id="rId42"/>
      <p:bold r:id="rId43"/>
      <p:italic r:id="rId44"/>
      <p:boldItalic r:id="rId45"/>
    </p:embeddedFont>
    <p:embeddedFont>
      <p:font typeface="Nunito"/>
      <p:regular r:id="rId46"/>
      <p:bold r:id="rId47"/>
      <p:italic r:id="rId48"/>
      <p:boldItalic r:id="rId49"/>
    </p:embeddedFont>
    <p:embeddedFont>
      <p:font typeface="Nunito ExtraBold"/>
      <p:bold r:id="rId50"/>
      <p:boldItalic r:id="rId5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GoogleSlidesCustomDataVersion2">
      <go:slidesCustomData xmlns:go="http://customooxmlschemas.google.com/" r:id="rId52" roundtripDataSignature="AMtx7mi9mlGOjChymSqE1s8HTbKanXArr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D070C54-E6D9-4A38-9C15-5BE1A265FFC4}">
  <a:tblStyle styleId="{4D070C54-E6D9-4A38-9C15-5BE1A265FFC4}" styleName="Table_0">
    <a:wholeTbl>
      <a:tcTxStyle b="off" i="off">
        <a:font>
          <a:latin typeface="Arial"/>
          <a:ea typeface="Arial"/>
          <a:cs typeface="Arial"/>
        </a:font>
        <a:srgbClr val="000000"/>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12700">
              <a:solidFill>
                <a:srgbClr val="5B9BD5"/>
              </a:solidFill>
              <a:prstDash val="solid"/>
              <a:round/>
              <a:headEnd len="sm" w="sm" type="none"/>
              <a:tailEnd len="sm" w="sm" type="none"/>
            </a:ln>
          </a:top>
          <a:bottom>
            <a:ln cap="flat" cmpd="sng" w="12700">
              <a:solidFill>
                <a:srgbClr val="5B9BD5"/>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b="off" i="off"/>
      <a:tcStyle>
        <a:fill>
          <a:solidFill>
            <a:srgbClr val="5B9BD5">
              <a:alpha val="20000"/>
            </a:srgbClr>
          </a:solidFill>
        </a:fill>
      </a:tcStyle>
    </a:band1H>
    <a:band2H>
      <a:tcTxStyle b="off" i="off"/>
    </a:band2H>
    <a:band1V>
      <a:tcTxStyle b="off" i="off"/>
      <a:tcStyle>
        <a:fill>
          <a:solidFill>
            <a:srgbClr val="5B9BD5">
              <a:alpha val="20000"/>
            </a:srgbClr>
          </a:solidFill>
        </a:fill>
      </a:tcStyle>
    </a:band1V>
    <a:band2V>
      <a:tcTxStyle b="off" i="off"/>
    </a:band2V>
    <a:lastCol>
      <a:tcTxStyle b="on" i="off"/>
    </a:lastCol>
    <a:firstCol>
      <a:tcTxStyle b="on" i="off"/>
    </a:firstCol>
    <a:lastRow>
      <a:tcTxStyle b="on" i="off"/>
      <a:tcStyle>
        <a:tcBdr>
          <a:top>
            <a:ln cap="flat" cmpd="sng" w="12700">
              <a:solidFill>
                <a:srgbClr val="5B9BD5"/>
              </a:solidFill>
              <a:prstDash val="solid"/>
              <a:round/>
              <a:headEnd len="sm" w="sm" type="none"/>
              <a:tailEnd len="sm" w="sm" type="none"/>
            </a:ln>
          </a:top>
        </a:tcBdr>
        <a:fill>
          <a:solidFill>
            <a:srgbClr val="FFFFFF">
              <a:alpha val="0"/>
            </a:srgbClr>
          </a:solidFill>
        </a:fill>
      </a:tcStyle>
    </a:lastRow>
    <a:seCell>
      <a:tcTxStyle b="off" i="off"/>
    </a:seCell>
    <a:swCell>
      <a:tcTxStyle b="off" i="off"/>
    </a:swCell>
    <a:firstRow>
      <a:tcTxStyle b="on" i="off"/>
      <a:tcStyle>
        <a:tcBdr>
          <a:bottom>
            <a:ln cap="flat" cmpd="sng" w="12700">
              <a:solidFill>
                <a:srgbClr val="5B9BD5"/>
              </a:solidFill>
              <a:prstDash val="solid"/>
              <a:round/>
              <a:headEnd len="sm" w="sm" type="none"/>
              <a:tailEnd len="sm" w="sm" type="none"/>
            </a:ln>
          </a:bottom>
        </a:tcBdr>
        <a:fill>
          <a:solidFill>
            <a:srgbClr val="FFFFFF">
              <a:alpha val="0"/>
            </a:srgbClr>
          </a:solidFill>
        </a:fill>
      </a:tcStyle>
    </a:firstRow>
    <a:neCell>
      <a:tcTxStyle b="off" i="off"/>
    </a:neCell>
    <a:nwCell>
      <a:tcTxStyle b="off" i="off"/>
    </a:nwCell>
  </a:tblStyle>
  <a:tblStyle styleId="{0D8DF8BD-E651-48E3-BE83-236A0DCF2730}"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font" Target="fonts/NunitoSemiBold-regular.fntdata"/><Relationship Id="rId41" Type="http://schemas.openxmlformats.org/officeDocument/2006/relationships/slide" Target="slides/slide34.xml"/><Relationship Id="rId44" Type="http://schemas.openxmlformats.org/officeDocument/2006/relationships/font" Target="fonts/NunitoSemiBold-italic.fntdata"/><Relationship Id="rId43" Type="http://schemas.openxmlformats.org/officeDocument/2006/relationships/font" Target="fonts/NunitoSemiBold-bold.fntdata"/><Relationship Id="rId46" Type="http://schemas.openxmlformats.org/officeDocument/2006/relationships/font" Target="fonts/Nunito-regular.fntdata"/><Relationship Id="rId45" Type="http://schemas.openxmlformats.org/officeDocument/2006/relationships/font" Target="fonts/NunitoSemiBold-boldItalic.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48" Type="http://schemas.openxmlformats.org/officeDocument/2006/relationships/font" Target="fonts/Nunito-italic.fntdata"/><Relationship Id="rId47" Type="http://schemas.openxmlformats.org/officeDocument/2006/relationships/font" Target="fonts/Nunito-bold.fntdata"/><Relationship Id="rId49" Type="http://schemas.openxmlformats.org/officeDocument/2006/relationships/font" Target="fonts/Nunito-boldItalic.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font" Target="fonts/NunitoExtraBold-boldItalic.fntdata"/><Relationship Id="rId50" Type="http://schemas.openxmlformats.org/officeDocument/2006/relationships/font" Target="fonts/NunitoExtraBold-bold.fntdata"/><Relationship Id="rId52" Type="http://customschemas.google.com/relationships/presentationmetadata" Target="metadata"/><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3" name="Google Shape;103;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c5872e434d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c5872e434d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c5872e434d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c5872e434d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c5872e434d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c5872e434d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c5872e434d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2c5872e434d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c5872e434d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2c5872e434d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c5872e434d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2c5872e434d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c5872e434d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2c5872e434d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c5872e434d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2c5872e434d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2c5872e434d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2c5872e434d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2c5872e434d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2c5872e434d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0" name="Google Shape;110;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2c5872e434d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2c5872e434d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2c5872e434d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2c5872e434d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2c5872e434d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2c5872e434d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2c5872e434d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2c5872e434d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0" name="Google Shape;270;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6" name="Google Shape;276;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2c5872e434d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2c5872e434d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2c5872e434d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2c5872e434d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10e9006cb6c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8" name="Google Shape;298;g10e9006cb6c_1_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10ae355dec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3" name="Google Shape;303;g10ae355dec7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0e9006cb6c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6" name="Google Shape;116;g10e9006cb6c_1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10e9006cb6c_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9" name="Google Shape;309;g10e9006cb6c_1_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2c5872e434d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5" name="Google Shape;315;g2c5872e434d_0_1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2c5872e434d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2" name="Google Shape;322;g2c5872e434d_0_1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2c5872e434d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0" name="Google Shape;330;g2c5872e434d_0_1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10ee00f67ea_0_5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6" name="Google Shape;336;g10ee00f67ea_0_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7" name="Google Shape;337;g10ee00f67ea_0_5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
        <p:nvSpPr>
          <p:cNvPr id="338" name="Google Shape;338;g10ee00f67ea_0_55:notes"/>
          <p:cNvSpPr txBox="1"/>
          <p:nvPr>
            <p:ph idx="11" type="ftr"/>
          </p:nvPr>
        </p:nvSpPr>
        <p:spPr>
          <a:xfrm>
            <a:off x="0"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Proprietary content. ©Great Learning. All Rights Reserved. Unauthorized use or distribution prohibited</a:t>
            </a:r>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c5a104ff0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2" name="Google Shape;122;g2c5a104ff0b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8" name="Google Shape;128;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c5872e434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c5872e434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0e9006cb6c_1_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0" name="Google Shape;140;g10e9006cb6c_1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c5872e434d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c5872e434d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c5872e434d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c5872e434d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6.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 Id="rId3" Type="http://schemas.openxmlformats.org/officeDocument/2006/relationships/image" Target="../media/image4.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4" name="Shape 14"/>
        <p:cNvGrpSpPr/>
        <p:nvPr/>
      </p:nvGrpSpPr>
      <p:grpSpPr>
        <a:xfrm>
          <a:off x="0" y="0"/>
          <a:ext cx="0" cy="0"/>
          <a:chOff x="0" y="0"/>
          <a:chExt cx="0" cy="0"/>
        </a:xfrm>
      </p:grpSpPr>
      <p:sp>
        <p:nvSpPr>
          <p:cNvPr id="15" name="Google Shape;15;ge1a9588eba_0_9"/>
          <p:cNvSpPr txBox="1"/>
          <p:nvPr>
            <p:ph type="ctrTitle"/>
          </p:nvPr>
        </p:nvSpPr>
        <p:spPr>
          <a:xfrm>
            <a:off x="2210208" y="744575"/>
            <a:ext cx="6622200" cy="2052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1pPr>
            <a:lvl2pPr lvl="1"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2pPr>
            <a:lvl3pPr lvl="2"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3pPr>
            <a:lvl4pPr lvl="3"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4pPr>
            <a:lvl5pPr lvl="4"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5pPr>
            <a:lvl6pPr lvl="5"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6pPr>
            <a:lvl7pPr lvl="6"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7pPr>
            <a:lvl8pPr lvl="7"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8pPr>
            <a:lvl9pPr lvl="8"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9pPr>
          </a:lstStyle>
          <a:p/>
        </p:txBody>
      </p:sp>
      <p:sp>
        <p:nvSpPr>
          <p:cNvPr id="16" name="Google Shape;16;ge1a9588eba_0_9"/>
          <p:cNvSpPr txBox="1"/>
          <p:nvPr>
            <p:ph idx="1" type="subTitle"/>
          </p:nvPr>
        </p:nvSpPr>
        <p:spPr>
          <a:xfrm>
            <a:off x="2210202" y="2834125"/>
            <a:ext cx="6622200" cy="792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1pPr>
            <a:lvl2pPr lvl="1"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2pPr>
            <a:lvl3pPr lvl="2"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3pPr>
            <a:lvl4pPr lvl="3"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4pPr>
            <a:lvl5pPr lvl="4"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5pPr>
            <a:lvl6pPr lvl="5"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6pPr>
            <a:lvl7pPr lvl="6"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7pPr>
            <a:lvl8pPr lvl="7"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8pPr>
            <a:lvl9pPr lvl="8"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1">
  <p:cSld name="BLANK_1">
    <p:spTree>
      <p:nvGrpSpPr>
        <p:cNvPr id="47" name="Shape 47"/>
        <p:cNvGrpSpPr/>
        <p:nvPr/>
      </p:nvGrpSpPr>
      <p:grpSpPr>
        <a:xfrm>
          <a:off x="0" y="0"/>
          <a:ext cx="0" cy="0"/>
          <a:chOff x="0" y="0"/>
          <a:chExt cx="0" cy="0"/>
        </a:xfrm>
      </p:grpSpPr>
      <p:sp>
        <p:nvSpPr>
          <p:cNvPr id="48" name="Google Shape;48;ge1a9588eba_0_42"/>
          <p:cNvSpPr/>
          <p:nvPr/>
        </p:nvSpPr>
        <p:spPr>
          <a:xfrm>
            <a:off x="1" y="-335"/>
            <a:ext cx="9144600" cy="5143800"/>
          </a:xfrm>
          <a:prstGeom prst="rect">
            <a:avLst/>
          </a:prstGeom>
          <a:solidFill>
            <a:srgbClr val="0E39A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pic>
        <p:nvPicPr>
          <p:cNvPr descr="A close up of a logo&#10;&#10;Description automatically generated" id="49" name="Google Shape;49;ge1a9588eba_0_42"/>
          <p:cNvPicPr preferRelativeResize="0"/>
          <p:nvPr/>
        </p:nvPicPr>
        <p:blipFill rotWithShape="1">
          <a:blip r:embed="rId2">
            <a:alphaModFix/>
          </a:blip>
          <a:srcRect b="19150" l="42816" r="37295" t="18358"/>
          <a:stretch/>
        </p:blipFill>
        <p:spPr>
          <a:xfrm>
            <a:off x="6052536" y="514443"/>
            <a:ext cx="2095112" cy="3703320"/>
          </a:xfrm>
          <a:prstGeom prst="rect">
            <a:avLst/>
          </a:prstGeom>
          <a:noFill/>
          <a:ln>
            <a:noFill/>
          </a:ln>
        </p:spPr>
      </p:pic>
      <p:sp>
        <p:nvSpPr>
          <p:cNvPr id="50" name="Google Shape;50;ge1a9588eba_0_42"/>
          <p:cNvSpPr txBox="1"/>
          <p:nvPr>
            <p:ph type="title"/>
          </p:nvPr>
        </p:nvSpPr>
        <p:spPr>
          <a:xfrm>
            <a:off x="70129" y="6703219"/>
            <a:ext cx="15008700" cy="697800"/>
          </a:xfrm>
          <a:prstGeom prst="rect">
            <a:avLst/>
          </a:prstGeom>
          <a:noFill/>
          <a:ln>
            <a:noFill/>
          </a:ln>
        </p:spPr>
        <p:txBody>
          <a:bodyPr anchorCtr="0" anchor="t" bIns="0" lIns="0" spcFirstLastPara="1" rIns="0" wrap="square" tIns="12850">
            <a:noAutofit/>
          </a:bodyPr>
          <a:lstStyle>
            <a:lvl1pPr lvl="0" marR="0" algn="l">
              <a:lnSpc>
                <a:spcPct val="100000"/>
              </a:lnSpc>
              <a:spcBef>
                <a:spcPts val="0"/>
              </a:spcBef>
              <a:spcAft>
                <a:spcPts val="0"/>
              </a:spcAft>
              <a:buSzPts val="2200"/>
              <a:buNone/>
              <a:defRPr b="0" i="0" sz="2400" u="none" cap="none" strike="noStrike">
                <a:solidFill>
                  <a:srgbClr val="000000"/>
                </a:solidFill>
                <a:latin typeface="Arial"/>
                <a:ea typeface="Arial"/>
                <a:cs typeface="Arial"/>
                <a:sym typeface="Arial"/>
              </a:defRPr>
            </a:lvl1pPr>
            <a:lvl2pPr lvl="1" marR="0" algn="l">
              <a:lnSpc>
                <a:spcPct val="100000"/>
              </a:lnSpc>
              <a:spcBef>
                <a:spcPts val="0"/>
              </a:spcBef>
              <a:spcAft>
                <a:spcPts val="0"/>
              </a:spcAft>
              <a:buSzPts val="2500"/>
              <a:buNone/>
              <a:defRPr b="0" i="0" sz="1100" u="none" cap="none" strike="noStrike">
                <a:solidFill>
                  <a:srgbClr val="000000"/>
                </a:solidFill>
                <a:latin typeface="Arial"/>
                <a:ea typeface="Arial"/>
                <a:cs typeface="Arial"/>
                <a:sym typeface="Arial"/>
              </a:defRPr>
            </a:lvl2pPr>
            <a:lvl3pPr lvl="2" marR="0" algn="l">
              <a:lnSpc>
                <a:spcPct val="100000"/>
              </a:lnSpc>
              <a:spcBef>
                <a:spcPts val="0"/>
              </a:spcBef>
              <a:spcAft>
                <a:spcPts val="0"/>
              </a:spcAft>
              <a:buSzPts val="2500"/>
              <a:buNone/>
              <a:defRPr b="0" i="0" sz="1100" u="none" cap="none" strike="noStrike">
                <a:solidFill>
                  <a:srgbClr val="000000"/>
                </a:solidFill>
                <a:latin typeface="Arial"/>
                <a:ea typeface="Arial"/>
                <a:cs typeface="Arial"/>
                <a:sym typeface="Arial"/>
              </a:defRPr>
            </a:lvl3pPr>
            <a:lvl4pPr lvl="3" marR="0" algn="l">
              <a:lnSpc>
                <a:spcPct val="100000"/>
              </a:lnSpc>
              <a:spcBef>
                <a:spcPts val="0"/>
              </a:spcBef>
              <a:spcAft>
                <a:spcPts val="0"/>
              </a:spcAft>
              <a:buSzPts val="2500"/>
              <a:buNone/>
              <a:defRPr b="0" i="0" sz="1100" u="none" cap="none" strike="noStrike">
                <a:solidFill>
                  <a:srgbClr val="000000"/>
                </a:solidFill>
                <a:latin typeface="Arial"/>
                <a:ea typeface="Arial"/>
                <a:cs typeface="Arial"/>
                <a:sym typeface="Arial"/>
              </a:defRPr>
            </a:lvl4pPr>
            <a:lvl5pPr lvl="4" marR="0" algn="l">
              <a:lnSpc>
                <a:spcPct val="100000"/>
              </a:lnSpc>
              <a:spcBef>
                <a:spcPts val="0"/>
              </a:spcBef>
              <a:spcAft>
                <a:spcPts val="0"/>
              </a:spcAft>
              <a:buSzPts val="2500"/>
              <a:buNone/>
              <a:defRPr b="0" i="0" sz="1100" u="none" cap="none" strike="noStrike">
                <a:solidFill>
                  <a:srgbClr val="000000"/>
                </a:solidFill>
                <a:latin typeface="Arial"/>
                <a:ea typeface="Arial"/>
                <a:cs typeface="Arial"/>
                <a:sym typeface="Arial"/>
              </a:defRPr>
            </a:lvl5pPr>
            <a:lvl6pPr lvl="5" marR="0" algn="l">
              <a:lnSpc>
                <a:spcPct val="100000"/>
              </a:lnSpc>
              <a:spcBef>
                <a:spcPts val="0"/>
              </a:spcBef>
              <a:spcAft>
                <a:spcPts val="0"/>
              </a:spcAft>
              <a:buSzPts val="2500"/>
              <a:buNone/>
              <a:defRPr b="0" i="0" sz="1100" u="none" cap="none" strike="noStrike">
                <a:solidFill>
                  <a:srgbClr val="000000"/>
                </a:solidFill>
                <a:latin typeface="Arial"/>
                <a:ea typeface="Arial"/>
                <a:cs typeface="Arial"/>
                <a:sym typeface="Arial"/>
              </a:defRPr>
            </a:lvl6pPr>
            <a:lvl7pPr lvl="6" marR="0" algn="l">
              <a:lnSpc>
                <a:spcPct val="100000"/>
              </a:lnSpc>
              <a:spcBef>
                <a:spcPts val="0"/>
              </a:spcBef>
              <a:spcAft>
                <a:spcPts val="0"/>
              </a:spcAft>
              <a:buSzPts val="2500"/>
              <a:buNone/>
              <a:defRPr b="0" i="0" sz="1100" u="none" cap="none" strike="noStrike">
                <a:solidFill>
                  <a:srgbClr val="000000"/>
                </a:solidFill>
                <a:latin typeface="Arial"/>
                <a:ea typeface="Arial"/>
                <a:cs typeface="Arial"/>
                <a:sym typeface="Arial"/>
              </a:defRPr>
            </a:lvl7pPr>
            <a:lvl8pPr lvl="7" marR="0" algn="l">
              <a:lnSpc>
                <a:spcPct val="100000"/>
              </a:lnSpc>
              <a:spcBef>
                <a:spcPts val="0"/>
              </a:spcBef>
              <a:spcAft>
                <a:spcPts val="0"/>
              </a:spcAft>
              <a:buSzPts val="2500"/>
              <a:buNone/>
              <a:defRPr b="0" i="0" sz="1100" u="none" cap="none" strike="noStrike">
                <a:solidFill>
                  <a:srgbClr val="000000"/>
                </a:solidFill>
                <a:latin typeface="Arial"/>
                <a:ea typeface="Arial"/>
                <a:cs typeface="Arial"/>
                <a:sym typeface="Arial"/>
              </a:defRPr>
            </a:lvl8pPr>
            <a:lvl9pPr lvl="8" marR="0" algn="l">
              <a:lnSpc>
                <a:spcPct val="100000"/>
              </a:lnSpc>
              <a:spcBef>
                <a:spcPts val="0"/>
              </a:spcBef>
              <a:spcAft>
                <a:spcPts val="0"/>
              </a:spcAft>
              <a:buSzPts val="2500"/>
              <a:buNone/>
              <a:defRPr b="0" i="0" sz="1100" u="none" cap="none" strike="noStrike">
                <a:solidFill>
                  <a:srgbClr val="000000"/>
                </a:solidFill>
                <a:latin typeface="Arial"/>
                <a:ea typeface="Arial"/>
                <a:cs typeface="Arial"/>
                <a:sym typeface="Arial"/>
              </a:defRPr>
            </a:lvl9pPr>
          </a:lstStyle>
          <a:p/>
        </p:txBody>
      </p:sp>
      <p:sp>
        <p:nvSpPr>
          <p:cNvPr id="51" name="Google Shape;51;ge1a9588eba_0_42"/>
          <p:cNvSpPr txBox="1"/>
          <p:nvPr/>
        </p:nvSpPr>
        <p:spPr>
          <a:xfrm>
            <a:off x="334565" y="1676232"/>
            <a:ext cx="4372800" cy="1790700"/>
          </a:xfrm>
          <a:prstGeom prst="rect">
            <a:avLst/>
          </a:prstGeom>
          <a:noFill/>
          <a:ln>
            <a:noFill/>
          </a:ln>
        </p:spPr>
        <p:txBody>
          <a:bodyPr anchorCtr="0" anchor="ctr" bIns="34275" lIns="68575" spcFirstLastPara="1" rIns="68575" wrap="square" tIns="34275">
            <a:noAutofit/>
          </a:bodyPr>
          <a:lstStyle/>
          <a:p>
            <a:pPr indent="0" lvl="0" marL="0" marR="0" rtl="0" algn="l">
              <a:lnSpc>
                <a:spcPct val="90000"/>
              </a:lnSpc>
              <a:spcBef>
                <a:spcPts val="0"/>
              </a:spcBef>
              <a:spcAft>
                <a:spcPts val="0"/>
              </a:spcAft>
              <a:buClr>
                <a:schemeClr val="dk1"/>
              </a:buClr>
              <a:buSzPts val="4500"/>
              <a:buFont typeface="Calibri"/>
              <a:buNone/>
            </a:pPr>
            <a:r>
              <a:rPr b="0" i="0" lang="en" sz="3300" u="none" cap="none" strike="noStrike">
                <a:solidFill>
                  <a:schemeClr val="lt1"/>
                </a:solidFill>
                <a:latin typeface="Nunito ExtraBold"/>
                <a:ea typeface="Nunito ExtraBold"/>
                <a:cs typeface="Nunito ExtraBold"/>
                <a:sym typeface="Nunito ExtraBold"/>
              </a:rPr>
              <a:t>Happy Learning !</a:t>
            </a:r>
            <a:endParaRPr b="0" i="0" sz="3300" u="none" cap="none" strike="noStrike">
              <a:solidFill>
                <a:schemeClr val="lt1"/>
              </a:solidFill>
              <a:latin typeface="Nunito ExtraBold"/>
              <a:ea typeface="Nunito ExtraBold"/>
              <a:cs typeface="Nunito ExtraBold"/>
              <a:sym typeface="Nunito ExtraBold"/>
            </a:endParaRPr>
          </a:p>
        </p:txBody>
      </p:sp>
      <p:pic>
        <p:nvPicPr>
          <p:cNvPr id="52" name="Google Shape;52;ge1a9588eba_0_42"/>
          <p:cNvPicPr preferRelativeResize="0"/>
          <p:nvPr/>
        </p:nvPicPr>
        <p:blipFill rotWithShape="1">
          <a:blip r:embed="rId3">
            <a:alphaModFix/>
          </a:blip>
          <a:srcRect b="0" l="0" r="0" t="0"/>
          <a:stretch/>
        </p:blipFill>
        <p:spPr>
          <a:xfrm>
            <a:off x="295874" y="683275"/>
            <a:ext cx="3757725" cy="825875"/>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1">
  <p:cSld name="BLANK_1">
    <p:spTree>
      <p:nvGrpSpPr>
        <p:cNvPr id="62" name="Shape 62"/>
        <p:cNvGrpSpPr/>
        <p:nvPr/>
      </p:nvGrpSpPr>
      <p:grpSpPr>
        <a:xfrm>
          <a:off x="0" y="0"/>
          <a:ext cx="0" cy="0"/>
          <a:chOff x="0" y="0"/>
          <a:chExt cx="0" cy="0"/>
        </a:xfrm>
      </p:grpSpPr>
      <p:sp>
        <p:nvSpPr>
          <p:cNvPr id="63" name="Google Shape;63;g10ee00f67ea_0_104"/>
          <p:cNvSpPr/>
          <p:nvPr/>
        </p:nvSpPr>
        <p:spPr>
          <a:xfrm>
            <a:off x="1" y="-335"/>
            <a:ext cx="9144600" cy="5143800"/>
          </a:xfrm>
          <a:prstGeom prst="rect">
            <a:avLst/>
          </a:prstGeom>
          <a:solidFill>
            <a:srgbClr val="0E39A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pic>
        <p:nvPicPr>
          <p:cNvPr descr="A close up of a logo&#10;&#10;Description automatically generated" id="64" name="Google Shape;64;g10ee00f67ea_0_104"/>
          <p:cNvPicPr preferRelativeResize="0"/>
          <p:nvPr/>
        </p:nvPicPr>
        <p:blipFill rotWithShape="1">
          <a:blip r:embed="rId2">
            <a:alphaModFix/>
          </a:blip>
          <a:srcRect b="19150" l="42816" r="37295" t="18358"/>
          <a:stretch/>
        </p:blipFill>
        <p:spPr>
          <a:xfrm>
            <a:off x="6052536" y="514443"/>
            <a:ext cx="2095112" cy="3703320"/>
          </a:xfrm>
          <a:prstGeom prst="rect">
            <a:avLst/>
          </a:prstGeom>
          <a:noFill/>
          <a:ln>
            <a:noFill/>
          </a:ln>
        </p:spPr>
      </p:pic>
      <p:sp>
        <p:nvSpPr>
          <p:cNvPr id="65" name="Google Shape;65;g10ee00f67ea_0_104"/>
          <p:cNvSpPr txBox="1"/>
          <p:nvPr>
            <p:ph type="title"/>
          </p:nvPr>
        </p:nvSpPr>
        <p:spPr>
          <a:xfrm>
            <a:off x="70129" y="6703219"/>
            <a:ext cx="15008700" cy="697800"/>
          </a:xfrm>
          <a:prstGeom prst="rect">
            <a:avLst/>
          </a:prstGeom>
          <a:noFill/>
          <a:ln>
            <a:noFill/>
          </a:ln>
        </p:spPr>
        <p:txBody>
          <a:bodyPr anchorCtr="0" anchor="t" bIns="0" lIns="0" spcFirstLastPara="1" rIns="0" wrap="square" tIns="12850">
            <a:noAutofit/>
          </a:bodyPr>
          <a:lstStyle>
            <a:lvl1pPr lvl="0" marR="0" algn="l">
              <a:lnSpc>
                <a:spcPct val="100000"/>
              </a:lnSpc>
              <a:spcBef>
                <a:spcPts val="0"/>
              </a:spcBef>
              <a:spcAft>
                <a:spcPts val="0"/>
              </a:spcAft>
              <a:buSzPts val="2200"/>
              <a:buNone/>
              <a:defRPr b="0" i="0" sz="2400" u="none" cap="none" strike="noStrike">
                <a:solidFill>
                  <a:srgbClr val="000000"/>
                </a:solidFill>
                <a:latin typeface="Arial"/>
                <a:ea typeface="Arial"/>
                <a:cs typeface="Arial"/>
                <a:sym typeface="Arial"/>
              </a:defRPr>
            </a:lvl1pPr>
            <a:lvl2pPr lvl="1" marR="0" algn="l">
              <a:lnSpc>
                <a:spcPct val="100000"/>
              </a:lnSpc>
              <a:spcBef>
                <a:spcPts val="0"/>
              </a:spcBef>
              <a:spcAft>
                <a:spcPts val="0"/>
              </a:spcAft>
              <a:buSzPts val="2500"/>
              <a:buNone/>
              <a:defRPr b="0" i="0" sz="1100" u="none" cap="none" strike="noStrike">
                <a:solidFill>
                  <a:srgbClr val="000000"/>
                </a:solidFill>
                <a:latin typeface="Arial"/>
                <a:ea typeface="Arial"/>
                <a:cs typeface="Arial"/>
                <a:sym typeface="Arial"/>
              </a:defRPr>
            </a:lvl2pPr>
            <a:lvl3pPr lvl="2" marR="0" algn="l">
              <a:lnSpc>
                <a:spcPct val="100000"/>
              </a:lnSpc>
              <a:spcBef>
                <a:spcPts val="0"/>
              </a:spcBef>
              <a:spcAft>
                <a:spcPts val="0"/>
              </a:spcAft>
              <a:buSzPts val="2500"/>
              <a:buNone/>
              <a:defRPr b="0" i="0" sz="1100" u="none" cap="none" strike="noStrike">
                <a:solidFill>
                  <a:srgbClr val="000000"/>
                </a:solidFill>
                <a:latin typeface="Arial"/>
                <a:ea typeface="Arial"/>
                <a:cs typeface="Arial"/>
                <a:sym typeface="Arial"/>
              </a:defRPr>
            </a:lvl3pPr>
            <a:lvl4pPr lvl="3" marR="0" algn="l">
              <a:lnSpc>
                <a:spcPct val="100000"/>
              </a:lnSpc>
              <a:spcBef>
                <a:spcPts val="0"/>
              </a:spcBef>
              <a:spcAft>
                <a:spcPts val="0"/>
              </a:spcAft>
              <a:buSzPts val="2500"/>
              <a:buNone/>
              <a:defRPr b="0" i="0" sz="1100" u="none" cap="none" strike="noStrike">
                <a:solidFill>
                  <a:srgbClr val="000000"/>
                </a:solidFill>
                <a:latin typeface="Arial"/>
                <a:ea typeface="Arial"/>
                <a:cs typeface="Arial"/>
                <a:sym typeface="Arial"/>
              </a:defRPr>
            </a:lvl4pPr>
            <a:lvl5pPr lvl="4" marR="0" algn="l">
              <a:lnSpc>
                <a:spcPct val="100000"/>
              </a:lnSpc>
              <a:spcBef>
                <a:spcPts val="0"/>
              </a:spcBef>
              <a:spcAft>
                <a:spcPts val="0"/>
              </a:spcAft>
              <a:buSzPts val="2500"/>
              <a:buNone/>
              <a:defRPr b="0" i="0" sz="1100" u="none" cap="none" strike="noStrike">
                <a:solidFill>
                  <a:srgbClr val="000000"/>
                </a:solidFill>
                <a:latin typeface="Arial"/>
                <a:ea typeface="Arial"/>
                <a:cs typeface="Arial"/>
                <a:sym typeface="Arial"/>
              </a:defRPr>
            </a:lvl5pPr>
            <a:lvl6pPr lvl="5" marR="0" algn="l">
              <a:lnSpc>
                <a:spcPct val="100000"/>
              </a:lnSpc>
              <a:spcBef>
                <a:spcPts val="0"/>
              </a:spcBef>
              <a:spcAft>
                <a:spcPts val="0"/>
              </a:spcAft>
              <a:buSzPts val="2500"/>
              <a:buNone/>
              <a:defRPr b="0" i="0" sz="1100" u="none" cap="none" strike="noStrike">
                <a:solidFill>
                  <a:srgbClr val="000000"/>
                </a:solidFill>
                <a:latin typeface="Arial"/>
                <a:ea typeface="Arial"/>
                <a:cs typeface="Arial"/>
                <a:sym typeface="Arial"/>
              </a:defRPr>
            </a:lvl6pPr>
            <a:lvl7pPr lvl="6" marR="0" algn="l">
              <a:lnSpc>
                <a:spcPct val="100000"/>
              </a:lnSpc>
              <a:spcBef>
                <a:spcPts val="0"/>
              </a:spcBef>
              <a:spcAft>
                <a:spcPts val="0"/>
              </a:spcAft>
              <a:buSzPts val="2500"/>
              <a:buNone/>
              <a:defRPr b="0" i="0" sz="1100" u="none" cap="none" strike="noStrike">
                <a:solidFill>
                  <a:srgbClr val="000000"/>
                </a:solidFill>
                <a:latin typeface="Arial"/>
                <a:ea typeface="Arial"/>
                <a:cs typeface="Arial"/>
                <a:sym typeface="Arial"/>
              </a:defRPr>
            </a:lvl7pPr>
            <a:lvl8pPr lvl="7" marR="0" algn="l">
              <a:lnSpc>
                <a:spcPct val="100000"/>
              </a:lnSpc>
              <a:spcBef>
                <a:spcPts val="0"/>
              </a:spcBef>
              <a:spcAft>
                <a:spcPts val="0"/>
              </a:spcAft>
              <a:buSzPts val="2500"/>
              <a:buNone/>
              <a:defRPr b="0" i="0" sz="1100" u="none" cap="none" strike="noStrike">
                <a:solidFill>
                  <a:srgbClr val="000000"/>
                </a:solidFill>
                <a:latin typeface="Arial"/>
                <a:ea typeface="Arial"/>
                <a:cs typeface="Arial"/>
                <a:sym typeface="Arial"/>
              </a:defRPr>
            </a:lvl8pPr>
            <a:lvl9pPr lvl="8" marR="0" algn="l">
              <a:lnSpc>
                <a:spcPct val="100000"/>
              </a:lnSpc>
              <a:spcBef>
                <a:spcPts val="0"/>
              </a:spcBef>
              <a:spcAft>
                <a:spcPts val="0"/>
              </a:spcAft>
              <a:buSzPts val="2500"/>
              <a:buNone/>
              <a:defRPr b="0" i="0" sz="1100" u="none" cap="none" strike="noStrike">
                <a:solidFill>
                  <a:srgbClr val="000000"/>
                </a:solidFill>
                <a:latin typeface="Arial"/>
                <a:ea typeface="Arial"/>
                <a:cs typeface="Arial"/>
                <a:sym typeface="Arial"/>
              </a:defRPr>
            </a:lvl9pPr>
          </a:lstStyle>
          <a:p/>
        </p:txBody>
      </p:sp>
      <p:sp>
        <p:nvSpPr>
          <p:cNvPr id="66" name="Google Shape;66;g10ee00f67ea_0_104"/>
          <p:cNvSpPr txBox="1"/>
          <p:nvPr/>
        </p:nvSpPr>
        <p:spPr>
          <a:xfrm>
            <a:off x="334565" y="1676232"/>
            <a:ext cx="4372800" cy="1790700"/>
          </a:xfrm>
          <a:prstGeom prst="rect">
            <a:avLst/>
          </a:prstGeom>
          <a:noFill/>
          <a:ln>
            <a:noFill/>
          </a:ln>
        </p:spPr>
        <p:txBody>
          <a:bodyPr anchorCtr="0" anchor="ctr" bIns="34275" lIns="68575" spcFirstLastPara="1" rIns="68575" wrap="square" tIns="34275">
            <a:noAutofit/>
          </a:bodyPr>
          <a:lstStyle/>
          <a:p>
            <a:pPr indent="0" lvl="0" marL="0" marR="0" rtl="0" algn="l">
              <a:lnSpc>
                <a:spcPct val="90000"/>
              </a:lnSpc>
              <a:spcBef>
                <a:spcPts val="0"/>
              </a:spcBef>
              <a:spcAft>
                <a:spcPts val="0"/>
              </a:spcAft>
              <a:buClr>
                <a:schemeClr val="dk1"/>
              </a:buClr>
              <a:buSzPts val="4500"/>
              <a:buFont typeface="Calibri"/>
              <a:buNone/>
            </a:pPr>
            <a:r>
              <a:rPr b="0" i="0" lang="en" sz="3300" u="none" cap="none" strike="noStrike">
                <a:solidFill>
                  <a:schemeClr val="lt1"/>
                </a:solidFill>
                <a:latin typeface="Nunito ExtraBold"/>
                <a:ea typeface="Nunito ExtraBold"/>
                <a:cs typeface="Nunito ExtraBold"/>
                <a:sym typeface="Nunito ExtraBold"/>
              </a:rPr>
              <a:t>Happy Learning !</a:t>
            </a:r>
            <a:endParaRPr b="0" i="0" sz="3300" u="none" cap="none" strike="noStrike">
              <a:solidFill>
                <a:schemeClr val="lt1"/>
              </a:solidFill>
              <a:latin typeface="Nunito ExtraBold"/>
              <a:ea typeface="Nunito ExtraBold"/>
              <a:cs typeface="Nunito ExtraBold"/>
              <a:sym typeface="Nunito ExtraBold"/>
            </a:endParaRPr>
          </a:p>
        </p:txBody>
      </p:sp>
      <p:pic>
        <p:nvPicPr>
          <p:cNvPr id="67" name="Google Shape;67;g10ee00f67ea_0_104"/>
          <p:cNvPicPr preferRelativeResize="0"/>
          <p:nvPr/>
        </p:nvPicPr>
        <p:blipFill rotWithShape="1">
          <a:blip r:embed="rId3">
            <a:alphaModFix/>
          </a:blip>
          <a:srcRect b="0" l="0" r="0" t="0"/>
          <a:stretch/>
        </p:blipFill>
        <p:spPr>
          <a:xfrm>
            <a:off x="421875" y="769949"/>
            <a:ext cx="3071452" cy="1261275"/>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68" name="Shape 68"/>
        <p:cNvGrpSpPr/>
        <p:nvPr/>
      </p:nvGrpSpPr>
      <p:grpSpPr>
        <a:xfrm>
          <a:off x="0" y="0"/>
          <a:ext cx="0" cy="0"/>
          <a:chOff x="0" y="0"/>
          <a:chExt cx="0" cy="0"/>
        </a:xfrm>
      </p:grpSpPr>
      <p:sp>
        <p:nvSpPr>
          <p:cNvPr id="69" name="Google Shape;69;g10ee00f67ea_0_71"/>
          <p:cNvSpPr txBox="1"/>
          <p:nvPr>
            <p:ph type="ctrTitle"/>
          </p:nvPr>
        </p:nvSpPr>
        <p:spPr>
          <a:xfrm>
            <a:off x="2210208" y="744575"/>
            <a:ext cx="6622200" cy="2052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1pPr>
            <a:lvl2pPr lvl="1"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2pPr>
            <a:lvl3pPr lvl="2"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3pPr>
            <a:lvl4pPr lvl="3"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4pPr>
            <a:lvl5pPr lvl="4"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5pPr>
            <a:lvl6pPr lvl="5"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6pPr>
            <a:lvl7pPr lvl="6"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7pPr>
            <a:lvl8pPr lvl="7"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8pPr>
            <a:lvl9pPr lvl="8"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9pPr>
          </a:lstStyle>
          <a:p/>
        </p:txBody>
      </p:sp>
      <p:sp>
        <p:nvSpPr>
          <p:cNvPr id="70" name="Google Shape;70;g10ee00f67ea_0_71"/>
          <p:cNvSpPr txBox="1"/>
          <p:nvPr>
            <p:ph idx="1" type="subTitle"/>
          </p:nvPr>
        </p:nvSpPr>
        <p:spPr>
          <a:xfrm>
            <a:off x="2210202" y="2834125"/>
            <a:ext cx="6622200" cy="792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1pPr>
            <a:lvl2pPr lvl="1"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2pPr>
            <a:lvl3pPr lvl="2"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3pPr>
            <a:lvl4pPr lvl="3"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4pPr>
            <a:lvl5pPr lvl="4"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5pPr>
            <a:lvl6pPr lvl="5"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6pPr>
            <a:lvl7pPr lvl="6"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7pPr>
            <a:lvl8pPr lvl="7"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8pPr>
            <a:lvl9pPr lvl="8"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1" name="Shape 71"/>
        <p:cNvGrpSpPr/>
        <p:nvPr/>
      </p:nvGrpSpPr>
      <p:grpSpPr>
        <a:xfrm>
          <a:off x="0" y="0"/>
          <a:ext cx="0" cy="0"/>
          <a:chOff x="0" y="0"/>
          <a:chExt cx="0" cy="0"/>
        </a:xfrm>
      </p:grpSpPr>
      <p:sp>
        <p:nvSpPr>
          <p:cNvPr id="72" name="Google Shape;72;g10ee00f67ea_0_74"/>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rgbClr val="0E39A9"/>
              </a:buClr>
              <a:buSzPts val="3600"/>
              <a:buNone/>
              <a:defRPr sz="3600">
                <a:solidFill>
                  <a:srgbClr val="0E39A9"/>
                </a:solidFill>
              </a:defRPr>
            </a:lvl1pPr>
            <a:lvl2pPr lvl="1" algn="l">
              <a:lnSpc>
                <a:spcPct val="100000"/>
              </a:lnSpc>
              <a:spcBef>
                <a:spcPts val="0"/>
              </a:spcBef>
              <a:spcAft>
                <a:spcPts val="0"/>
              </a:spcAft>
              <a:buClr>
                <a:srgbClr val="0E39A9"/>
              </a:buClr>
              <a:buSzPts val="3600"/>
              <a:buNone/>
              <a:defRPr sz="3600">
                <a:solidFill>
                  <a:srgbClr val="0E39A9"/>
                </a:solidFill>
              </a:defRPr>
            </a:lvl2pPr>
            <a:lvl3pPr lvl="2" algn="l">
              <a:lnSpc>
                <a:spcPct val="100000"/>
              </a:lnSpc>
              <a:spcBef>
                <a:spcPts val="0"/>
              </a:spcBef>
              <a:spcAft>
                <a:spcPts val="0"/>
              </a:spcAft>
              <a:buClr>
                <a:srgbClr val="0E39A9"/>
              </a:buClr>
              <a:buSzPts val="3600"/>
              <a:buNone/>
              <a:defRPr sz="3600">
                <a:solidFill>
                  <a:srgbClr val="0E39A9"/>
                </a:solidFill>
              </a:defRPr>
            </a:lvl3pPr>
            <a:lvl4pPr lvl="3" algn="l">
              <a:lnSpc>
                <a:spcPct val="100000"/>
              </a:lnSpc>
              <a:spcBef>
                <a:spcPts val="0"/>
              </a:spcBef>
              <a:spcAft>
                <a:spcPts val="0"/>
              </a:spcAft>
              <a:buClr>
                <a:srgbClr val="0E39A9"/>
              </a:buClr>
              <a:buSzPts val="3600"/>
              <a:buNone/>
              <a:defRPr sz="3600">
                <a:solidFill>
                  <a:srgbClr val="0E39A9"/>
                </a:solidFill>
              </a:defRPr>
            </a:lvl4pPr>
            <a:lvl5pPr lvl="4" algn="l">
              <a:lnSpc>
                <a:spcPct val="100000"/>
              </a:lnSpc>
              <a:spcBef>
                <a:spcPts val="0"/>
              </a:spcBef>
              <a:spcAft>
                <a:spcPts val="0"/>
              </a:spcAft>
              <a:buClr>
                <a:srgbClr val="0E39A9"/>
              </a:buClr>
              <a:buSzPts val="3600"/>
              <a:buNone/>
              <a:defRPr sz="3600">
                <a:solidFill>
                  <a:srgbClr val="0E39A9"/>
                </a:solidFill>
              </a:defRPr>
            </a:lvl5pPr>
            <a:lvl6pPr lvl="5" algn="l">
              <a:lnSpc>
                <a:spcPct val="100000"/>
              </a:lnSpc>
              <a:spcBef>
                <a:spcPts val="0"/>
              </a:spcBef>
              <a:spcAft>
                <a:spcPts val="0"/>
              </a:spcAft>
              <a:buClr>
                <a:srgbClr val="0E39A9"/>
              </a:buClr>
              <a:buSzPts val="3600"/>
              <a:buNone/>
              <a:defRPr sz="3600">
                <a:solidFill>
                  <a:srgbClr val="0E39A9"/>
                </a:solidFill>
              </a:defRPr>
            </a:lvl6pPr>
            <a:lvl7pPr lvl="6" algn="l">
              <a:lnSpc>
                <a:spcPct val="100000"/>
              </a:lnSpc>
              <a:spcBef>
                <a:spcPts val="0"/>
              </a:spcBef>
              <a:spcAft>
                <a:spcPts val="0"/>
              </a:spcAft>
              <a:buClr>
                <a:srgbClr val="0E39A9"/>
              </a:buClr>
              <a:buSzPts val="3600"/>
              <a:buNone/>
              <a:defRPr sz="3600">
                <a:solidFill>
                  <a:srgbClr val="0E39A9"/>
                </a:solidFill>
              </a:defRPr>
            </a:lvl7pPr>
            <a:lvl8pPr lvl="7" algn="l">
              <a:lnSpc>
                <a:spcPct val="100000"/>
              </a:lnSpc>
              <a:spcBef>
                <a:spcPts val="0"/>
              </a:spcBef>
              <a:spcAft>
                <a:spcPts val="0"/>
              </a:spcAft>
              <a:buClr>
                <a:srgbClr val="0E39A9"/>
              </a:buClr>
              <a:buSzPts val="3600"/>
              <a:buNone/>
              <a:defRPr sz="3600">
                <a:solidFill>
                  <a:srgbClr val="0E39A9"/>
                </a:solidFill>
              </a:defRPr>
            </a:lvl8pPr>
            <a:lvl9pPr lvl="8" algn="l">
              <a:lnSpc>
                <a:spcPct val="100000"/>
              </a:lnSpc>
              <a:spcBef>
                <a:spcPts val="0"/>
              </a:spcBef>
              <a:spcAft>
                <a:spcPts val="0"/>
              </a:spcAft>
              <a:buClr>
                <a:srgbClr val="0E39A9"/>
              </a:buClr>
              <a:buSzPts val="3600"/>
              <a:buNone/>
              <a:defRPr sz="3600">
                <a:solidFill>
                  <a:srgbClr val="0E39A9"/>
                </a:solidFill>
              </a:defRPr>
            </a:lvl9pPr>
          </a:lstStyle>
          <a:p/>
        </p:txBody>
      </p:sp>
      <p:sp>
        <p:nvSpPr>
          <p:cNvPr id="73" name="Google Shape;73;g10ee00f67ea_0_74"/>
          <p:cNvSpPr txBox="1"/>
          <p:nvPr>
            <p:ph idx="12" type="sldNum"/>
          </p:nvPr>
        </p:nvSpPr>
        <p:spPr>
          <a:xfrm>
            <a:off x="8832299" y="4946907"/>
            <a:ext cx="365400" cy="2172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1pPr>
            <a:lvl2pPr indent="0" lvl="1"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2pPr>
            <a:lvl3pPr indent="0" lvl="2"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3pPr>
            <a:lvl4pPr indent="0" lvl="3"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4pPr>
            <a:lvl5pPr indent="0" lvl="4"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5pPr>
            <a:lvl6pPr indent="0" lvl="5"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6pPr>
            <a:lvl7pPr indent="0" lvl="6"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7pPr>
            <a:lvl8pPr indent="0" lvl="7"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8pPr>
            <a:lvl9pPr indent="0" lvl="8"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74" name="Shape 74"/>
        <p:cNvGrpSpPr/>
        <p:nvPr/>
      </p:nvGrpSpPr>
      <p:grpSpPr>
        <a:xfrm>
          <a:off x="0" y="0"/>
          <a:ext cx="0" cy="0"/>
          <a:chOff x="0" y="0"/>
          <a:chExt cx="0" cy="0"/>
        </a:xfrm>
      </p:grpSpPr>
      <p:sp>
        <p:nvSpPr>
          <p:cNvPr id="75" name="Google Shape;75;g10ee00f67ea_0_77"/>
          <p:cNvSpPr txBox="1"/>
          <p:nvPr>
            <p:ph type="title"/>
          </p:nvPr>
        </p:nvSpPr>
        <p:spPr>
          <a:xfrm>
            <a:off x="202550" y="289279"/>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200"/>
              <a:buNone/>
              <a:defRPr/>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p:txBody>
      </p:sp>
      <p:sp>
        <p:nvSpPr>
          <p:cNvPr id="76" name="Google Shape;76;g10ee00f67ea_0_77"/>
          <p:cNvSpPr txBox="1"/>
          <p:nvPr>
            <p:ph idx="1" type="body"/>
          </p:nvPr>
        </p:nvSpPr>
        <p:spPr>
          <a:xfrm>
            <a:off x="202550" y="861975"/>
            <a:ext cx="8629800" cy="3706800"/>
          </a:xfrm>
          <a:prstGeom prst="rect">
            <a:avLst/>
          </a:prstGeom>
          <a:noFill/>
          <a:ln>
            <a:noFill/>
          </a:ln>
        </p:spPr>
        <p:txBody>
          <a:bodyPr anchorCtr="0" anchor="t" bIns="91425" lIns="91425" spcFirstLastPara="1" rIns="91425" wrap="square" tIns="91425">
            <a:noAutofit/>
          </a:bodyPr>
          <a:lstStyle>
            <a:lvl1pPr indent="-323850" lvl="0" marL="457200" algn="l">
              <a:lnSpc>
                <a:spcPct val="115000"/>
              </a:lnSpc>
              <a:spcBef>
                <a:spcPts val="0"/>
              </a:spcBef>
              <a:spcAft>
                <a:spcPts val="0"/>
              </a:spcAft>
              <a:buSzPts val="1500"/>
              <a:buFont typeface="Nunito"/>
              <a:buChar char="●"/>
              <a:defRPr>
                <a:latin typeface="Nunito"/>
                <a:ea typeface="Nunito"/>
                <a:cs typeface="Nunito"/>
                <a:sym typeface="Nunito"/>
              </a:defRPr>
            </a:lvl1pPr>
            <a:lvl2pPr indent="-311150" lvl="1" marL="914400" algn="l">
              <a:lnSpc>
                <a:spcPct val="115000"/>
              </a:lnSpc>
              <a:spcBef>
                <a:spcPts val="1600"/>
              </a:spcBef>
              <a:spcAft>
                <a:spcPts val="0"/>
              </a:spcAft>
              <a:buSzPts val="1300"/>
              <a:buFont typeface="Nunito"/>
              <a:buChar char="○"/>
              <a:defRPr>
                <a:latin typeface="Nunito"/>
                <a:ea typeface="Nunito"/>
                <a:cs typeface="Nunito"/>
                <a:sym typeface="Nunito"/>
              </a:defRPr>
            </a:lvl2pPr>
            <a:lvl3pPr indent="-304800" lvl="2" marL="1371600" algn="l">
              <a:lnSpc>
                <a:spcPct val="115000"/>
              </a:lnSpc>
              <a:spcBef>
                <a:spcPts val="1600"/>
              </a:spcBef>
              <a:spcAft>
                <a:spcPts val="0"/>
              </a:spcAft>
              <a:buSzPts val="1200"/>
              <a:buFont typeface="Nunito"/>
              <a:buChar char="■"/>
              <a:defRPr>
                <a:latin typeface="Nunito"/>
                <a:ea typeface="Nunito"/>
                <a:cs typeface="Nunito"/>
                <a:sym typeface="Nunito"/>
              </a:defRPr>
            </a:lvl3pPr>
            <a:lvl4pPr indent="-298450" lvl="3" marL="1828800" algn="l">
              <a:lnSpc>
                <a:spcPct val="115000"/>
              </a:lnSpc>
              <a:spcBef>
                <a:spcPts val="1600"/>
              </a:spcBef>
              <a:spcAft>
                <a:spcPts val="0"/>
              </a:spcAft>
              <a:buSzPts val="1100"/>
              <a:buFont typeface="Nunito"/>
              <a:buChar char="●"/>
              <a:defRPr>
                <a:latin typeface="Nunito"/>
                <a:ea typeface="Nunito"/>
                <a:cs typeface="Nunito"/>
                <a:sym typeface="Nunito"/>
              </a:defRPr>
            </a:lvl4pPr>
            <a:lvl5pPr indent="-292100" lvl="4" marL="2286000" algn="l">
              <a:lnSpc>
                <a:spcPct val="115000"/>
              </a:lnSpc>
              <a:spcBef>
                <a:spcPts val="1600"/>
              </a:spcBef>
              <a:spcAft>
                <a:spcPts val="0"/>
              </a:spcAft>
              <a:buSzPts val="1000"/>
              <a:buFont typeface="Nunito"/>
              <a:buChar char="○"/>
              <a:defRPr>
                <a:latin typeface="Nunito"/>
                <a:ea typeface="Nunito"/>
                <a:cs typeface="Nunito"/>
                <a:sym typeface="Nunito"/>
              </a:defRPr>
            </a:lvl5pPr>
            <a:lvl6pPr indent="-285750" lvl="5" marL="2743200" algn="l">
              <a:lnSpc>
                <a:spcPct val="115000"/>
              </a:lnSpc>
              <a:spcBef>
                <a:spcPts val="1600"/>
              </a:spcBef>
              <a:spcAft>
                <a:spcPts val="0"/>
              </a:spcAft>
              <a:buSzPts val="900"/>
              <a:buFont typeface="Nunito"/>
              <a:buChar char="■"/>
              <a:defRPr>
                <a:latin typeface="Nunito"/>
                <a:ea typeface="Nunito"/>
                <a:cs typeface="Nunito"/>
                <a:sym typeface="Nunito"/>
              </a:defRPr>
            </a:lvl6pPr>
            <a:lvl7pPr indent="-279400" lvl="6" marL="3200400" algn="l">
              <a:lnSpc>
                <a:spcPct val="115000"/>
              </a:lnSpc>
              <a:spcBef>
                <a:spcPts val="1600"/>
              </a:spcBef>
              <a:spcAft>
                <a:spcPts val="0"/>
              </a:spcAft>
              <a:buSzPts val="800"/>
              <a:buFont typeface="Nunito"/>
              <a:buChar char="●"/>
              <a:defRPr>
                <a:latin typeface="Nunito"/>
                <a:ea typeface="Nunito"/>
                <a:cs typeface="Nunito"/>
                <a:sym typeface="Nunito"/>
              </a:defRPr>
            </a:lvl7pPr>
            <a:lvl8pPr indent="-273050" lvl="7" marL="3657600" algn="l">
              <a:lnSpc>
                <a:spcPct val="115000"/>
              </a:lnSpc>
              <a:spcBef>
                <a:spcPts val="1600"/>
              </a:spcBef>
              <a:spcAft>
                <a:spcPts val="0"/>
              </a:spcAft>
              <a:buSzPts val="700"/>
              <a:buFont typeface="Nunito"/>
              <a:buChar char="○"/>
              <a:defRPr>
                <a:latin typeface="Nunito"/>
                <a:ea typeface="Nunito"/>
                <a:cs typeface="Nunito"/>
                <a:sym typeface="Nunito"/>
              </a:defRPr>
            </a:lvl8pPr>
            <a:lvl9pPr indent="-266700" lvl="8" marL="4114800" algn="l">
              <a:lnSpc>
                <a:spcPct val="115000"/>
              </a:lnSpc>
              <a:spcBef>
                <a:spcPts val="1600"/>
              </a:spcBef>
              <a:spcAft>
                <a:spcPts val="1600"/>
              </a:spcAft>
              <a:buSzPts val="600"/>
              <a:buFont typeface="Nunito"/>
              <a:buChar char="■"/>
              <a:defRPr>
                <a:latin typeface="Nunito"/>
                <a:ea typeface="Nunito"/>
                <a:cs typeface="Nunito"/>
                <a:sym typeface="Nunito"/>
              </a:defRPr>
            </a:lvl9pPr>
          </a:lstStyle>
          <a:p/>
        </p:txBody>
      </p:sp>
      <p:sp>
        <p:nvSpPr>
          <p:cNvPr id="77" name="Google Shape;77;g10ee00f67ea_0_77"/>
          <p:cNvSpPr txBox="1"/>
          <p:nvPr>
            <p:ph idx="12" type="sldNum"/>
          </p:nvPr>
        </p:nvSpPr>
        <p:spPr>
          <a:xfrm>
            <a:off x="8832299" y="4946907"/>
            <a:ext cx="365400" cy="2172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1pPr>
            <a:lvl2pPr indent="0" lvl="1"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2pPr>
            <a:lvl3pPr indent="0" lvl="2"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3pPr>
            <a:lvl4pPr indent="0" lvl="3"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4pPr>
            <a:lvl5pPr indent="0" lvl="4"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5pPr>
            <a:lvl6pPr indent="0" lvl="5"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6pPr>
            <a:lvl7pPr indent="0" lvl="6"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7pPr>
            <a:lvl8pPr indent="0" lvl="7"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8pPr>
            <a:lvl9pPr indent="0" lvl="8"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able">
  <p:cSld name="CUSTOM">
    <p:spTree>
      <p:nvGrpSpPr>
        <p:cNvPr id="78" name="Shape 78"/>
        <p:cNvGrpSpPr/>
        <p:nvPr/>
      </p:nvGrpSpPr>
      <p:grpSpPr>
        <a:xfrm>
          <a:off x="0" y="0"/>
          <a:ext cx="0" cy="0"/>
          <a:chOff x="0" y="0"/>
          <a:chExt cx="0" cy="0"/>
        </a:xfrm>
      </p:grpSpPr>
      <p:sp>
        <p:nvSpPr>
          <p:cNvPr id="79" name="Google Shape;79;g10ee00f67ea_0_81"/>
          <p:cNvSpPr txBox="1"/>
          <p:nvPr>
            <p:ph type="title"/>
          </p:nvPr>
        </p:nvSpPr>
        <p:spPr>
          <a:xfrm>
            <a:off x="201972" y="288368"/>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200"/>
              <a:buNone/>
              <a:defRPr/>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p:txBody>
      </p:sp>
      <p:graphicFrame>
        <p:nvGraphicFramePr>
          <p:cNvPr id="80" name="Google Shape;80;g10ee00f67ea_0_81"/>
          <p:cNvGraphicFramePr/>
          <p:nvPr/>
        </p:nvGraphicFramePr>
        <p:xfrm>
          <a:off x="201942" y="833662"/>
          <a:ext cx="3000000" cy="3000000"/>
        </p:xfrm>
        <a:graphic>
          <a:graphicData uri="http://schemas.openxmlformats.org/drawingml/2006/table">
            <a:tbl>
              <a:tblPr bandRow="1" firstRow="1">
                <a:noFill/>
                <a:tableStyleId>{4D070C54-E6D9-4A38-9C15-5BE1A265FFC4}</a:tableStyleId>
              </a:tblPr>
              <a:tblGrid>
                <a:gridCol w="883125"/>
                <a:gridCol w="3886050"/>
                <a:gridCol w="3886050"/>
              </a:tblGrid>
              <a:tr h="67357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Nunito"/>
                          <a:ea typeface="Nunito"/>
                          <a:cs typeface="Nunito"/>
                          <a:sym typeface="Nunito"/>
                        </a:rPr>
                        <a:t>Cluster</a:t>
                      </a:r>
                      <a:endParaRPr sz="1400" u="none" cap="none" strike="noStrike">
                        <a:latin typeface="Nunito"/>
                        <a:ea typeface="Nunito"/>
                        <a:cs typeface="Nunito"/>
                        <a:sym typeface="Nunito"/>
                      </a:endParaRPr>
                    </a:p>
                  </a:txBody>
                  <a:tcPr marT="45725" marB="45725" marR="91450" marL="91450" anchor="ctr">
                    <a:lnR cap="flat" cmpd="sng" w="12700">
                      <a:solidFill>
                        <a:srgbClr val="7F7F7F"/>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Nunito"/>
                          <a:ea typeface="Nunito"/>
                          <a:cs typeface="Nunito"/>
                          <a:sym typeface="Nunito"/>
                        </a:rPr>
                        <a:t>Cluster Profile </a:t>
                      </a:r>
                      <a:endParaRPr sz="1400" u="none" cap="none" strike="noStrike">
                        <a:latin typeface="Nunito"/>
                        <a:ea typeface="Nunito"/>
                        <a:cs typeface="Nunito"/>
                        <a:sym typeface="Nunito"/>
                      </a:endParaRPr>
                    </a:p>
                  </a:txBody>
                  <a:tcPr marT="45725" marB="45725" marR="91450" marL="91450"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Nunito"/>
                          <a:ea typeface="Nunito"/>
                          <a:cs typeface="Nunito"/>
                          <a:sym typeface="Nunito"/>
                        </a:rPr>
                        <a:t>Business Insights for Marketing Team</a:t>
                      </a:r>
                      <a:endParaRPr sz="1400" u="none" cap="none" strike="noStrike">
                        <a:latin typeface="Nunito"/>
                        <a:ea typeface="Nunito"/>
                        <a:cs typeface="Nunito"/>
                        <a:sym typeface="Nunito"/>
                      </a:endParaRPr>
                    </a:p>
                  </a:txBody>
                  <a:tcPr marT="45725" marB="45725" marR="91450" marL="91450"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tcPr>
                </a:tc>
              </a:tr>
              <a:tr h="753325">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latin typeface="Nunito"/>
                          <a:ea typeface="Nunito"/>
                          <a:cs typeface="Nunito"/>
                          <a:sym typeface="Nunito"/>
                        </a:rPr>
                        <a:t>1</a:t>
                      </a:r>
                      <a:endParaRPr sz="1200" u="none" cap="none" strike="noStrike">
                        <a:latin typeface="Nunito"/>
                        <a:ea typeface="Nunito"/>
                        <a:cs typeface="Nunito"/>
                        <a:sym typeface="Nunito"/>
                      </a:endParaRPr>
                    </a:p>
                  </a:txBody>
                  <a:tcPr marT="45725" marB="45725" marR="91450" marL="91450" anchor="ctr">
                    <a:lnR cap="flat" cmpd="sng" w="12700">
                      <a:solidFill>
                        <a:srgbClr val="7F7F7F"/>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latin typeface="Nunito"/>
                          <a:ea typeface="Nunito"/>
                          <a:cs typeface="Nunito"/>
                          <a:sym typeface="Nunito"/>
                        </a:rPr>
                        <a:t>High value customers who have many credit cards and prefer to engage online</a:t>
                      </a:r>
                      <a:endParaRPr sz="1200" u="none" cap="none" strike="noStrike">
                        <a:latin typeface="Nunito"/>
                        <a:ea typeface="Nunito"/>
                        <a:cs typeface="Nunito"/>
                        <a:sym typeface="Nunito"/>
                      </a:endParaRPr>
                    </a:p>
                  </a:txBody>
                  <a:tcPr marT="45725" marB="45725" marR="91450" marL="91450"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latin typeface="Nunito"/>
                          <a:ea typeface="Nunito"/>
                          <a:cs typeface="Nunito"/>
                          <a:sym typeface="Nunito"/>
                        </a:rPr>
                        <a:t>Engage Online – Set up priority calling in lines – Upsell and Cross sell premium products</a:t>
                      </a:r>
                      <a:endParaRPr sz="1200" u="none" cap="none" strike="noStrike">
                        <a:latin typeface="Nunito"/>
                        <a:ea typeface="Nunito"/>
                        <a:cs typeface="Nunito"/>
                        <a:sym typeface="Nunito"/>
                      </a:endParaRPr>
                    </a:p>
                  </a:txBody>
                  <a:tcPr marT="45725" marB="45725" marR="91450" marL="91450"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tcPr>
                </a:tc>
              </a:tr>
              <a:tr h="669525">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latin typeface="Nunito"/>
                          <a:ea typeface="Nunito"/>
                          <a:cs typeface="Nunito"/>
                          <a:sym typeface="Nunito"/>
                        </a:rPr>
                        <a:t>2</a:t>
                      </a:r>
                      <a:endParaRPr sz="1200" u="none" cap="none" strike="noStrike">
                        <a:latin typeface="Nunito"/>
                        <a:ea typeface="Nunito"/>
                        <a:cs typeface="Nunito"/>
                        <a:sym typeface="Nunito"/>
                      </a:endParaRPr>
                    </a:p>
                  </a:txBody>
                  <a:tcPr marT="45725" marB="45725" marR="91450" marL="91450" anchor="ctr">
                    <a:lnR cap="flat" cmpd="sng" w="12700">
                      <a:solidFill>
                        <a:srgbClr val="7F7F7F"/>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200"/>
                        <a:buFont typeface="Arial"/>
                        <a:buNone/>
                      </a:pPr>
                      <a:r>
                        <a:rPr baseline="30000" lang="en" sz="1200" u="none" cap="none" strike="noStrike">
                          <a:latin typeface="Nunito"/>
                          <a:ea typeface="Nunito"/>
                          <a:cs typeface="Nunito"/>
                          <a:sym typeface="Nunito"/>
                        </a:rPr>
                        <a:t>…</a:t>
                      </a:r>
                      <a:endParaRPr sz="1200" u="none" cap="none" strike="noStrike">
                        <a:latin typeface="Nunito"/>
                        <a:ea typeface="Nunito"/>
                        <a:cs typeface="Nunito"/>
                        <a:sym typeface="Nunito"/>
                      </a:endParaRPr>
                    </a:p>
                  </a:txBody>
                  <a:tcPr marT="45725" marB="45725" marR="91450" marL="91450"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latin typeface="Nunito"/>
                          <a:ea typeface="Nunito"/>
                          <a:cs typeface="Nunito"/>
                          <a:sym typeface="Nunito"/>
                        </a:rPr>
                        <a:t>..</a:t>
                      </a:r>
                      <a:endParaRPr sz="1200" u="none" cap="none" strike="noStrike">
                        <a:latin typeface="Nunito"/>
                        <a:ea typeface="Nunito"/>
                        <a:cs typeface="Nunito"/>
                        <a:sym typeface="Nunito"/>
                      </a:endParaRPr>
                    </a:p>
                  </a:txBody>
                  <a:tcPr marT="45725" marB="45725" marR="91450" marL="91450"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tcPr>
                </a:tc>
              </a:tr>
              <a:tr h="669525">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latin typeface="Nunito"/>
                          <a:ea typeface="Nunito"/>
                          <a:cs typeface="Nunito"/>
                          <a:sym typeface="Nunito"/>
                        </a:rPr>
                        <a:t>3</a:t>
                      </a:r>
                      <a:endParaRPr sz="1200" u="none" cap="none" strike="noStrike">
                        <a:latin typeface="Nunito"/>
                        <a:ea typeface="Nunito"/>
                        <a:cs typeface="Nunito"/>
                        <a:sym typeface="Nunito"/>
                      </a:endParaRPr>
                    </a:p>
                  </a:txBody>
                  <a:tcPr marT="45725" marB="45725" marR="91450" marL="91450" anchor="ctr">
                    <a:lnR cap="flat" cmpd="sng" w="12700">
                      <a:solidFill>
                        <a:srgbClr val="7F7F7F"/>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latin typeface="Nunito"/>
                          <a:ea typeface="Nunito"/>
                          <a:cs typeface="Nunito"/>
                          <a:sym typeface="Nunito"/>
                        </a:rPr>
                        <a:t>…</a:t>
                      </a:r>
                      <a:endParaRPr sz="1200" u="none" cap="none" strike="noStrike">
                        <a:latin typeface="Nunito"/>
                        <a:ea typeface="Nunito"/>
                        <a:cs typeface="Nunito"/>
                        <a:sym typeface="Nunito"/>
                      </a:endParaRPr>
                    </a:p>
                  </a:txBody>
                  <a:tcPr marT="45725" marB="45725" marR="91450" marL="91450"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latin typeface="Nunito"/>
                          <a:ea typeface="Nunito"/>
                          <a:cs typeface="Nunito"/>
                          <a:sym typeface="Nunito"/>
                        </a:rPr>
                        <a:t>…</a:t>
                      </a:r>
                      <a:endParaRPr sz="1200" u="none" cap="none" strike="noStrike">
                        <a:latin typeface="Nunito"/>
                        <a:ea typeface="Nunito"/>
                        <a:cs typeface="Nunito"/>
                        <a:sym typeface="Nunito"/>
                      </a:endParaRPr>
                    </a:p>
                  </a:txBody>
                  <a:tcPr marT="45725" marB="45725" marR="91450" marL="91450"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tcPr>
                </a:tc>
              </a:tr>
              <a:tr h="669525">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latin typeface="Nunito"/>
                        <a:ea typeface="Nunito"/>
                        <a:cs typeface="Nunito"/>
                        <a:sym typeface="Nunito"/>
                      </a:endParaRPr>
                    </a:p>
                  </a:txBody>
                  <a:tcPr marT="45725" marB="45725" marR="91450" marL="91450" anchor="ctr">
                    <a:lnR cap="flat" cmpd="sng" w="12700">
                      <a:solidFill>
                        <a:srgbClr val="7F7F7F"/>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latin typeface="Nunito"/>
                        <a:ea typeface="Nunito"/>
                        <a:cs typeface="Nunito"/>
                        <a:sym typeface="Nunito"/>
                      </a:endParaRPr>
                    </a:p>
                  </a:txBody>
                  <a:tcPr marT="45725" marB="45725" marR="91450" marL="91450"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latin typeface="Nunito"/>
                        <a:ea typeface="Nunito"/>
                        <a:cs typeface="Nunito"/>
                        <a:sym typeface="Nunito"/>
                      </a:endParaRPr>
                    </a:p>
                  </a:txBody>
                  <a:tcPr marT="45725" marB="45725" marR="91450" marL="91450"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tcPr>
                </a:tc>
              </a:tr>
            </a:tbl>
          </a:graphicData>
        </a:graphic>
      </p:graphicFrame>
      <p:sp>
        <p:nvSpPr>
          <p:cNvPr id="81" name="Google Shape;81;g10ee00f67ea_0_81"/>
          <p:cNvSpPr txBox="1"/>
          <p:nvPr>
            <p:ph idx="12" type="sldNum"/>
          </p:nvPr>
        </p:nvSpPr>
        <p:spPr>
          <a:xfrm>
            <a:off x="8832299" y="4946907"/>
            <a:ext cx="365400" cy="2172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1pPr>
            <a:lvl2pPr indent="0" lvl="1"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2pPr>
            <a:lvl3pPr indent="0" lvl="2"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3pPr>
            <a:lvl4pPr indent="0" lvl="3"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4pPr>
            <a:lvl5pPr indent="0" lvl="4"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5pPr>
            <a:lvl6pPr indent="0" lvl="5"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6pPr>
            <a:lvl7pPr indent="0" lvl="6"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7pPr>
            <a:lvl8pPr indent="0" lvl="7"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8pPr>
            <a:lvl9pPr indent="0" lvl="8"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82" name="Shape 82"/>
        <p:cNvGrpSpPr/>
        <p:nvPr/>
      </p:nvGrpSpPr>
      <p:grpSpPr>
        <a:xfrm>
          <a:off x="0" y="0"/>
          <a:ext cx="0" cy="0"/>
          <a:chOff x="0" y="0"/>
          <a:chExt cx="0" cy="0"/>
        </a:xfrm>
      </p:grpSpPr>
      <p:sp>
        <p:nvSpPr>
          <p:cNvPr id="83" name="Google Shape;83;g10ee00f67ea_0_85"/>
          <p:cNvSpPr txBox="1"/>
          <p:nvPr>
            <p:ph type="title"/>
          </p:nvPr>
        </p:nvSpPr>
        <p:spPr>
          <a:xfrm>
            <a:off x="201972" y="288368"/>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200"/>
              <a:buNone/>
              <a:defRPr/>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p:txBody>
      </p:sp>
      <p:sp>
        <p:nvSpPr>
          <p:cNvPr id="84" name="Google Shape;84;g10ee00f67ea_0_85"/>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85" name="Google Shape;85;g10ee00f67ea_0_85"/>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86" name="Google Shape;86;g10ee00f67ea_0_85"/>
          <p:cNvSpPr txBox="1"/>
          <p:nvPr>
            <p:ph idx="12" type="sldNum"/>
          </p:nvPr>
        </p:nvSpPr>
        <p:spPr>
          <a:xfrm>
            <a:off x="8832299" y="4946907"/>
            <a:ext cx="365400" cy="2172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1pPr>
            <a:lvl2pPr indent="0" lvl="1"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2pPr>
            <a:lvl3pPr indent="0" lvl="2"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3pPr>
            <a:lvl4pPr indent="0" lvl="3"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4pPr>
            <a:lvl5pPr indent="0" lvl="4"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5pPr>
            <a:lvl6pPr indent="0" lvl="5"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6pPr>
            <a:lvl7pPr indent="0" lvl="6"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7pPr>
            <a:lvl8pPr indent="0" lvl="7"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8pPr>
            <a:lvl9pPr indent="0" lvl="8"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7" name="Shape 87"/>
        <p:cNvGrpSpPr/>
        <p:nvPr/>
      </p:nvGrpSpPr>
      <p:grpSpPr>
        <a:xfrm>
          <a:off x="0" y="0"/>
          <a:ext cx="0" cy="0"/>
          <a:chOff x="0" y="0"/>
          <a:chExt cx="0" cy="0"/>
        </a:xfrm>
      </p:grpSpPr>
      <p:sp>
        <p:nvSpPr>
          <p:cNvPr id="88" name="Google Shape;88;g10ee00f67ea_0_90"/>
          <p:cNvSpPr txBox="1"/>
          <p:nvPr>
            <p:ph type="title"/>
          </p:nvPr>
        </p:nvSpPr>
        <p:spPr>
          <a:xfrm>
            <a:off x="201972" y="288368"/>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200"/>
              <a:buNone/>
              <a:defRPr/>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p:txBody>
      </p:sp>
      <p:sp>
        <p:nvSpPr>
          <p:cNvPr id="89" name="Google Shape;89;g10ee00f67ea_0_90"/>
          <p:cNvSpPr txBox="1"/>
          <p:nvPr>
            <p:ph idx="12" type="sldNum"/>
          </p:nvPr>
        </p:nvSpPr>
        <p:spPr>
          <a:xfrm>
            <a:off x="8832299" y="4946907"/>
            <a:ext cx="365400" cy="2172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1pPr>
            <a:lvl2pPr indent="0" lvl="1"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2pPr>
            <a:lvl3pPr indent="0" lvl="2"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3pPr>
            <a:lvl4pPr indent="0" lvl="3"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4pPr>
            <a:lvl5pPr indent="0" lvl="4"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5pPr>
            <a:lvl6pPr indent="0" lvl="5"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6pPr>
            <a:lvl7pPr indent="0" lvl="6"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7pPr>
            <a:lvl8pPr indent="0" lvl="7"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8pPr>
            <a:lvl9pPr indent="0" lvl="8"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90" name="Shape 90"/>
        <p:cNvGrpSpPr/>
        <p:nvPr/>
      </p:nvGrpSpPr>
      <p:grpSpPr>
        <a:xfrm>
          <a:off x="0" y="0"/>
          <a:ext cx="0" cy="0"/>
          <a:chOff x="0" y="0"/>
          <a:chExt cx="0" cy="0"/>
        </a:xfrm>
      </p:grpSpPr>
      <p:sp>
        <p:nvSpPr>
          <p:cNvPr id="91" name="Google Shape;91;g10ee00f67ea_0_93"/>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92" name="Google Shape;92;g10ee00f67ea_0_93"/>
          <p:cNvSpPr txBox="1"/>
          <p:nvPr>
            <p:ph idx="12" type="sldNum"/>
          </p:nvPr>
        </p:nvSpPr>
        <p:spPr>
          <a:xfrm>
            <a:off x="8832299" y="4946907"/>
            <a:ext cx="365400" cy="2172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1pPr>
            <a:lvl2pPr indent="0" lvl="1"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2pPr>
            <a:lvl3pPr indent="0" lvl="2"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3pPr>
            <a:lvl4pPr indent="0" lvl="3"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4pPr>
            <a:lvl5pPr indent="0" lvl="4"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5pPr>
            <a:lvl6pPr indent="0" lvl="5"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6pPr>
            <a:lvl7pPr indent="0" lvl="6"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7pPr>
            <a:lvl8pPr indent="0" lvl="7"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8pPr>
            <a:lvl9pPr indent="0" lvl="8"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3" name="Shape 93"/>
        <p:cNvGrpSpPr/>
        <p:nvPr/>
      </p:nvGrpSpPr>
      <p:grpSpPr>
        <a:xfrm>
          <a:off x="0" y="0"/>
          <a:ext cx="0" cy="0"/>
          <a:chOff x="0" y="0"/>
          <a:chExt cx="0" cy="0"/>
        </a:xfrm>
      </p:grpSpPr>
      <p:sp>
        <p:nvSpPr>
          <p:cNvPr id="94" name="Google Shape;94;g10ee00f67ea_0_9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g10ee00f67ea_0_96"/>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96" name="Google Shape;96;g10ee00f67ea_0_96"/>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97" name="Google Shape;97;g10ee00f67ea_0_96"/>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23850" lvl="0" marL="457200" algn="l">
              <a:lnSpc>
                <a:spcPct val="115000"/>
              </a:lnSpc>
              <a:spcBef>
                <a:spcPts val="0"/>
              </a:spcBef>
              <a:spcAft>
                <a:spcPts val="0"/>
              </a:spcAft>
              <a:buSzPts val="1500"/>
              <a:buChar char="●"/>
              <a:defRPr/>
            </a:lvl1pPr>
            <a:lvl2pPr indent="-311150" lvl="1" marL="914400" algn="l">
              <a:lnSpc>
                <a:spcPct val="115000"/>
              </a:lnSpc>
              <a:spcBef>
                <a:spcPts val="1600"/>
              </a:spcBef>
              <a:spcAft>
                <a:spcPts val="0"/>
              </a:spcAft>
              <a:buSzPts val="1300"/>
              <a:buChar char="○"/>
              <a:defRPr/>
            </a:lvl2pPr>
            <a:lvl3pPr indent="-304800" lvl="2" marL="1371600" algn="l">
              <a:lnSpc>
                <a:spcPct val="115000"/>
              </a:lnSpc>
              <a:spcBef>
                <a:spcPts val="1600"/>
              </a:spcBef>
              <a:spcAft>
                <a:spcPts val="0"/>
              </a:spcAft>
              <a:buSzPts val="1200"/>
              <a:buChar char="■"/>
              <a:defRPr/>
            </a:lvl3pPr>
            <a:lvl4pPr indent="-298450" lvl="3" marL="1828800" algn="l">
              <a:lnSpc>
                <a:spcPct val="115000"/>
              </a:lnSpc>
              <a:spcBef>
                <a:spcPts val="1600"/>
              </a:spcBef>
              <a:spcAft>
                <a:spcPts val="0"/>
              </a:spcAft>
              <a:buSzPts val="1100"/>
              <a:buChar char="●"/>
              <a:defRPr/>
            </a:lvl4pPr>
            <a:lvl5pPr indent="-292100" lvl="4" marL="2286000" algn="l">
              <a:lnSpc>
                <a:spcPct val="115000"/>
              </a:lnSpc>
              <a:spcBef>
                <a:spcPts val="1600"/>
              </a:spcBef>
              <a:spcAft>
                <a:spcPts val="0"/>
              </a:spcAft>
              <a:buSzPts val="1000"/>
              <a:buChar char="○"/>
              <a:defRPr/>
            </a:lvl5pPr>
            <a:lvl6pPr indent="-285750" lvl="5" marL="2743200" algn="l">
              <a:lnSpc>
                <a:spcPct val="115000"/>
              </a:lnSpc>
              <a:spcBef>
                <a:spcPts val="1600"/>
              </a:spcBef>
              <a:spcAft>
                <a:spcPts val="0"/>
              </a:spcAft>
              <a:buSzPts val="900"/>
              <a:buChar char="■"/>
              <a:defRPr/>
            </a:lvl6pPr>
            <a:lvl7pPr indent="-279400" lvl="6" marL="3200400" algn="l">
              <a:lnSpc>
                <a:spcPct val="115000"/>
              </a:lnSpc>
              <a:spcBef>
                <a:spcPts val="1600"/>
              </a:spcBef>
              <a:spcAft>
                <a:spcPts val="0"/>
              </a:spcAft>
              <a:buSzPts val="800"/>
              <a:buChar char="●"/>
              <a:defRPr/>
            </a:lvl7pPr>
            <a:lvl8pPr indent="-273050" lvl="7" marL="3657600" algn="l">
              <a:lnSpc>
                <a:spcPct val="115000"/>
              </a:lnSpc>
              <a:spcBef>
                <a:spcPts val="1600"/>
              </a:spcBef>
              <a:spcAft>
                <a:spcPts val="0"/>
              </a:spcAft>
              <a:buSzPts val="700"/>
              <a:buChar char="○"/>
              <a:defRPr/>
            </a:lvl8pPr>
            <a:lvl9pPr indent="-266700" lvl="8" marL="4114800" algn="l">
              <a:lnSpc>
                <a:spcPct val="115000"/>
              </a:lnSpc>
              <a:spcBef>
                <a:spcPts val="1600"/>
              </a:spcBef>
              <a:spcAft>
                <a:spcPts val="1600"/>
              </a:spcAft>
              <a:buSzPts val="600"/>
              <a:buChar char="■"/>
              <a:defRPr/>
            </a:lvl9pPr>
          </a:lstStyle>
          <a:p/>
        </p:txBody>
      </p:sp>
      <p:sp>
        <p:nvSpPr>
          <p:cNvPr id="98" name="Google Shape;98;g10ee00f67ea_0_96"/>
          <p:cNvSpPr txBox="1"/>
          <p:nvPr>
            <p:ph idx="12" type="sldNum"/>
          </p:nvPr>
        </p:nvSpPr>
        <p:spPr>
          <a:xfrm>
            <a:off x="8832299" y="4946907"/>
            <a:ext cx="365400" cy="2172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1pPr>
            <a:lvl2pPr indent="0" lvl="1"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2pPr>
            <a:lvl3pPr indent="0" lvl="2"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3pPr>
            <a:lvl4pPr indent="0" lvl="3"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4pPr>
            <a:lvl5pPr indent="0" lvl="4"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5pPr>
            <a:lvl6pPr indent="0" lvl="5"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6pPr>
            <a:lvl7pPr indent="0" lvl="6"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7pPr>
            <a:lvl8pPr indent="0" lvl="7"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8pPr>
            <a:lvl9pPr indent="0" lvl="8"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ge1a9588eba_0_15"/>
          <p:cNvSpPr txBox="1"/>
          <p:nvPr>
            <p:ph type="title"/>
          </p:nvPr>
        </p:nvSpPr>
        <p:spPr>
          <a:xfrm>
            <a:off x="202550" y="289279"/>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200"/>
              <a:buNone/>
              <a:defRPr/>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p:txBody>
      </p:sp>
      <p:sp>
        <p:nvSpPr>
          <p:cNvPr id="19" name="Google Shape;19;ge1a9588eba_0_15"/>
          <p:cNvSpPr txBox="1"/>
          <p:nvPr>
            <p:ph idx="1" type="body"/>
          </p:nvPr>
        </p:nvSpPr>
        <p:spPr>
          <a:xfrm>
            <a:off x="202550" y="861975"/>
            <a:ext cx="8629800" cy="3706800"/>
          </a:xfrm>
          <a:prstGeom prst="rect">
            <a:avLst/>
          </a:prstGeom>
          <a:noFill/>
          <a:ln>
            <a:noFill/>
          </a:ln>
        </p:spPr>
        <p:txBody>
          <a:bodyPr anchorCtr="0" anchor="t" bIns="91425" lIns="91425" spcFirstLastPara="1" rIns="91425" wrap="square" tIns="91425">
            <a:noAutofit/>
          </a:bodyPr>
          <a:lstStyle>
            <a:lvl1pPr indent="-323850" lvl="0" marL="457200" algn="l">
              <a:lnSpc>
                <a:spcPct val="115000"/>
              </a:lnSpc>
              <a:spcBef>
                <a:spcPts val="0"/>
              </a:spcBef>
              <a:spcAft>
                <a:spcPts val="0"/>
              </a:spcAft>
              <a:buSzPts val="1500"/>
              <a:buFont typeface="Nunito"/>
              <a:buChar char="●"/>
              <a:defRPr>
                <a:latin typeface="Nunito"/>
                <a:ea typeface="Nunito"/>
                <a:cs typeface="Nunito"/>
                <a:sym typeface="Nunito"/>
              </a:defRPr>
            </a:lvl1pPr>
            <a:lvl2pPr indent="-311150" lvl="1" marL="914400" algn="l">
              <a:lnSpc>
                <a:spcPct val="115000"/>
              </a:lnSpc>
              <a:spcBef>
                <a:spcPts val="1600"/>
              </a:spcBef>
              <a:spcAft>
                <a:spcPts val="0"/>
              </a:spcAft>
              <a:buSzPts val="1300"/>
              <a:buFont typeface="Nunito"/>
              <a:buChar char="○"/>
              <a:defRPr>
                <a:latin typeface="Nunito"/>
                <a:ea typeface="Nunito"/>
                <a:cs typeface="Nunito"/>
                <a:sym typeface="Nunito"/>
              </a:defRPr>
            </a:lvl2pPr>
            <a:lvl3pPr indent="-304800" lvl="2" marL="1371600" algn="l">
              <a:lnSpc>
                <a:spcPct val="115000"/>
              </a:lnSpc>
              <a:spcBef>
                <a:spcPts val="1600"/>
              </a:spcBef>
              <a:spcAft>
                <a:spcPts val="0"/>
              </a:spcAft>
              <a:buSzPts val="1200"/>
              <a:buFont typeface="Nunito"/>
              <a:buChar char="■"/>
              <a:defRPr>
                <a:latin typeface="Nunito"/>
                <a:ea typeface="Nunito"/>
                <a:cs typeface="Nunito"/>
                <a:sym typeface="Nunito"/>
              </a:defRPr>
            </a:lvl3pPr>
            <a:lvl4pPr indent="-298450" lvl="3" marL="1828800" algn="l">
              <a:lnSpc>
                <a:spcPct val="115000"/>
              </a:lnSpc>
              <a:spcBef>
                <a:spcPts val="1600"/>
              </a:spcBef>
              <a:spcAft>
                <a:spcPts val="0"/>
              </a:spcAft>
              <a:buSzPts val="1100"/>
              <a:buFont typeface="Nunito"/>
              <a:buChar char="●"/>
              <a:defRPr>
                <a:latin typeface="Nunito"/>
                <a:ea typeface="Nunito"/>
                <a:cs typeface="Nunito"/>
                <a:sym typeface="Nunito"/>
              </a:defRPr>
            </a:lvl4pPr>
            <a:lvl5pPr indent="-292100" lvl="4" marL="2286000" algn="l">
              <a:lnSpc>
                <a:spcPct val="115000"/>
              </a:lnSpc>
              <a:spcBef>
                <a:spcPts val="1600"/>
              </a:spcBef>
              <a:spcAft>
                <a:spcPts val="0"/>
              </a:spcAft>
              <a:buSzPts val="1000"/>
              <a:buFont typeface="Nunito"/>
              <a:buChar char="○"/>
              <a:defRPr>
                <a:latin typeface="Nunito"/>
                <a:ea typeface="Nunito"/>
                <a:cs typeface="Nunito"/>
                <a:sym typeface="Nunito"/>
              </a:defRPr>
            </a:lvl5pPr>
            <a:lvl6pPr indent="-285750" lvl="5" marL="2743200" algn="l">
              <a:lnSpc>
                <a:spcPct val="115000"/>
              </a:lnSpc>
              <a:spcBef>
                <a:spcPts val="1600"/>
              </a:spcBef>
              <a:spcAft>
                <a:spcPts val="0"/>
              </a:spcAft>
              <a:buSzPts val="900"/>
              <a:buFont typeface="Nunito"/>
              <a:buChar char="■"/>
              <a:defRPr>
                <a:latin typeface="Nunito"/>
                <a:ea typeface="Nunito"/>
                <a:cs typeface="Nunito"/>
                <a:sym typeface="Nunito"/>
              </a:defRPr>
            </a:lvl6pPr>
            <a:lvl7pPr indent="-279400" lvl="6" marL="3200400" algn="l">
              <a:lnSpc>
                <a:spcPct val="115000"/>
              </a:lnSpc>
              <a:spcBef>
                <a:spcPts val="1600"/>
              </a:spcBef>
              <a:spcAft>
                <a:spcPts val="0"/>
              </a:spcAft>
              <a:buSzPts val="800"/>
              <a:buFont typeface="Nunito"/>
              <a:buChar char="●"/>
              <a:defRPr>
                <a:latin typeface="Nunito"/>
                <a:ea typeface="Nunito"/>
                <a:cs typeface="Nunito"/>
                <a:sym typeface="Nunito"/>
              </a:defRPr>
            </a:lvl7pPr>
            <a:lvl8pPr indent="-273050" lvl="7" marL="3657600" algn="l">
              <a:lnSpc>
                <a:spcPct val="115000"/>
              </a:lnSpc>
              <a:spcBef>
                <a:spcPts val="1600"/>
              </a:spcBef>
              <a:spcAft>
                <a:spcPts val="0"/>
              </a:spcAft>
              <a:buSzPts val="700"/>
              <a:buFont typeface="Nunito"/>
              <a:buChar char="○"/>
              <a:defRPr>
                <a:latin typeface="Nunito"/>
                <a:ea typeface="Nunito"/>
                <a:cs typeface="Nunito"/>
                <a:sym typeface="Nunito"/>
              </a:defRPr>
            </a:lvl8pPr>
            <a:lvl9pPr indent="-266700" lvl="8" marL="4114800" algn="l">
              <a:lnSpc>
                <a:spcPct val="115000"/>
              </a:lnSpc>
              <a:spcBef>
                <a:spcPts val="1600"/>
              </a:spcBef>
              <a:spcAft>
                <a:spcPts val="1600"/>
              </a:spcAft>
              <a:buSzPts val="600"/>
              <a:buFont typeface="Nunito"/>
              <a:buChar char="■"/>
              <a:defRPr>
                <a:latin typeface="Nunito"/>
                <a:ea typeface="Nunito"/>
                <a:cs typeface="Nunito"/>
                <a:sym typeface="Nunito"/>
              </a:defRPr>
            </a:lvl9pPr>
          </a:lstStyle>
          <a:p/>
        </p:txBody>
      </p:sp>
      <p:sp>
        <p:nvSpPr>
          <p:cNvPr id="20" name="Google Shape;20;ge1a9588eba_0_15"/>
          <p:cNvSpPr txBox="1"/>
          <p:nvPr>
            <p:ph idx="12" type="sldNum"/>
          </p:nvPr>
        </p:nvSpPr>
        <p:spPr>
          <a:xfrm>
            <a:off x="8832299" y="4946907"/>
            <a:ext cx="365400" cy="2172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1pPr>
            <a:lvl2pPr indent="0" lvl="1"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2pPr>
            <a:lvl3pPr indent="0" lvl="2"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3pPr>
            <a:lvl4pPr indent="0" lvl="3"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4pPr>
            <a:lvl5pPr indent="0" lvl="4"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5pPr>
            <a:lvl6pPr indent="0" lvl="5"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6pPr>
            <a:lvl7pPr indent="0" lvl="6"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7pPr>
            <a:lvl8pPr indent="0" lvl="7"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8pPr>
            <a:lvl9pPr indent="0" lvl="8"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9" name="Shape 99"/>
        <p:cNvGrpSpPr/>
        <p:nvPr/>
      </p:nvGrpSpPr>
      <p:grpSpPr>
        <a:xfrm>
          <a:off x="0" y="0"/>
          <a:ext cx="0" cy="0"/>
          <a:chOff x="0" y="0"/>
          <a:chExt cx="0" cy="0"/>
        </a:xfrm>
      </p:grpSpPr>
      <p:sp>
        <p:nvSpPr>
          <p:cNvPr id="100" name="Google Shape;100;g10ee00f67ea_0_102"/>
          <p:cNvSpPr txBox="1"/>
          <p:nvPr>
            <p:ph idx="12" type="sldNum"/>
          </p:nvPr>
        </p:nvSpPr>
        <p:spPr>
          <a:xfrm>
            <a:off x="8832299" y="4946907"/>
            <a:ext cx="365400" cy="2172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1pPr>
            <a:lvl2pPr indent="0" lvl="1"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2pPr>
            <a:lvl3pPr indent="0" lvl="2"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3pPr>
            <a:lvl4pPr indent="0" lvl="3"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4pPr>
            <a:lvl5pPr indent="0" lvl="4"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5pPr>
            <a:lvl6pPr indent="0" lvl="5"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6pPr>
            <a:lvl7pPr indent="0" lvl="6"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7pPr>
            <a:lvl8pPr indent="0" lvl="7"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8pPr>
            <a:lvl9pPr indent="0" lvl="8"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ge1a9588eba_0_12"/>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rgbClr val="0E39A9"/>
              </a:buClr>
              <a:buSzPts val="3600"/>
              <a:buNone/>
              <a:defRPr sz="3600">
                <a:solidFill>
                  <a:srgbClr val="0E39A9"/>
                </a:solidFill>
              </a:defRPr>
            </a:lvl1pPr>
            <a:lvl2pPr lvl="1" algn="l">
              <a:lnSpc>
                <a:spcPct val="100000"/>
              </a:lnSpc>
              <a:spcBef>
                <a:spcPts val="0"/>
              </a:spcBef>
              <a:spcAft>
                <a:spcPts val="0"/>
              </a:spcAft>
              <a:buClr>
                <a:srgbClr val="0E39A9"/>
              </a:buClr>
              <a:buSzPts val="3600"/>
              <a:buNone/>
              <a:defRPr sz="3600">
                <a:solidFill>
                  <a:srgbClr val="0E39A9"/>
                </a:solidFill>
              </a:defRPr>
            </a:lvl2pPr>
            <a:lvl3pPr lvl="2" algn="l">
              <a:lnSpc>
                <a:spcPct val="100000"/>
              </a:lnSpc>
              <a:spcBef>
                <a:spcPts val="0"/>
              </a:spcBef>
              <a:spcAft>
                <a:spcPts val="0"/>
              </a:spcAft>
              <a:buClr>
                <a:srgbClr val="0E39A9"/>
              </a:buClr>
              <a:buSzPts val="3600"/>
              <a:buNone/>
              <a:defRPr sz="3600">
                <a:solidFill>
                  <a:srgbClr val="0E39A9"/>
                </a:solidFill>
              </a:defRPr>
            </a:lvl3pPr>
            <a:lvl4pPr lvl="3" algn="l">
              <a:lnSpc>
                <a:spcPct val="100000"/>
              </a:lnSpc>
              <a:spcBef>
                <a:spcPts val="0"/>
              </a:spcBef>
              <a:spcAft>
                <a:spcPts val="0"/>
              </a:spcAft>
              <a:buClr>
                <a:srgbClr val="0E39A9"/>
              </a:buClr>
              <a:buSzPts val="3600"/>
              <a:buNone/>
              <a:defRPr sz="3600">
                <a:solidFill>
                  <a:srgbClr val="0E39A9"/>
                </a:solidFill>
              </a:defRPr>
            </a:lvl4pPr>
            <a:lvl5pPr lvl="4" algn="l">
              <a:lnSpc>
                <a:spcPct val="100000"/>
              </a:lnSpc>
              <a:spcBef>
                <a:spcPts val="0"/>
              </a:spcBef>
              <a:spcAft>
                <a:spcPts val="0"/>
              </a:spcAft>
              <a:buClr>
                <a:srgbClr val="0E39A9"/>
              </a:buClr>
              <a:buSzPts val="3600"/>
              <a:buNone/>
              <a:defRPr sz="3600">
                <a:solidFill>
                  <a:srgbClr val="0E39A9"/>
                </a:solidFill>
              </a:defRPr>
            </a:lvl5pPr>
            <a:lvl6pPr lvl="5" algn="l">
              <a:lnSpc>
                <a:spcPct val="100000"/>
              </a:lnSpc>
              <a:spcBef>
                <a:spcPts val="0"/>
              </a:spcBef>
              <a:spcAft>
                <a:spcPts val="0"/>
              </a:spcAft>
              <a:buClr>
                <a:srgbClr val="0E39A9"/>
              </a:buClr>
              <a:buSzPts val="3600"/>
              <a:buNone/>
              <a:defRPr sz="3600">
                <a:solidFill>
                  <a:srgbClr val="0E39A9"/>
                </a:solidFill>
              </a:defRPr>
            </a:lvl6pPr>
            <a:lvl7pPr lvl="6" algn="l">
              <a:lnSpc>
                <a:spcPct val="100000"/>
              </a:lnSpc>
              <a:spcBef>
                <a:spcPts val="0"/>
              </a:spcBef>
              <a:spcAft>
                <a:spcPts val="0"/>
              </a:spcAft>
              <a:buClr>
                <a:srgbClr val="0E39A9"/>
              </a:buClr>
              <a:buSzPts val="3600"/>
              <a:buNone/>
              <a:defRPr sz="3600">
                <a:solidFill>
                  <a:srgbClr val="0E39A9"/>
                </a:solidFill>
              </a:defRPr>
            </a:lvl7pPr>
            <a:lvl8pPr lvl="7" algn="l">
              <a:lnSpc>
                <a:spcPct val="100000"/>
              </a:lnSpc>
              <a:spcBef>
                <a:spcPts val="0"/>
              </a:spcBef>
              <a:spcAft>
                <a:spcPts val="0"/>
              </a:spcAft>
              <a:buClr>
                <a:srgbClr val="0E39A9"/>
              </a:buClr>
              <a:buSzPts val="3600"/>
              <a:buNone/>
              <a:defRPr sz="3600">
                <a:solidFill>
                  <a:srgbClr val="0E39A9"/>
                </a:solidFill>
              </a:defRPr>
            </a:lvl8pPr>
            <a:lvl9pPr lvl="8" algn="l">
              <a:lnSpc>
                <a:spcPct val="100000"/>
              </a:lnSpc>
              <a:spcBef>
                <a:spcPts val="0"/>
              </a:spcBef>
              <a:spcAft>
                <a:spcPts val="0"/>
              </a:spcAft>
              <a:buClr>
                <a:srgbClr val="0E39A9"/>
              </a:buClr>
              <a:buSzPts val="3600"/>
              <a:buNone/>
              <a:defRPr sz="3600">
                <a:solidFill>
                  <a:srgbClr val="0E39A9"/>
                </a:solidFill>
              </a:defRPr>
            </a:lvl9pPr>
          </a:lstStyle>
          <a:p/>
        </p:txBody>
      </p:sp>
      <p:sp>
        <p:nvSpPr>
          <p:cNvPr id="23" name="Google Shape;23;ge1a9588eba_0_12"/>
          <p:cNvSpPr txBox="1"/>
          <p:nvPr>
            <p:ph idx="12" type="sldNum"/>
          </p:nvPr>
        </p:nvSpPr>
        <p:spPr>
          <a:xfrm>
            <a:off x="8832299" y="4946907"/>
            <a:ext cx="365400" cy="2172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1pPr>
            <a:lvl2pPr indent="0" lvl="1"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2pPr>
            <a:lvl3pPr indent="0" lvl="2"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3pPr>
            <a:lvl4pPr indent="0" lvl="3"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4pPr>
            <a:lvl5pPr indent="0" lvl="4"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5pPr>
            <a:lvl6pPr indent="0" lvl="5"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6pPr>
            <a:lvl7pPr indent="0" lvl="6"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7pPr>
            <a:lvl8pPr indent="0" lvl="7"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8pPr>
            <a:lvl9pPr indent="0" lvl="8"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able">
  <p:cSld name="CUSTOM">
    <p:spTree>
      <p:nvGrpSpPr>
        <p:cNvPr id="24" name="Shape 24"/>
        <p:cNvGrpSpPr/>
        <p:nvPr/>
      </p:nvGrpSpPr>
      <p:grpSpPr>
        <a:xfrm>
          <a:off x="0" y="0"/>
          <a:ext cx="0" cy="0"/>
          <a:chOff x="0" y="0"/>
          <a:chExt cx="0" cy="0"/>
        </a:xfrm>
      </p:grpSpPr>
      <p:sp>
        <p:nvSpPr>
          <p:cNvPr id="25" name="Google Shape;25;ge1a9588eba_0_19"/>
          <p:cNvSpPr txBox="1"/>
          <p:nvPr>
            <p:ph type="title"/>
          </p:nvPr>
        </p:nvSpPr>
        <p:spPr>
          <a:xfrm>
            <a:off x="201972" y="288368"/>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200"/>
              <a:buNone/>
              <a:defRPr/>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p:txBody>
      </p:sp>
      <p:graphicFrame>
        <p:nvGraphicFramePr>
          <p:cNvPr id="26" name="Google Shape;26;ge1a9588eba_0_19"/>
          <p:cNvGraphicFramePr/>
          <p:nvPr/>
        </p:nvGraphicFramePr>
        <p:xfrm>
          <a:off x="201942" y="833662"/>
          <a:ext cx="3000000" cy="3000000"/>
        </p:xfrm>
        <a:graphic>
          <a:graphicData uri="http://schemas.openxmlformats.org/drawingml/2006/table">
            <a:tbl>
              <a:tblPr bandRow="1" firstRow="1">
                <a:noFill/>
                <a:tableStyleId>{4D070C54-E6D9-4A38-9C15-5BE1A265FFC4}</a:tableStyleId>
              </a:tblPr>
              <a:tblGrid>
                <a:gridCol w="883125"/>
                <a:gridCol w="3886050"/>
                <a:gridCol w="3886050"/>
              </a:tblGrid>
              <a:tr h="67357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Nunito"/>
                          <a:ea typeface="Nunito"/>
                          <a:cs typeface="Nunito"/>
                          <a:sym typeface="Nunito"/>
                        </a:rPr>
                        <a:t>Cluster</a:t>
                      </a:r>
                      <a:endParaRPr sz="1400" u="none" cap="none" strike="noStrike">
                        <a:latin typeface="Nunito"/>
                        <a:ea typeface="Nunito"/>
                        <a:cs typeface="Nunito"/>
                        <a:sym typeface="Nunito"/>
                      </a:endParaRPr>
                    </a:p>
                  </a:txBody>
                  <a:tcPr marT="45725" marB="45725" marR="91450" marL="91450" anchor="ctr">
                    <a:lnR cap="flat" cmpd="sng" w="12700">
                      <a:solidFill>
                        <a:srgbClr val="7F7F7F"/>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Nunito"/>
                          <a:ea typeface="Nunito"/>
                          <a:cs typeface="Nunito"/>
                          <a:sym typeface="Nunito"/>
                        </a:rPr>
                        <a:t>Cluster Profile </a:t>
                      </a:r>
                      <a:endParaRPr sz="1400" u="none" cap="none" strike="noStrike">
                        <a:latin typeface="Nunito"/>
                        <a:ea typeface="Nunito"/>
                        <a:cs typeface="Nunito"/>
                        <a:sym typeface="Nunito"/>
                      </a:endParaRPr>
                    </a:p>
                  </a:txBody>
                  <a:tcPr marT="45725" marB="45725" marR="91450" marL="91450"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Nunito"/>
                          <a:ea typeface="Nunito"/>
                          <a:cs typeface="Nunito"/>
                          <a:sym typeface="Nunito"/>
                        </a:rPr>
                        <a:t>Business Insights for Marketing Team</a:t>
                      </a:r>
                      <a:endParaRPr sz="1400" u="none" cap="none" strike="noStrike">
                        <a:latin typeface="Nunito"/>
                        <a:ea typeface="Nunito"/>
                        <a:cs typeface="Nunito"/>
                        <a:sym typeface="Nunito"/>
                      </a:endParaRPr>
                    </a:p>
                  </a:txBody>
                  <a:tcPr marT="45725" marB="45725" marR="91450" marL="91450"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tcPr>
                </a:tc>
              </a:tr>
              <a:tr h="753325">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latin typeface="Nunito"/>
                          <a:ea typeface="Nunito"/>
                          <a:cs typeface="Nunito"/>
                          <a:sym typeface="Nunito"/>
                        </a:rPr>
                        <a:t>1</a:t>
                      </a:r>
                      <a:endParaRPr sz="1200" u="none" cap="none" strike="noStrike">
                        <a:latin typeface="Nunito"/>
                        <a:ea typeface="Nunito"/>
                        <a:cs typeface="Nunito"/>
                        <a:sym typeface="Nunito"/>
                      </a:endParaRPr>
                    </a:p>
                  </a:txBody>
                  <a:tcPr marT="45725" marB="45725" marR="91450" marL="91450" anchor="ctr">
                    <a:lnR cap="flat" cmpd="sng" w="12700">
                      <a:solidFill>
                        <a:srgbClr val="7F7F7F"/>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latin typeface="Nunito"/>
                          <a:ea typeface="Nunito"/>
                          <a:cs typeface="Nunito"/>
                          <a:sym typeface="Nunito"/>
                        </a:rPr>
                        <a:t>High value customers who have many credit cards and prefer to engage online</a:t>
                      </a:r>
                      <a:endParaRPr sz="1200" u="none" cap="none" strike="noStrike">
                        <a:latin typeface="Nunito"/>
                        <a:ea typeface="Nunito"/>
                        <a:cs typeface="Nunito"/>
                        <a:sym typeface="Nunito"/>
                      </a:endParaRPr>
                    </a:p>
                  </a:txBody>
                  <a:tcPr marT="45725" marB="45725" marR="91450" marL="91450"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latin typeface="Nunito"/>
                          <a:ea typeface="Nunito"/>
                          <a:cs typeface="Nunito"/>
                          <a:sym typeface="Nunito"/>
                        </a:rPr>
                        <a:t>Engage Online – Set up priority calling in lines – Upsell and Cross sell premium products</a:t>
                      </a:r>
                      <a:endParaRPr sz="1200" u="none" cap="none" strike="noStrike">
                        <a:latin typeface="Nunito"/>
                        <a:ea typeface="Nunito"/>
                        <a:cs typeface="Nunito"/>
                        <a:sym typeface="Nunito"/>
                      </a:endParaRPr>
                    </a:p>
                  </a:txBody>
                  <a:tcPr marT="45725" marB="45725" marR="91450" marL="91450"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tcPr>
                </a:tc>
              </a:tr>
              <a:tr h="669525">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latin typeface="Nunito"/>
                          <a:ea typeface="Nunito"/>
                          <a:cs typeface="Nunito"/>
                          <a:sym typeface="Nunito"/>
                        </a:rPr>
                        <a:t>2</a:t>
                      </a:r>
                      <a:endParaRPr sz="1200" u="none" cap="none" strike="noStrike">
                        <a:latin typeface="Nunito"/>
                        <a:ea typeface="Nunito"/>
                        <a:cs typeface="Nunito"/>
                        <a:sym typeface="Nunito"/>
                      </a:endParaRPr>
                    </a:p>
                  </a:txBody>
                  <a:tcPr marT="45725" marB="45725" marR="91450" marL="91450" anchor="ctr">
                    <a:lnR cap="flat" cmpd="sng" w="12700">
                      <a:solidFill>
                        <a:srgbClr val="7F7F7F"/>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200"/>
                        <a:buFont typeface="Arial"/>
                        <a:buNone/>
                      </a:pPr>
                      <a:r>
                        <a:rPr baseline="30000" lang="en" sz="1200" u="none" cap="none" strike="noStrike">
                          <a:latin typeface="Nunito"/>
                          <a:ea typeface="Nunito"/>
                          <a:cs typeface="Nunito"/>
                          <a:sym typeface="Nunito"/>
                        </a:rPr>
                        <a:t>…</a:t>
                      </a:r>
                      <a:endParaRPr sz="1200" u="none" cap="none" strike="noStrike">
                        <a:latin typeface="Nunito"/>
                        <a:ea typeface="Nunito"/>
                        <a:cs typeface="Nunito"/>
                        <a:sym typeface="Nunito"/>
                      </a:endParaRPr>
                    </a:p>
                  </a:txBody>
                  <a:tcPr marT="45725" marB="45725" marR="91450" marL="91450"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latin typeface="Nunito"/>
                          <a:ea typeface="Nunito"/>
                          <a:cs typeface="Nunito"/>
                          <a:sym typeface="Nunito"/>
                        </a:rPr>
                        <a:t>..</a:t>
                      </a:r>
                      <a:endParaRPr sz="1200" u="none" cap="none" strike="noStrike">
                        <a:latin typeface="Nunito"/>
                        <a:ea typeface="Nunito"/>
                        <a:cs typeface="Nunito"/>
                        <a:sym typeface="Nunito"/>
                      </a:endParaRPr>
                    </a:p>
                  </a:txBody>
                  <a:tcPr marT="45725" marB="45725" marR="91450" marL="91450"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tcPr>
                </a:tc>
              </a:tr>
              <a:tr h="669525">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latin typeface="Nunito"/>
                          <a:ea typeface="Nunito"/>
                          <a:cs typeface="Nunito"/>
                          <a:sym typeface="Nunito"/>
                        </a:rPr>
                        <a:t>3</a:t>
                      </a:r>
                      <a:endParaRPr sz="1200" u="none" cap="none" strike="noStrike">
                        <a:latin typeface="Nunito"/>
                        <a:ea typeface="Nunito"/>
                        <a:cs typeface="Nunito"/>
                        <a:sym typeface="Nunito"/>
                      </a:endParaRPr>
                    </a:p>
                  </a:txBody>
                  <a:tcPr marT="45725" marB="45725" marR="91450" marL="91450" anchor="ctr">
                    <a:lnR cap="flat" cmpd="sng" w="12700">
                      <a:solidFill>
                        <a:srgbClr val="7F7F7F"/>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latin typeface="Nunito"/>
                          <a:ea typeface="Nunito"/>
                          <a:cs typeface="Nunito"/>
                          <a:sym typeface="Nunito"/>
                        </a:rPr>
                        <a:t>…</a:t>
                      </a:r>
                      <a:endParaRPr sz="1200" u="none" cap="none" strike="noStrike">
                        <a:latin typeface="Nunito"/>
                        <a:ea typeface="Nunito"/>
                        <a:cs typeface="Nunito"/>
                        <a:sym typeface="Nunito"/>
                      </a:endParaRPr>
                    </a:p>
                  </a:txBody>
                  <a:tcPr marT="45725" marB="45725" marR="91450" marL="91450"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latin typeface="Nunito"/>
                          <a:ea typeface="Nunito"/>
                          <a:cs typeface="Nunito"/>
                          <a:sym typeface="Nunito"/>
                        </a:rPr>
                        <a:t>…</a:t>
                      </a:r>
                      <a:endParaRPr sz="1200" u="none" cap="none" strike="noStrike">
                        <a:latin typeface="Nunito"/>
                        <a:ea typeface="Nunito"/>
                        <a:cs typeface="Nunito"/>
                        <a:sym typeface="Nunito"/>
                      </a:endParaRPr>
                    </a:p>
                  </a:txBody>
                  <a:tcPr marT="45725" marB="45725" marR="91450" marL="91450"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tcPr>
                </a:tc>
              </a:tr>
              <a:tr h="669525">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latin typeface="Nunito"/>
                        <a:ea typeface="Nunito"/>
                        <a:cs typeface="Nunito"/>
                        <a:sym typeface="Nunito"/>
                      </a:endParaRPr>
                    </a:p>
                  </a:txBody>
                  <a:tcPr marT="45725" marB="45725" marR="91450" marL="91450" anchor="ctr">
                    <a:lnR cap="flat" cmpd="sng" w="12700">
                      <a:solidFill>
                        <a:srgbClr val="7F7F7F"/>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latin typeface="Nunito"/>
                        <a:ea typeface="Nunito"/>
                        <a:cs typeface="Nunito"/>
                        <a:sym typeface="Nunito"/>
                      </a:endParaRPr>
                    </a:p>
                  </a:txBody>
                  <a:tcPr marT="45725" marB="45725" marR="91450" marL="91450"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latin typeface="Nunito"/>
                        <a:ea typeface="Nunito"/>
                        <a:cs typeface="Nunito"/>
                        <a:sym typeface="Nunito"/>
                      </a:endParaRPr>
                    </a:p>
                  </a:txBody>
                  <a:tcPr marT="45725" marB="45725" marR="91450" marL="91450"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tcPr>
                </a:tc>
              </a:tr>
            </a:tbl>
          </a:graphicData>
        </a:graphic>
      </p:graphicFrame>
      <p:sp>
        <p:nvSpPr>
          <p:cNvPr id="27" name="Google Shape;27;ge1a9588eba_0_19"/>
          <p:cNvSpPr txBox="1"/>
          <p:nvPr>
            <p:ph idx="12" type="sldNum"/>
          </p:nvPr>
        </p:nvSpPr>
        <p:spPr>
          <a:xfrm>
            <a:off x="8832299" y="4946907"/>
            <a:ext cx="365400" cy="2172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1pPr>
            <a:lvl2pPr indent="0" lvl="1"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2pPr>
            <a:lvl3pPr indent="0" lvl="2"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3pPr>
            <a:lvl4pPr indent="0" lvl="3"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4pPr>
            <a:lvl5pPr indent="0" lvl="4"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5pPr>
            <a:lvl6pPr indent="0" lvl="5"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6pPr>
            <a:lvl7pPr indent="0" lvl="6"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7pPr>
            <a:lvl8pPr indent="0" lvl="7"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8pPr>
            <a:lvl9pPr indent="0" lvl="8"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sp>
        <p:nvSpPr>
          <p:cNvPr id="29" name="Google Shape;29;ge1a9588eba_0_23"/>
          <p:cNvSpPr txBox="1"/>
          <p:nvPr>
            <p:ph type="title"/>
          </p:nvPr>
        </p:nvSpPr>
        <p:spPr>
          <a:xfrm>
            <a:off x="201972" y="288368"/>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200"/>
              <a:buNone/>
              <a:defRPr/>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p:txBody>
      </p:sp>
      <p:sp>
        <p:nvSpPr>
          <p:cNvPr id="30" name="Google Shape;30;ge1a9588eba_0_23"/>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1" name="Google Shape;31;ge1a9588eba_0_23"/>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2" name="Google Shape;32;ge1a9588eba_0_23"/>
          <p:cNvSpPr txBox="1"/>
          <p:nvPr>
            <p:ph idx="12" type="sldNum"/>
          </p:nvPr>
        </p:nvSpPr>
        <p:spPr>
          <a:xfrm>
            <a:off x="8832299" y="4946907"/>
            <a:ext cx="365400" cy="2172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1pPr>
            <a:lvl2pPr indent="0" lvl="1"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2pPr>
            <a:lvl3pPr indent="0" lvl="2"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3pPr>
            <a:lvl4pPr indent="0" lvl="3"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4pPr>
            <a:lvl5pPr indent="0" lvl="4"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5pPr>
            <a:lvl6pPr indent="0" lvl="5"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6pPr>
            <a:lvl7pPr indent="0" lvl="6"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7pPr>
            <a:lvl8pPr indent="0" lvl="7"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8pPr>
            <a:lvl9pPr indent="0" lvl="8"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3" name="Shape 33"/>
        <p:cNvGrpSpPr/>
        <p:nvPr/>
      </p:nvGrpSpPr>
      <p:grpSpPr>
        <a:xfrm>
          <a:off x="0" y="0"/>
          <a:ext cx="0" cy="0"/>
          <a:chOff x="0" y="0"/>
          <a:chExt cx="0" cy="0"/>
        </a:xfrm>
      </p:grpSpPr>
      <p:sp>
        <p:nvSpPr>
          <p:cNvPr id="34" name="Google Shape;34;ge1a9588eba_0_28"/>
          <p:cNvSpPr txBox="1"/>
          <p:nvPr>
            <p:ph type="title"/>
          </p:nvPr>
        </p:nvSpPr>
        <p:spPr>
          <a:xfrm>
            <a:off x="201972" y="288368"/>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200"/>
              <a:buNone/>
              <a:defRPr/>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p:txBody>
      </p:sp>
      <p:sp>
        <p:nvSpPr>
          <p:cNvPr id="35" name="Google Shape;35;ge1a9588eba_0_28"/>
          <p:cNvSpPr txBox="1"/>
          <p:nvPr>
            <p:ph idx="12" type="sldNum"/>
          </p:nvPr>
        </p:nvSpPr>
        <p:spPr>
          <a:xfrm>
            <a:off x="8832299" y="4946907"/>
            <a:ext cx="365400" cy="2172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1pPr>
            <a:lvl2pPr indent="0" lvl="1"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2pPr>
            <a:lvl3pPr indent="0" lvl="2"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3pPr>
            <a:lvl4pPr indent="0" lvl="3"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4pPr>
            <a:lvl5pPr indent="0" lvl="4"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5pPr>
            <a:lvl6pPr indent="0" lvl="5"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6pPr>
            <a:lvl7pPr indent="0" lvl="6"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7pPr>
            <a:lvl8pPr indent="0" lvl="7"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8pPr>
            <a:lvl9pPr indent="0" lvl="8"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6" name="Shape 36"/>
        <p:cNvGrpSpPr/>
        <p:nvPr/>
      </p:nvGrpSpPr>
      <p:grpSpPr>
        <a:xfrm>
          <a:off x="0" y="0"/>
          <a:ext cx="0" cy="0"/>
          <a:chOff x="0" y="0"/>
          <a:chExt cx="0" cy="0"/>
        </a:xfrm>
      </p:grpSpPr>
      <p:sp>
        <p:nvSpPr>
          <p:cNvPr id="37" name="Google Shape;37;ge1a9588eba_0_31"/>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8" name="Google Shape;38;ge1a9588eba_0_31"/>
          <p:cNvSpPr txBox="1"/>
          <p:nvPr>
            <p:ph idx="12" type="sldNum"/>
          </p:nvPr>
        </p:nvSpPr>
        <p:spPr>
          <a:xfrm>
            <a:off x="8832299" y="4946907"/>
            <a:ext cx="365400" cy="2172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1pPr>
            <a:lvl2pPr indent="0" lvl="1"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2pPr>
            <a:lvl3pPr indent="0" lvl="2"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3pPr>
            <a:lvl4pPr indent="0" lvl="3"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4pPr>
            <a:lvl5pPr indent="0" lvl="4"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5pPr>
            <a:lvl6pPr indent="0" lvl="5"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6pPr>
            <a:lvl7pPr indent="0" lvl="6"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7pPr>
            <a:lvl8pPr indent="0" lvl="7"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8pPr>
            <a:lvl9pPr indent="0" lvl="8"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ge1a9588eba_0_34"/>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ge1a9588eba_0_34"/>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2" name="Google Shape;42;ge1a9588eba_0_34"/>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ge1a9588eba_0_34"/>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23850" lvl="0" marL="457200" algn="l">
              <a:lnSpc>
                <a:spcPct val="115000"/>
              </a:lnSpc>
              <a:spcBef>
                <a:spcPts val="0"/>
              </a:spcBef>
              <a:spcAft>
                <a:spcPts val="0"/>
              </a:spcAft>
              <a:buSzPts val="1500"/>
              <a:buChar char="●"/>
              <a:defRPr/>
            </a:lvl1pPr>
            <a:lvl2pPr indent="-311150" lvl="1" marL="914400" algn="l">
              <a:lnSpc>
                <a:spcPct val="115000"/>
              </a:lnSpc>
              <a:spcBef>
                <a:spcPts val="1600"/>
              </a:spcBef>
              <a:spcAft>
                <a:spcPts val="0"/>
              </a:spcAft>
              <a:buSzPts val="1300"/>
              <a:buChar char="○"/>
              <a:defRPr/>
            </a:lvl2pPr>
            <a:lvl3pPr indent="-304800" lvl="2" marL="1371600" algn="l">
              <a:lnSpc>
                <a:spcPct val="115000"/>
              </a:lnSpc>
              <a:spcBef>
                <a:spcPts val="1600"/>
              </a:spcBef>
              <a:spcAft>
                <a:spcPts val="0"/>
              </a:spcAft>
              <a:buSzPts val="1200"/>
              <a:buChar char="■"/>
              <a:defRPr/>
            </a:lvl3pPr>
            <a:lvl4pPr indent="-298450" lvl="3" marL="1828800" algn="l">
              <a:lnSpc>
                <a:spcPct val="115000"/>
              </a:lnSpc>
              <a:spcBef>
                <a:spcPts val="1600"/>
              </a:spcBef>
              <a:spcAft>
                <a:spcPts val="0"/>
              </a:spcAft>
              <a:buSzPts val="1100"/>
              <a:buChar char="●"/>
              <a:defRPr/>
            </a:lvl4pPr>
            <a:lvl5pPr indent="-292100" lvl="4" marL="2286000" algn="l">
              <a:lnSpc>
                <a:spcPct val="115000"/>
              </a:lnSpc>
              <a:spcBef>
                <a:spcPts val="1600"/>
              </a:spcBef>
              <a:spcAft>
                <a:spcPts val="0"/>
              </a:spcAft>
              <a:buSzPts val="1000"/>
              <a:buChar char="○"/>
              <a:defRPr/>
            </a:lvl5pPr>
            <a:lvl6pPr indent="-285750" lvl="5" marL="2743200" algn="l">
              <a:lnSpc>
                <a:spcPct val="115000"/>
              </a:lnSpc>
              <a:spcBef>
                <a:spcPts val="1600"/>
              </a:spcBef>
              <a:spcAft>
                <a:spcPts val="0"/>
              </a:spcAft>
              <a:buSzPts val="900"/>
              <a:buChar char="■"/>
              <a:defRPr/>
            </a:lvl6pPr>
            <a:lvl7pPr indent="-279400" lvl="6" marL="3200400" algn="l">
              <a:lnSpc>
                <a:spcPct val="115000"/>
              </a:lnSpc>
              <a:spcBef>
                <a:spcPts val="1600"/>
              </a:spcBef>
              <a:spcAft>
                <a:spcPts val="0"/>
              </a:spcAft>
              <a:buSzPts val="800"/>
              <a:buChar char="●"/>
              <a:defRPr/>
            </a:lvl7pPr>
            <a:lvl8pPr indent="-273050" lvl="7" marL="3657600" algn="l">
              <a:lnSpc>
                <a:spcPct val="115000"/>
              </a:lnSpc>
              <a:spcBef>
                <a:spcPts val="1600"/>
              </a:spcBef>
              <a:spcAft>
                <a:spcPts val="0"/>
              </a:spcAft>
              <a:buSzPts val="700"/>
              <a:buChar char="○"/>
              <a:defRPr/>
            </a:lvl8pPr>
            <a:lvl9pPr indent="-266700" lvl="8" marL="4114800" algn="l">
              <a:lnSpc>
                <a:spcPct val="115000"/>
              </a:lnSpc>
              <a:spcBef>
                <a:spcPts val="1600"/>
              </a:spcBef>
              <a:spcAft>
                <a:spcPts val="1600"/>
              </a:spcAft>
              <a:buSzPts val="600"/>
              <a:buChar char="■"/>
              <a:defRPr/>
            </a:lvl9pPr>
          </a:lstStyle>
          <a:p/>
        </p:txBody>
      </p:sp>
      <p:sp>
        <p:nvSpPr>
          <p:cNvPr id="44" name="Google Shape;44;ge1a9588eba_0_34"/>
          <p:cNvSpPr txBox="1"/>
          <p:nvPr>
            <p:ph idx="12" type="sldNum"/>
          </p:nvPr>
        </p:nvSpPr>
        <p:spPr>
          <a:xfrm>
            <a:off x="8832299" y="4946907"/>
            <a:ext cx="365400" cy="2172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1pPr>
            <a:lvl2pPr indent="0" lvl="1"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2pPr>
            <a:lvl3pPr indent="0" lvl="2"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3pPr>
            <a:lvl4pPr indent="0" lvl="3"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4pPr>
            <a:lvl5pPr indent="0" lvl="4"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5pPr>
            <a:lvl6pPr indent="0" lvl="5"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6pPr>
            <a:lvl7pPr indent="0" lvl="6"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7pPr>
            <a:lvl8pPr indent="0" lvl="7"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8pPr>
            <a:lvl9pPr indent="0" lvl="8"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5" name="Shape 45"/>
        <p:cNvGrpSpPr/>
        <p:nvPr/>
      </p:nvGrpSpPr>
      <p:grpSpPr>
        <a:xfrm>
          <a:off x="0" y="0"/>
          <a:ext cx="0" cy="0"/>
          <a:chOff x="0" y="0"/>
          <a:chExt cx="0" cy="0"/>
        </a:xfrm>
      </p:grpSpPr>
      <p:sp>
        <p:nvSpPr>
          <p:cNvPr id="46" name="Google Shape;46;ge1a9588eba_0_40"/>
          <p:cNvSpPr txBox="1"/>
          <p:nvPr>
            <p:ph idx="12" type="sldNum"/>
          </p:nvPr>
        </p:nvSpPr>
        <p:spPr>
          <a:xfrm>
            <a:off x="8832299" y="4946907"/>
            <a:ext cx="365400" cy="2172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1pPr>
            <a:lvl2pPr indent="0" lvl="1"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2pPr>
            <a:lvl3pPr indent="0" lvl="2"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3pPr>
            <a:lvl4pPr indent="0" lvl="3"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4pPr>
            <a:lvl5pPr indent="0" lvl="4"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5pPr>
            <a:lvl6pPr indent="0" lvl="5"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6pPr>
            <a:lvl7pPr indent="0" lvl="6"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7pPr>
            <a:lvl8pPr indent="0" lvl="7"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8pPr>
            <a:lvl9pPr indent="0" lvl="8"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2" Type="http://schemas.openxmlformats.org/officeDocument/2006/relationships/theme" Target="../theme/theme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1.xml"/><Relationship Id="rId3" Type="http://schemas.openxmlformats.org/officeDocument/2006/relationships/slideLayout" Target="../slideLayouts/slideLayout12.xml"/><Relationship Id="rId4" Type="http://schemas.openxmlformats.org/officeDocument/2006/relationships/slideLayout" Target="../slideLayouts/slideLayout13.xml"/><Relationship Id="rId11" Type="http://schemas.openxmlformats.org/officeDocument/2006/relationships/slideLayout" Target="../slideLayouts/slideLayout20.xml"/><Relationship Id="rId10" Type="http://schemas.openxmlformats.org/officeDocument/2006/relationships/slideLayout" Target="../slideLayouts/slideLayout19.xml"/><Relationship Id="rId12" Type="http://schemas.openxmlformats.org/officeDocument/2006/relationships/theme" Target="../theme/theme2.xml"/><Relationship Id="rId9" Type="http://schemas.openxmlformats.org/officeDocument/2006/relationships/slideLayout" Target="../slideLayouts/slideLayout18.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ge1a9588eba_0_0"/>
          <p:cNvSpPr txBox="1"/>
          <p:nvPr>
            <p:ph type="title"/>
          </p:nvPr>
        </p:nvSpPr>
        <p:spPr>
          <a:xfrm>
            <a:off x="201972" y="288368"/>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434343"/>
              </a:buClr>
              <a:buSzPts val="2200"/>
              <a:buFont typeface="Nunito"/>
              <a:buNone/>
              <a:defRPr b="1" i="0" sz="2200" u="none" cap="none" strike="noStrike">
                <a:solidFill>
                  <a:srgbClr val="434343"/>
                </a:solidFill>
                <a:latin typeface="Nunito"/>
                <a:ea typeface="Nunito"/>
                <a:cs typeface="Nunito"/>
                <a:sym typeface="Nunito"/>
              </a:defRPr>
            </a:lvl1pPr>
            <a:lvl2pPr lvl="1" marR="0" rtl="0" algn="l">
              <a:lnSpc>
                <a:spcPct val="100000"/>
              </a:lnSpc>
              <a:spcBef>
                <a:spcPts val="0"/>
              </a:spcBef>
              <a:spcAft>
                <a:spcPts val="0"/>
              </a:spcAft>
              <a:buClr>
                <a:srgbClr val="434343"/>
              </a:buClr>
              <a:buSzPts val="2500"/>
              <a:buFont typeface="Nunito SemiBold"/>
              <a:buNone/>
              <a:defRPr b="0" i="0" sz="2500" u="none" cap="none" strike="noStrike">
                <a:solidFill>
                  <a:srgbClr val="434343"/>
                </a:solidFill>
                <a:latin typeface="Nunito SemiBold"/>
                <a:ea typeface="Nunito SemiBold"/>
                <a:cs typeface="Nunito SemiBold"/>
                <a:sym typeface="Nunito SemiBold"/>
              </a:defRPr>
            </a:lvl2pPr>
            <a:lvl3pPr lvl="2" marR="0" rtl="0" algn="l">
              <a:lnSpc>
                <a:spcPct val="100000"/>
              </a:lnSpc>
              <a:spcBef>
                <a:spcPts val="0"/>
              </a:spcBef>
              <a:spcAft>
                <a:spcPts val="0"/>
              </a:spcAft>
              <a:buClr>
                <a:srgbClr val="434343"/>
              </a:buClr>
              <a:buSzPts val="2500"/>
              <a:buFont typeface="Nunito SemiBold"/>
              <a:buNone/>
              <a:defRPr b="0" i="0" sz="2500" u="none" cap="none" strike="noStrike">
                <a:solidFill>
                  <a:srgbClr val="434343"/>
                </a:solidFill>
                <a:latin typeface="Nunito SemiBold"/>
                <a:ea typeface="Nunito SemiBold"/>
                <a:cs typeface="Nunito SemiBold"/>
                <a:sym typeface="Nunito SemiBold"/>
              </a:defRPr>
            </a:lvl3pPr>
            <a:lvl4pPr lvl="3" marR="0" rtl="0" algn="l">
              <a:lnSpc>
                <a:spcPct val="100000"/>
              </a:lnSpc>
              <a:spcBef>
                <a:spcPts val="0"/>
              </a:spcBef>
              <a:spcAft>
                <a:spcPts val="0"/>
              </a:spcAft>
              <a:buClr>
                <a:srgbClr val="434343"/>
              </a:buClr>
              <a:buSzPts val="2500"/>
              <a:buFont typeface="Nunito SemiBold"/>
              <a:buNone/>
              <a:defRPr b="0" i="0" sz="2500" u="none" cap="none" strike="noStrike">
                <a:solidFill>
                  <a:srgbClr val="434343"/>
                </a:solidFill>
                <a:latin typeface="Nunito SemiBold"/>
                <a:ea typeface="Nunito SemiBold"/>
                <a:cs typeface="Nunito SemiBold"/>
                <a:sym typeface="Nunito SemiBold"/>
              </a:defRPr>
            </a:lvl4pPr>
            <a:lvl5pPr lvl="4" marR="0" rtl="0" algn="l">
              <a:lnSpc>
                <a:spcPct val="100000"/>
              </a:lnSpc>
              <a:spcBef>
                <a:spcPts val="0"/>
              </a:spcBef>
              <a:spcAft>
                <a:spcPts val="0"/>
              </a:spcAft>
              <a:buClr>
                <a:srgbClr val="434343"/>
              </a:buClr>
              <a:buSzPts val="2500"/>
              <a:buFont typeface="Nunito SemiBold"/>
              <a:buNone/>
              <a:defRPr b="0" i="0" sz="2500" u="none" cap="none" strike="noStrike">
                <a:solidFill>
                  <a:srgbClr val="434343"/>
                </a:solidFill>
                <a:latin typeface="Nunito SemiBold"/>
                <a:ea typeface="Nunito SemiBold"/>
                <a:cs typeface="Nunito SemiBold"/>
                <a:sym typeface="Nunito SemiBold"/>
              </a:defRPr>
            </a:lvl5pPr>
            <a:lvl6pPr lvl="5" marR="0" rtl="0" algn="l">
              <a:lnSpc>
                <a:spcPct val="100000"/>
              </a:lnSpc>
              <a:spcBef>
                <a:spcPts val="0"/>
              </a:spcBef>
              <a:spcAft>
                <a:spcPts val="0"/>
              </a:spcAft>
              <a:buClr>
                <a:srgbClr val="434343"/>
              </a:buClr>
              <a:buSzPts val="2500"/>
              <a:buFont typeface="Nunito SemiBold"/>
              <a:buNone/>
              <a:defRPr b="0" i="0" sz="2500" u="none" cap="none" strike="noStrike">
                <a:solidFill>
                  <a:srgbClr val="434343"/>
                </a:solidFill>
                <a:latin typeface="Nunito SemiBold"/>
                <a:ea typeface="Nunito SemiBold"/>
                <a:cs typeface="Nunito SemiBold"/>
                <a:sym typeface="Nunito SemiBold"/>
              </a:defRPr>
            </a:lvl6pPr>
            <a:lvl7pPr lvl="6" marR="0" rtl="0" algn="l">
              <a:lnSpc>
                <a:spcPct val="100000"/>
              </a:lnSpc>
              <a:spcBef>
                <a:spcPts val="0"/>
              </a:spcBef>
              <a:spcAft>
                <a:spcPts val="0"/>
              </a:spcAft>
              <a:buClr>
                <a:srgbClr val="434343"/>
              </a:buClr>
              <a:buSzPts val="2500"/>
              <a:buFont typeface="Nunito SemiBold"/>
              <a:buNone/>
              <a:defRPr b="0" i="0" sz="2500" u="none" cap="none" strike="noStrike">
                <a:solidFill>
                  <a:srgbClr val="434343"/>
                </a:solidFill>
                <a:latin typeface="Nunito SemiBold"/>
                <a:ea typeface="Nunito SemiBold"/>
                <a:cs typeface="Nunito SemiBold"/>
                <a:sym typeface="Nunito SemiBold"/>
              </a:defRPr>
            </a:lvl7pPr>
            <a:lvl8pPr lvl="7" marR="0" rtl="0" algn="l">
              <a:lnSpc>
                <a:spcPct val="100000"/>
              </a:lnSpc>
              <a:spcBef>
                <a:spcPts val="0"/>
              </a:spcBef>
              <a:spcAft>
                <a:spcPts val="0"/>
              </a:spcAft>
              <a:buClr>
                <a:srgbClr val="434343"/>
              </a:buClr>
              <a:buSzPts val="2500"/>
              <a:buFont typeface="Nunito SemiBold"/>
              <a:buNone/>
              <a:defRPr b="0" i="0" sz="2500" u="none" cap="none" strike="noStrike">
                <a:solidFill>
                  <a:srgbClr val="434343"/>
                </a:solidFill>
                <a:latin typeface="Nunito SemiBold"/>
                <a:ea typeface="Nunito SemiBold"/>
                <a:cs typeface="Nunito SemiBold"/>
                <a:sym typeface="Nunito SemiBold"/>
              </a:defRPr>
            </a:lvl8pPr>
            <a:lvl9pPr lvl="8" marR="0" rtl="0" algn="l">
              <a:lnSpc>
                <a:spcPct val="100000"/>
              </a:lnSpc>
              <a:spcBef>
                <a:spcPts val="0"/>
              </a:spcBef>
              <a:spcAft>
                <a:spcPts val="0"/>
              </a:spcAft>
              <a:buClr>
                <a:srgbClr val="434343"/>
              </a:buClr>
              <a:buSzPts val="2500"/>
              <a:buFont typeface="Nunito SemiBold"/>
              <a:buNone/>
              <a:defRPr b="0" i="0" sz="2500" u="none" cap="none" strike="noStrike">
                <a:solidFill>
                  <a:srgbClr val="434343"/>
                </a:solidFill>
                <a:latin typeface="Nunito SemiBold"/>
                <a:ea typeface="Nunito SemiBold"/>
                <a:cs typeface="Nunito SemiBold"/>
                <a:sym typeface="Nunito SemiBold"/>
              </a:defRPr>
            </a:lvl9pPr>
          </a:lstStyle>
          <a:p/>
        </p:txBody>
      </p:sp>
      <p:sp>
        <p:nvSpPr>
          <p:cNvPr id="7" name="Google Shape;7;ge1a9588eba_0_0"/>
          <p:cNvSpPr txBox="1"/>
          <p:nvPr>
            <p:ph idx="1" type="body"/>
          </p:nvPr>
        </p:nvSpPr>
        <p:spPr>
          <a:xfrm>
            <a:off x="311700" y="861075"/>
            <a:ext cx="8520600" cy="3416400"/>
          </a:xfrm>
          <a:prstGeom prst="rect">
            <a:avLst/>
          </a:prstGeom>
          <a:noFill/>
          <a:ln>
            <a:noFill/>
          </a:ln>
        </p:spPr>
        <p:txBody>
          <a:bodyPr anchorCtr="0" anchor="t" bIns="91425" lIns="91425" spcFirstLastPara="1" rIns="91425" wrap="square" tIns="91425">
            <a:noAutofit/>
          </a:bodyPr>
          <a:lstStyle>
            <a:lvl1pPr indent="-323850" lvl="0" marL="457200" marR="0" rtl="0" algn="l">
              <a:lnSpc>
                <a:spcPct val="115000"/>
              </a:lnSpc>
              <a:spcBef>
                <a:spcPts val="0"/>
              </a:spcBef>
              <a:spcAft>
                <a:spcPts val="0"/>
              </a:spcAft>
              <a:buClr>
                <a:schemeClr val="dk2"/>
              </a:buClr>
              <a:buSzPts val="1500"/>
              <a:buFont typeface="Nunito"/>
              <a:buChar char="●"/>
              <a:defRPr b="0" i="0" sz="1500" u="none" cap="none" strike="noStrike">
                <a:solidFill>
                  <a:schemeClr val="dk2"/>
                </a:solidFill>
                <a:latin typeface="Nunito"/>
                <a:ea typeface="Nunito"/>
                <a:cs typeface="Nunito"/>
                <a:sym typeface="Nunito"/>
              </a:defRPr>
            </a:lvl1pPr>
            <a:lvl2pPr indent="-311150" lvl="1" marL="914400" marR="0" rtl="0" algn="l">
              <a:lnSpc>
                <a:spcPct val="115000"/>
              </a:lnSpc>
              <a:spcBef>
                <a:spcPts val="1600"/>
              </a:spcBef>
              <a:spcAft>
                <a:spcPts val="0"/>
              </a:spcAft>
              <a:buClr>
                <a:schemeClr val="dk2"/>
              </a:buClr>
              <a:buSzPts val="1300"/>
              <a:buFont typeface="Nunito"/>
              <a:buChar char="○"/>
              <a:defRPr b="0" i="0" sz="1300" u="none" cap="none" strike="noStrike">
                <a:solidFill>
                  <a:schemeClr val="dk2"/>
                </a:solidFill>
                <a:latin typeface="Nunito"/>
                <a:ea typeface="Nunito"/>
                <a:cs typeface="Nunito"/>
                <a:sym typeface="Nunito"/>
              </a:defRPr>
            </a:lvl2pPr>
            <a:lvl3pPr indent="-304800" lvl="2" marL="1371600" marR="0" rtl="0" algn="l">
              <a:lnSpc>
                <a:spcPct val="115000"/>
              </a:lnSpc>
              <a:spcBef>
                <a:spcPts val="1600"/>
              </a:spcBef>
              <a:spcAft>
                <a:spcPts val="0"/>
              </a:spcAft>
              <a:buClr>
                <a:schemeClr val="dk2"/>
              </a:buClr>
              <a:buSzPts val="1200"/>
              <a:buFont typeface="Nunito"/>
              <a:buChar char="■"/>
              <a:defRPr b="0" i="0" sz="1200" u="none" cap="none" strike="noStrike">
                <a:solidFill>
                  <a:schemeClr val="dk2"/>
                </a:solidFill>
                <a:latin typeface="Nunito"/>
                <a:ea typeface="Nunito"/>
                <a:cs typeface="Nunito"/>
                <a:sym typeface="Nunito"/>
              </a:defRPr>
            </a:lvl3pPr>
            <a:lvl4pPr indent="-298450" lvl="3" marL="1828800" marR="0" rtl="0" algn="l">
              <a:lnSpc>
                <a:spcPct val="115000"/>
              </a:lnSpc>
              <a:spcBef>
                <a:spcPts val="160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4pPr>
            <a:lvl5pPr indent="-292100" lvl="4" marL="2286000" marR="0" rtl="0" algn="l">
              <a:lnSpc>
                <a:spcPct val="115000"/>
              </a:lnSpc>
              <a:spcBef>
                <a:spcPts val="1600"/>
              </a:spcBef>
              <a:spcAft>
                <a:spcPts val="0"/>
              </a:spcAft>
              <a:buClr>
                <a:schemeClr val="dk2"/>
              </a:buClr>
              <a:buSzPts val="1000"/>
              <a:buFont typeface="Nunito"/>
              <a:buChar char="○"/>
              <a:defRPr b="0" i="0" sz="1000" u="none" cap="none" strike="noStrike">
                <a:solidFill>
                  <a:schemeClr val="dk2"/>
                </a:solidFill>
                <a:latin typeface="Nunito"/>
                <a:ea typeface="Nunito"/>
                <a:cs typeface="Nunito"/>
                <a:sym typeface="Nunito"/>
              </a:defRPr>
            </a:lvl5pPr>
            <a:lvl6pPr indent="-285750" lvl="5" marL="2743200" marR="0" rtl="0" algn="l">
              <a:lnSpc>
                <a:spcPct val="115000"/>
              </a:lnSpc>
              <a:spcBef>
                <a:spcPts val="1600"/>
              </a:spcBef>
              <a:spcAft>
                <a:spcPts val="0"/>
              </a:spcAft>
              <a:buClr>
                <a:schemeClr val="dk2"/>
              </a:buClr>
              <a:buSzPts val="900"/>
              <a:buFont typeface="Nunito"/>
              <a:buChar char="■"/>
              <a:defRPr b="0" i="0" sz="900" u="none" cap="none" strike="noStrike">
                <a:solidFill>
                  <a:schemeClr val="dk2"/>
                </a:solidFill>
                <a:latin typeface="Nunito"/>
                <a:ea typeface="Nunito"/>
                <a:cs typeface="Nunito"/>
                <a:sym typeface="Nunito"/>
              </a:defRPr>
            </a:lvl6pPr>
            <a:lvl7pPr indent="-279400" lvl="6" marL="3200400" marR="0" rtl="0" algn="l">
              <a:lnSpc>
                <a:spcPct val="115000"/>
              </a:lnSpc>
              <a:spcBef>
                <a:spcPts val="1600"/>
              </a:spcBef>
              <a:spcAft>
                <a:spcPts val="0"/>
              </a:spcAft>
              <a:buClr>
                <a:schemeClr val="dk2"/>
              </a:buClr>
              <a:buSzPts val="800"/>
              <a:buFont typeface="Nunito"/>
              <a:buChar char="●"/>
              <a:defRPr b="0" i="0" sz="800" u="none" cap="none" strike="noStrike">
                <a:solidFill>
                  <a:schemeClr val="dk2"/>
                </a:solidFill>
                <a:latin typeface="Nunito"/>
                <a:ea typeface="Nunito"/>
                <a:cs typeface="Nunito"/>
                <a:sym typeface="Nunito"/>
              </a:defRPr>
            </a:lvl7pPr>
            <a:lvl8pPr indent="-273050" lvl="7" marL="3657600" marR="0" rtl="0" algn="l">
              <a:lnSpc>
                <a:spcPct val="115000"/>
              </a:lnSpc>
              <a:spcBef>
                <a:spcPts val="1600"/>
              </a:spcBef>
              <a:spcAft>
                <a:spcPts val="0"/>
              </a:spcAft>
              <a:buClr>
                <a:schemeClr val="dk2"/>
              </a:buClr>
              <a:buSzPts val="700"/>
              <a:buFont typeface="Nunito"/>
              <a:buChar char="○"/>
              <a:defRPr b="0" i="0" sz="700" u="none" cap="none" strike="noStrike">
                <a:solidFill>
                  <a:schemeClr val="dk2"/>
                </a:solidFill>
                <a:latin typeface="Nunito"/>
                <a:ea typeface="Nunito"/>
                <a:cs typeface="Nunito"/>
                <a:sym typeface="Nunito"/>
              </a:defRPr>
            </a:lvl8pPr>
            <a:lvl9pPr indent="-266700" lvl="8" marL="4114800" marR="0" rtl="0" algn="l">
              <a:lnSpc>
                <a:spcPct val="115000"/>
              </a:lnSpc>
              <a:spcBef>
                <a:spcPts val="1600"/>
              </a:spcBef>
              <a:spcAft>
                <a:spcPts val="1600"/>
              </a:spcAft>
              <a:buClr>
                <a:schemeClr val="dk2"/>
              </a:buClr>
              <a:buSzPts val="600"/>
              <a:buFont typeface="Nunito"/>
              <a:buChar char="■"/>
              <a:defRPr b="0" i="0" sz="600" u="none" cap="none" strike="noStrike">
                <a:solidFill>
                  <a:schemeClr val="dk2"/>
                </a:solidFill>
                <a:latin typeface="Nunito"/>
                <a:ea typeface="Nunito"/>
                <a:cs typeface="Nunito"/>
                <a:sym typeface="Nunito"/>
              </a:defRPr>
            </a:lvl9pPr>
          </a:lstStyle>
          <a:p/>
        </p:txBody>
      </p:sp>
      <p:sp>
        <p:nvSpPr>
          <p:cNvPr id="8" name="Google Shape;8;ge1a9588eba_0_0"/>
          <p:cNvSpPr txBox="1"/>
          <p:nvPr/>
        </p:nvSpPr>
        <p:spPr>
          <a:xfrm>
            <a:off x="2234400" y="4917657"/>
            <a:ext cx="4675200" cy="275700"/>
          </a:xfrm>
          <a:prstGeom prst="rect">
            <a:avLst/>
          </a:prstGeom>
          <a:noFill/>
          <a:ln>
            <a:noFill/>
          </a:ln>
        </p:spPr>
        <p:txBody>
          <a:bodyPr anchorCtr="0" anchor="t" bIns="91425" lIns="91425" spcFirstLastPara="1" rIns="91425" wrap="square" tIns="91425">
            <a:noAutofit/>
          </a:bodyPr>
          <a:lstStyle/>
          <a:p>
            <a:pPr indent="0" lvl="0" marL="12700" marR="0" rtl="0" algn="ctr">
              <a:lnSpc>
                <a:spcPct val="102500"/>
              </a:lnSpc>
              <a:spcBef>
                <a:spcPts val="0"/>
              </a:spcBef>
              <a:spcAft>
                <a:spcPts val="0"/>
              </a:spcAft>
              <a:buClr>
                <a:srgbClr val="000000"/>
              </a:buClr>
              <a:buSzPts val="700"/>
              <a:buFont typeface="Arial"/>
              <a:buNone/>
            </a:pPr>
            <a:r>
              <a:rPr b="1" i="0" lang="en" sz="700" u="none" cap="none" strike="noStrike">
                <a:solidFill>
                  <a:srgbClr val="434343"/>
                </a:solidFill>
                <a:latin typeface="Nunito"/>
                <a:ea typeface="Nunito"/>
                <a:cs typeface="Nunito"/>
                <a:sym typeface="Nunito"/>
              </a:rPr>
              <a:t>Proprietary content. © Great Learning. All Rights Reserved. Unauthorized use or distribution prohibited.</a:t>
            </a:r>
            <a:endParaRPr b="1" i="0" sz="700" u="none" cap="none" strike="noStrike">
              <a:solidFill>
                <a:srgbClr val="434343"/>
              </a:solidFill>
              <a:latin typeface="Nunito"/>
              <a:ea typeface="Nunito"/>
              <a:cs typeface="Nunito"/>
              <a:sym typeface="Nunito"/>
            </a:endParaRPr>
          </a:p>
        </p:txBody>
      </p:sp>
      <p:sp>
        <p:nvSpPr>
          <p:cNvPr id="9" name="Google Shape;9;ge1a9588eba_0_0"/>
          <p:cNvSpPr txBox="1"/>
          <p:nvPr>
            <p:ph idx="12" type="sldNum"/>
          </p:nvPr>
        </p:nvSpPr>
        <p:spPr>
          <a:xfrm>
            <a:off x="8832299" y="4946907"/>
            <a:ext cx="365400" cy="217200"/>
          </a:xfrm>
          <a:prstGeom prst="rect">
            <a:avLst/>
          </a:prstGeom>
          <a:noFill/>
          <a:ln>
            <a:noFill/>
          </a:ln>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1pPr>
            <a:lvl2pPr indent="0" lvl="1" marL="0" marR="0" rtl="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2pPr>
            <a:lvl3pPr indent="0" lvl="2" marL="0" marR="0" rtl="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3pPr>
            <a:lvl4pPr indent="0" lvl="3" marL="0" marR="0" rtl="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4pPr>
            <a:lvl5pPr indent="0" lvl="4" marL="0" marR="0" rtl="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5pPr>
            <a:lvl6pPr indent="0" lvl="5" marL="0" marR="0" rtl="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6pPr>
            <a:lvl7pPr indent="0" lvl="6" marL="0" marR="0" rtl="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7pPr>
            <a:lvl8pPr indent="0" lvl="7" marL="0" marR="0" rtl="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8pPr>
            <a:lvl9pPr indent="0" lvl="8" marL="0" marR="0" rtl="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9pPr>
          </a:lstStyle>
          <a:p>
            <a:pPr indent="0" lvl="0" marL="0" rtl="0" algn="ctr">
              <a:spcBef>
                <a:spcPts val="0"/>
              </a:spcBef>
              <a:spcAft>
                <a:spcPts val="0"/>
              </a:spcAft>
              <a:buNone/>
            </a:pPr>
            <a:fld id="{00000000-1234-1234-1234-123412341234}" type="slidenum">
              <a:rPr lang="en"/>
              <a:t>‹#›</a:t>
            </a:fld>
            <a:endParaRPr/>
          </a:p>
        </p:txBody>
      </p:sp>
      <p:pic>
        <p:nvPicPr>
          <p:cNvPr id="10" name="Google Shape;10;ge1a9588eba_0_0"/>
          <p:cNvPicPr preferRelativeResize="0"/>
          <p:nvPr/>
        </p:nvPicPr>
        <p:blipFill rotWithShape="1">
          <a:blip r:embed="rId1">
            <a:alphaModFix/>
          </a:blip>
          <a:srcRect b="0" l="0" r="0" t="0"/>
          <a:stretch/>
        </p:blipFill>
        <p:spPr>
          <a:xfrm>
            <a:off x="7669500" y="68264"/>
            <a:ext cx="1395476" cy="572701"/>
          </a:xfrm>
          <a:prstGeom prst="rect">
            <a:avLst/>
          </a:prstGeom>
          <a:noFill/>
          <a:ln>
            <a:noFill/>
          </a:ln>
        </p:spPr>
      </p:pic>
      <p:grpSp>
        <p:nvGrpSpPr>
          <p:cNvPr id="11" name="Google Shape;11;ge1a9588eba_0_0"/>
          <p:cNvGrpSpPr/>
          <p:nvPr/>
        </p:nvGrpSpPr>
        <p:grpSpPr>
          <a:xfrm>
            <a:off x="6593" y="10"/>
            <a:ext cx="175500" cy="709221"/>
            <a:chOff x="6593" y="10"/>
            <a:chExt cx="175500" cy="709221"/>
          </a:xfrm>
        </p:grpSpPr>
        <p:sp>
          <p:nvSpPr>
            <p:cNvPr id="12" name="Google Shape;12;ge1a9588eba_0_0"/>
            <p:cNvSpPr/>
            <p:nvPr/>
          </p:nvSpPr>
          <p:spPr>
            <a:xfrm>
              <a:off x="6593" y="10"/>
              <a:ext cx="175500" cy="355500"/>
            </a:xfrm>
            <a:prstGeom prst="rect">
              <a:avLst/>
            </a:prstGeom>
            <a:solidFill>
              <a:srgbClr val="0E39A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ge1a9588eba_0_0"/>
            <p:cNvSpPr/>
            <p:nvPr/>
          </p:nvSpPr>
          <p:spPr>
            <a:xfrm>
              <a:off x="6593" y="353731"/>
              <a:ext cx="175500" cy="355500"/>
            </a:xfrm>
            <a:prstGeom prst="rect">
              <a:avLst/>
            </a:prstGeom>
            <a:solidFill>
              <a:srgbClr val="1974D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3" name="Shape 53"/>
        <p:cNvGrpSpPr/>
        <p:nvPr/>
      </p:nvGrpSpPr>
      <p:grpSpPr>
        <a:xfrm>
          <a:off x="0" y="0"/>
          <a:ext cx="0" cy="0"/>
          <a:chOff x="0" y="0"/>
          <a:chExt cx="0" cy="0"/>
        </a:xfrm>
      </p:grpSpPr>
      <p:sp>
        <p:nvSpPr>
          <p:cNvPr id="54" name="Google Shape;54;g10ee00f67ea_0_62"/>
          <p:cNvSpPr txBox="1"/>
          <p:nvPr>
            <p:ph type="title"/>
          </p:nvPr>
        </p:nvSpPr>
        <p:spPr>
          <a:xfrm>
            <a:off x="201972" y="288368"/>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434343"/>
              </a:buClr>
              <a:buSzPts val="2200"/>
              <a:buFont typeface="Nunito"/>
              <a:buNone/>
              <a:defRPr b="1" i="0" sz="2200" u="none" cap="none" strike="noStrike">
                <a:solidFill>
                  <a:srgbClr val="434343"/>
                </a:solidFill>
                <a:latin typeface="Nunito"/>
                <a:ea typeface="Nunito"/>
                <a:cs typeface="Nunito"/>
                <a:sym typeface="Nunito"/>
              </a:defRPr>
            </a:lvl1pPr>
            <a:lvl2pPr lvl="1" marR="0" rtl="0" algn="l">
              <a:lnSpc>
                <a:spcPct val="100000"/>
              </a:lnSpc>
              <a:spcBef>
                <a:spcPts val="0"/>
              </a:spcBef>
              <a:spcAft>
                <a:spcPts val="0"/>
              </a:spcAft>
              <a:buClr>
                <a:srgbClr val="434343"/>
              </a:buClr>
              <a:buSzPts val="2500"/>
              <a:buFont typeface="Nunito SemiBold"/>
              <a:buNone/>
              <a:defRPr b="0" i="0" sz="2500" u="none" cap="none" strike="noStrike">
                <a:solidFill>
                  <a:srgbClr val="434343"/>
                </a:solidFill>
                <a:latin typeface="Nunito SemiBold"/>
                <a:ea typeface="Nunito SemiBold"/>
                <a:cs typeface="Nunito SemiBold"/>
                <a:sym typeface="Nunito SemiBold"/>
              </a:defRPr>
            </a:lvl2pPr>
            <a:lvl3pPr lvl="2" marR="0" rtl="0" algn="l">
              <a:lnSpc>
                <a:spcPct val="100000"/>
              </a:lnSpc>
              <a:spcBef>
                <a:spcPts val="0"/>
              </a:spcBef>
              <a:spcAft>
                <a:spcPts val="0"/>
              </a:spcAft>
              <a:buClr>
                <a:srgbClr val="434343"/>
              </a:buClr>
              <a:buSzPts val="2500"/>
              <a:buFont typeface="Nunito SemiBold"/>
              <a:buNone/>
              <a:defRPr b="0" i="0" sz="2500" u="none" cap="none" strike="noStrike">
                <a:solidFill>
                  <a:srgbClr val="434343"/>
                </a:solidFill>
                <a:latin typeface="Nunito SemiBold"/>
                <a:ea typeface="Nunito SemiBold"/>
                <a:cs typeface="Nunito SemiBold"/>
                <a:sym typeface="Nunito SemiBold"/>
              </a:defRPr>
            </a:lvl3pPr>
            <a:lvl4pPr lvl="3" marR="0" rtl="0" algn="l">
              <a:lnSpc>
                <a:spcPct val="100000"/>
              </a:lnSpc>
              <a:spcBef>
                <a:spcPts val="0"/>
              </a:spcBef>
              <a:spcAft>
                <a:spcPts val="0"/>
              </a:spcAft>
              <a:buClr>
                <a:srgbClr val="434343"/>
              </a:buClr>
              <a:buSzPts val="2500"/>
              <a:buFont typeface="Nunito SemiBold"/>
              <a:buNone/>
              <a:defRPr b="0" i="0" sz="2500" u="none" cap="none" strike="noStrike">
                <a:solidFill>
                  <a:srgbClr val="434343"/>
                </a:solidFill>
                <a:latin typeface="Nunito SemiBold"/>
                <a:ea typeface="Nunito SemiBold"/>
                <a:cs typeface="Nunito SemiBold"/>
                <a:sym typeface="Nunito SemiBold"/>
              </a:defRPr>
            </a:lvl4pPr>
            <a:lvl5pPr lvl="4" marR="0" rtl="0" algn="l">
              <a:lnSpc>
                <a:spcPct val="100000"/>
              </a:lnSpc>
              <a:spcBef>
                <a:spcPts val="0"/>
              </a:spcBef>
              <a:spcAft>
                <a:spcPts val="0"/>
              </a:spcAft>
              <a:buClr>
                <a:srgbClr val="434343"/>
              </a:buClr>
              <a:buSzPts val="2500"/>
              <a:buFont typeface="Nunito SemiBold"/>
              <a:buNone/>
              <a:defRPr b="0" i="0" sz="2500" u="none" cap="none" strike="noStrike">
                <a:solidFill>
                  <a:srgbClr val="434343"/>
                </a:solidFill>
                <a:latin typeface="Nunito SemiBold"/>
                <a:ea typeface="Nunito SemiBold"/>
                <a:cs typeface="Nunito SemiBold"/>
                <a:sym typeface="Nunito SemiBold"/>
              </a:defRPr>
            </a:lvl5pPr>
            <a:lvl6pPr lvl="5" marR="0" rtl="0" algn="l">
              <a:lnSpc>
                <a:spcPct val="100000"/>
              </a:lnSpc>
              <a:spcBef>
                <a:spcPts val="0"/>
              </a:spcBef>
              <a:spcAft>
                <a:spcPts val="0"/>
              </a:spcAft>
              <a:buClr>
                <a:srgbClr val="434343"/>
              </a:buClr>
              <a:buSzPts val="2500"/>
              <a:buFont typeface="Nunito SemiBold"/>
              <a:buNone/>
              <a:defRPr b="0" i="0" sz="2500" u="none" cap="none" strike="noStrike">
                <a:solidFill>
                  <a:srgbClr val="434343"/>
                </a:solidFill>
                <a:latin typeface="Nunito SemiBold"/>
                <a:ea typeface="Nunito SemiBold"/>
                <a:cs typeface="Nunito SemiBold"/>
                <a:sym typeface="Nunito SemiBold"/>
              </a:defRPr>
            </a:lvl6pPr>
            <a:lvl7pPr lvl="6" marR="0" rtl="0" algn="l">
              <a:lnSpc>
                <a:spcPct val="100000"/>
              </a:lnSpc>
              <a:spcBef>
                <a:spcPts val="0"/>
              </a:spcBef>
              <a:spcAft>
                <a:spcPts val="0"/>
              </a:spcAft>
              <a:buClr>
                <a:srgbClr val="434343"/>
              </a:buClr>
              <a:buSzPts val="2500"/>
              <a:buFont typeface="Nunito SemiBold"/>
              <a:buNone/>
              <a:defRPr b="0" i="0" sz="2500" u="none" cap="none" strike="noStrike">
                <a:solidFill>
                  <a:srgbClr val="434343"/>
                </a:solidFill>
                <a:latin typeface="Nunito SemiBold"/>
                <a:ea typeface="Nunito SemiBold"/>
                <a:cs typeface="Nunito SemiBold"/>
                <a:sym typeface="Nunito SemiBold"/>
              </a:defRPr>
            </a:lvl7pPr>
            <a:lvl8pPr lvl="7" marR="0" rtl="0" algn="l">
              <a:lnSpc>
                <a:spcPct val="100000"/>
              </a:lnSpc>
              <a:spcBef>
                <a:spcPts val="0"/>
              </a:spcBef>
              <a:spcAft>
                <a:spcPts val="0"/>
              </a:spcAft>
              <a:buClr>
                <a:srgbClr val="434343"/>
              </a:buClr>
              <a:buSzPts val="2500"/>
              <a:buFont typeface="Nunito SemiBold"/>
              <a:buNone/>
              <a:defRPr b="0" i="0" sz="2500" u="none" cap="none" strike="noStrike">
                <a:solidFill>
                  <a:srgbClr val="434343"/>
                </a:solidFill>
                <a:latin typeface="Nunito SemiBold"/>
                <a:ea typeface="Nunito SemiBold"/>
                <a:cs typeface="Nunito SemiBold"/>
                <a:sym typeface="Nunito SemiBold"/>
              </a:defRPr>
            </a:lvl8pPr>
            <a:lvl9pPr lvl="8" marR="0" rtl="0" algn="l">
              <a:lnSpc>
                <a:spcPct val="100000"/>
              </a:lnSpc>
              <a:spcBef>
                <a:spcPts val="0"/>
              </a:spcBef>
              <a:spcAft>
                <a:spcPts val="0"/>
              </a:spcAft>
              <a:buClr>
                <a:srgbClr val="434343"/>
              </a:buClr>
              <a:buSzPts val="2500"/>
              <a:buFont typeface="Nunito SemiBold"/>
              <a:buNone/>
              <a:defRPr b="0" i="0" sz="2500" u="none" cap="none" strike="noStrike">
                <a:solidFill>
                  <a:srgbClr val="434343"/>
                </a:solidFill>
                <a:latin typeface="Nunito SemiBold"/>
                <a:ea typeface="Nunito SemiBold"/>
                <a:cs typeface="Nunito SemiBold"/>
                <a:sym typeface="Nunito SemiBold"/>
              </a:defRPr>
            </a:lvl9pPr>
          </a:lstStyle>
          <a:p/>
        </p:txBody>
      </p:sp>
      <p:sp>
        <p:nvSpPr>
          <p:cNvPr id="55" name="Google Shape;55;g10ee00f67ea_0_62"/>
          <p:cNvSpPr txBox="1"/>
          <p:nvPr>
            <p:ph idx="1" type="body"/>
          </p:nvPr>
        </p:nvSpPr>
        <p:spPr>
          <a:xfrm>
            <a:off x="311700" y="861075"/>
            <a:ext cx="8520600" cy="3416400"/>
          </a:xfrm>
          <a:prstGeom prst="rect">
            <a:avLst/>
          </a:prstGeom>
          <a:noFill/>
          <a:ln>
            <a:noFill/>
          </a:ln>
        </p:spPr>
        <p:txBody>
          <a:bodyPr anchorCtr="0" anchor="t" bIns="91425" lIns="91425" spcFirstLastPara="1" rIns="91425" wrap="square" tIns="91425">
            <a:noAutofit/>
          </a:bodyPr>
          <a:lstStyle>
            <a:lvl1pPr indent="-323850" lvl="0" marL="457200" marR="0" rtl="0" algn="l">
              <a:lnSpc>
                <a:spcPct val="115000"/>
              </a:lnSpc>
              <a:spcBef>
                <a:spcPts val="0"/>
              </a:spcBef>
              <a:spcAft>
                <a:spcPts val="0"/>
              </a:spcAft>
              <a:buClr>
                <a:schemeClr val="dk2"/>
              </a:buClr>
              <a:buSzPts val="1500"/>
              <a:buFont typeface="Nunito"/>
              <a:buChar char="●"/>
              <a:defRPr b="0" i="0" sz="1500" u="none" cap="none" strike="noStrike">
                <a:solidFill>
                  <a:schemeClr val="dk2"/>
                </a:solidFill>
                <a:latin typeface="Nunito"/>
                <a:ea typeface="Nunito"/>
                <a:cs typeface="Nunito"/>
                <a:sym typeface="Nunito"/>
              </a:defRPr>
            </a:lvl1pPr>
            <a:lvl2pPr indent="-311150" lvl="1" marL="914400" marR="0" rtl="0" algn="l">
              <a:lnSpc>
                <a:spcPct val="115000"/>
              </a:lnSpc>
              <a:spcBef>
                <a:spcPts val="1600"/>
              </a:spcBef>
              <a:spcAft>
                <a:spcPts val="0"/>
              </a:spcAft>
              <a:buClr>
                <a:schemeClr val="dk2"/>
              </a:buClr>
              <a:buSzPts val="1300"/>
              <a:buFont typeface="Nunito"/>
              <a:buChar char="○"/>
              <a:defRPr b="0" i="0" sz="1300" u="none" cap="none" strike="noStrike">
                <a:solidFill>
                  <a:schemeClr val="dk2"/>
                </a:solidFill>
                <a:latin typeface="Nunito"/>
                <a:ea typeface="Nunito"/>
                <a:cs typeface="Nunito"/>
                <a:sym typeface="Nunito"/>
              </a:defRPr>
            </a:lvl2pPr>
            <a:lvl3pPr indent="-304800" lvl="2" marL="1371600" marR="0" rtl="0" algn="l">
              <a:lnSpc>
                <a:spcPct val="115000"/>
              </a:lnSpc>
              <a:spcBef>
                <a:spcPts val="1600"/>
              </a:spcBef>
              <a:spcAft>
                <a:spcPts val="0"/>
              </a:spcAft>
              <a:buClr>
                <a:schemeClr val="dk2"/>
              </a:buClr>
              <a:buSzPts val="1200"/>
              <a:buFont typeface="Nunito"/>
              <a:buChar char="■"/>
              <a:defRPr b="0" i="0" sz="1200" u="none" cap="none" strike="noStrike">
                <a:solidFill>
                  <a:schemeClr val="dk2"/>
                </a:solidFill>
                <a:latin typeface="Nunito"/>
                <a:ea typeface="Nunito"/>
                <a:cs typeface="Nunito"/>
                <a:sym typeface="Nunito"/>
              </a:defRPr>
            </a:lvl3pPr>
            <a:lvl4pPr indent="-298450" lvl="3" marL="1828800" marR="0" rtl="0" algn="l">
              <a:lnSpc>
                <a:spcPct val="115000"/>
              </a:lnSpc>
              <a:spcBef>
                <a:spcPts val="160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4pPr>
            <a:lvl5pPr indent="-292100" lvl="4" marL="2286000" marR="0" rtl="0" algn="l">
              <a:lnSpc>
                <a:spcPct val="115000"/>
              </a:lnSpc>
              <a:spcBef>
                <a:spcPts val="1600"/>
              </a:spcBef>
              <a:spcAft>
                <a:spcPts val="0"/>
              </a:spcAft>
              <a:buClr>
                <a:schemeClr val="dk2"/>
              </a:buClr>
              <a:buSzPts val="1000"/>
              <a:buFont typeface="Nunito"/>
              <a:buChar char="○"/>
              <a:defRPr b="0" i="0" sz="1000" u="none" cap="none" strike="noStrike">
                <a:solidFill>
                  <a:schemeClr val="dk2"/>
                </a:solidFill>
                <a:latin typeface="Nunito"/>
                <a:ea typeface="Nunito"/>
                <a:cs typeface="Nunito"/>
                <a:sym typeface="Nunito"/>
              </a:defRPr>
            </a:lvl5pPr>
            <a:lvl6pPr indent="-285750" lvl="5" marL="2743200" marR="0" rtl="0" algn="l">
              <a:lnSpc>
                <a:spcPct val="115000"/>
              </a:lnSpc>
              <a:spcBef>
                <a:spcPts val="1600"/>
              </a:spcBef>
              <a:spcAft>
                <a:spcPts val="0"/>
              </a:spcAft>
              <a:buClr>
                <a:schemeClr val="dk2"/>
              </a:buClr>
              <a:buSzPts val="900"/>
              <a:buFont typeface="Nunito"/>
              <a:buChar char="■"/>
              <a:defRPr b="0" i="0" sz="900" u="none" cap="none" strike="noStrike">
                <a:solidFill>
                  <a:schemeClr val="dk2"/>
                </a:solidFill>
                <a:latin typeface="Nunito"/>
                <a:ea typeface="Nunito"/>
                <a:cs typeface="Nunito"/>
                <a:sym typeface="Nunito"/>
              </a:defRPr>
            </a:lvl6pPr>
            <a:lvl7pPr indent="-279400" lvl="6" marL="3200400" marR="0" rtl="0" algn="l">
              <a:lnSpc>
                <a:spcPct val="115000"/>
              </a:lnSpc>
              <a:spcBef>
                <a:spcPts val="1600"/>
              </a:spcBef>
              <a:spcAft>
                <a:spcPts val="0"/>
              </a:spcAft>
              <a:buClr>
                <a:schemeClr val="dk2"/>
              </a:buClr>
              <a:buSzPts val="800"/>
              <a:buFont typeface="Nunito"/>
              <a:buChar char="●"/>
              <a:defRPr b="0" i="0" sz="800" u="none" cap="none" strike="noStrike">
                <a:solidFill>
                  <a:schemeClr val="dk2"/>
                </a:solidFill>
                <a:latin typeface="Nunito"/>
                <a:ea typeface="Nunito"/>
                <a:cs typeface="Nunito"/>
                <a:sym typeface="Nunito"/>
              </a:defRPr>
            </a:lvl7pPr>
            <a:lvl8pPr indent="-273050" lvl="7" marL="3657600" marR="0" rtl="0" algn="l">
              <a:lnSpc>
                <a:spcPct val="115000"/>
              </a:lnSpc>
              <a:spcBef>
                <a:spcPts val="1600"/>
              </a:spcBef>
              <a:spcAft>
                <a:spcPts val="0"/>
              </a:spcAft>
              <a:buClr>
                <a:schemeClr val="dk2"/>
              </a:buClr>
              <a:buSzPts val="700"/>
              <a:buFont typeface="Nunito"/>
              <a:buChar char="○"/>
              <a:defRPr b="0" i="0" sz="700" u="none" cap="none" strike="noStrike">
                <a:solidFill>
                  <a:schemeClr val="dk2"/>
                </a:solidFill>
                <a:latin typeface="Nunito"/>
                <a:ea typeface="Nunito"/>
                <a:cs typeface="Nunito"/>
                <a:sym typeface="Nunito"/>
              </a:defRPr>
            </a:lvl8pPr>
            <a:lvl9pPr indent="-266700" lvl="8" marL="4114800" marR="0" rtl="0" algn="l">
              <a:lnSpc>
                <a:spcPct val="115000"/>
              </a:lnSpc>
              <a:spcBef>
                <a:spcPts val="1600"/>
              </a:spcBef>
              <a:spcAft>
                <a:spcPts val="1600"/>
              </a:spcAft>
              <a:buClr>
                <a:schemeClr val="dk2"/>
              </a:buClr>
              <a:buSzPts val="600"/>
              <a:buFont typeface="Nunito"/>
              <a:buChar char="■"/>
              <a:defRPr b="0" i="0" sz="600" u="none" cap="none" strike="noStrike">
                <a:solidFill>
                  <a:schemeClr val="dk2"/>
                </a:solidFill>
                <a:latin typeface="Nunito"/>
                <a:ea typeface="Nunito"/>
                <a:cs typeface="Nunito"/>
                <a:sym typeface="Nunito"/>
              </a:defRPr>
            </a:lvl9pPr>
          </a:lstStyle>
          <a:p/>
        </p:txBody>
      </p:sp>
      <p:sp>
        <p:nvSpPr>
          <p:cNvPr id="56" name="Google Shape;56;g10ee00f67ea_0_62"/>
          <p:cNvSpPr txBox="1"/>
          <p:nvPr/>
        </p:nvSpPr>
        <p:spPr>
          <a:xfrm>
            <a:off x="2234400" y="4917657"/>
            <a:ext cx="4675200" cy="275700"/>
          </a:xfrm>
          <a:prstGeom prst="rect">
            <a:avLst/>
          </a:prstGeom>
          <a:noFill/>
          <a:ln>
            <a:noFill/>
          </a:ln>
        </p:spPr>
        <p:txBody>
          <a:bodyPr anchorCtr="0" anchor="t" bIns="91425" lIns="91425" spcFirstLastPara="1" rIns="91425" wrap="square" tIns="91425">
            <a:noAutofit/>
          </a:bodyPr>
          <a:lstStyle/>
          <a:p>
            <a:pPr indent="0" lvl="0" marL="12700" marR="0" rtl="0" algn="ctr">
              <a:lnSpc>
                <a:spcPct val="102500"/>
              </a:lnSpc>
              <a:spcBef>
                <a:spcPts val="0"/>
              </a:spcBef>
              <a:spcAft>
                <a:spcPts val="0"/>
              </a:spcAft>
              <a:buClr>
                <a:srgbClr val="000000"/>
              </a:buClr>
              <a:buSzPts val="700"/>
              <a:buFont typeface="Arial"/>
              <a:buNone/>
            </a:pPr>
            <a:r>
              <a:rPr b="1" i="0" lang="en" sz="700" u="none" cap="none" strike="noStrike">
                <a:solidFill>
                  <a:srgbClr val="434343"/>
                </a:solidFill>
                <a:latin typeface="Nunito"/>
                <a:ea typeface="Nunito"/>
                <a:cs typeface="Nunito"/>
                <a:sym typeface="Nunito"/>
              </a:rPr>
              <a:t>Proprietary content. © Great Learning. All Rights Reserved. Unauthorized use or distribution prohibited.</a:t>
            </a:r>
            <a:endParaRPr b="1" i="0" sz="700" u="none" cap="none" strike="noStrike">
              <a:solidFill>
                <a:srgbClr val="434343"/>
              </a:solidFill>
              <a:latin typeface="Nunito"/>
              <a:ea typeface="Nunito"/>
              <a:cs typeface="Nunito"/>
              <a:sym typeface="Nunito"/>
            </a:endParaRPr>
          </a:p>
        </p:txBody>
      </p:sp>
      <p:sp>
        <p:nvSpPr>
          <p:cNvPr id="57" name="Google Shape;57;g10ee00f67ea_0_62"/>
          <p:cNvSpPr txBox="1"/>
          <p:nvPr>
            <p:ph idx="12" type="sldNum"/>
          </p:nvPr>
        </p:nvSpPr>
        <p:spPr>
          <a:xfrm>
            <a:off x="8832299" y="4946907"/>
            <a:ext cx="365400" cy="217200"/>
          </a:xfrm>
          <a:prstGeom prst="rect">
            <a:avLst/>
          </a:prstGeom>
          <a:noFill/>
          <a:ln>
            <a:noFill/>
          </a:ln>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1pPr>
            <a:lvl2pPr indent="0" lvl="1" marL="0" marR="0" rtl="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2pPr>
            <a:lvl3pPr indent="0" lvl="2" marL="0" marR="0" rtl="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3pPr>
            <a:lvl4pPr indent="0" lvl="3" marL="0" marR="0" rtl="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4pPr>
            <a:lvl5pPr indent="0" lvl="4" marL="0" marR="0" rtl="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5pPr>
            <a:lvl6pPr indent="0" lvl="5" marL="0" marR="0" rtl="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6pPr>
            <a:lvl7pPr indent="0" lvl="6" marL="0" marR="0" rtl="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7pPr>
            <a:lvl8pPr indent="0" lvl="7" marL="0" marR="0" rtl="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8pPr>
            <a:lvl9pPr indent="0" lvl="8" marL="0" marR="0" rtl="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9pPr>
          </a:lstStyle>
          <a:p>
            <a:pPr indent="0" lvl="0" marL="0" rtl="0" algn="ctr">
              <a:spcBef>
                <a:spcPts val="0"/>
              </a:spcBef>
              <a:spcAft>
                <a:spcPts val="0"/>
              </a:spcAft>
              <a:buNone/>
            </a:pPr>
            <a:fld id="{00000000-1234-1234-1234-123412341234}" type="slidenum">
              <a:rPr lang="en"/>
              <a:t>‹#›</a:t>
            </a:fld>
            <a:endParaRPr/>
          </a:p>
        </p:txBody>
      </p:sp>
      <p:pic>
        <p:nvPicPr>
          <p:cNvPr id="58" name="Google Shape;58;g10ee00f67ea_0_62"/>
          <p:cNvPicPr preferRelativeResize="0"/>
          <p:nvPr/>
        </p:nvPicPr>
        <p:blipFill rotWithShape="1">
          <a:blip r:embed="rId1">
            <a:alphaModFix/>
          </a:blip>
          <a:srcRect b="0" l="0" r="0" t="0"/>
          <a:stretch/>
        </p:blipFill>
        <p:spPr>
          <a:xfrm>
            <a:off x="7669500" y="68264"/>
            <a:ext cx="1395476" cy="572701"/>
          </a:xfrm>
          <a:prstGeom prst="rect">
            <a:avLst/>
          </a:prstGeom>
          <a:noFill/>
          <a:ln>
            <a:noFill/>
          </a:ln>
        </p:spPr>
      </p:pic>
      <p:grpSp>
        <p:nvGrpSpPr>
          <p:cNvPr id="59" name="Google Shape;59;g10ee00f67ea_0_62"/>
          <p:cNvGrpSpPr/>
          <p:nvPr/>
        </p:nvGrpSpPr>
        <p:grpSpPr>
          <a:xfrm>
            <a:off x="6593" y="10"/>
            <a:ext cx="175500" cy="709221"/>
            <a:chOff x="6593" y="10"/>
            <a:chExt cx="175500" cy="709221"/>
          </a:xfrm>
        </p:grpSpPr>
        <p:sp>
          <p:nvSpPr>
            <p:cNvPr id="60" name="Google Shape;60;g10ee00f67ea_0_62"/>
            <p:cNvSpPr/>
            <p:nvPr/>
          </p:nvSpPr>
          <p:spPr>
            <a:xfrm>
              <a:off x="6593" y="10"/>
              <a:ext cx="175500" cy="355500"/>
            </a:xfrm>
            <a:prstGeom prst="rect">
              <a:avLst/>
            </a:prstGeom>
            <a:solidFill>
              <a:srgbClr val="0E39A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g10ee00f67ea_0_62"/>
            <p:cNvSpPr/>
            <p:nvPr/>
          </p:nvSpPr>
          <p:spPr>
            <a:xfrm>
              <a:off x="6593" y="353731"/>
              <a:ext cx="175500" cy="355500"/>
            </a:xfrm>
            <a:prstGeom prst="rect">
              <a:avLst/>
            </a:prstGeom>
            <a:solidFill>
              <a:srgbClr val="1974D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 accent1="accent1" accent2="accent2" accent3="accent3" accent4="accent4" accent5="accent5" accent6="accent6" bg1="lt1" bg2="dk2" tx1="dk1" tx2="lt2" folHlink="folHlink" hlink="hlink"/>
  <p:sldLayoutIdLst>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mc:AlternateContent>
    <mc:Choice Requires="p14">
      <p:transition p14:dur="0">
        <p:fade thruBlk="1"/>
      </p:transition>
    </mc:Choice>
    <mc:Fallback>
      <p:transition>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9.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0.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6.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0.png"/><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slide" Target="/ppt/slides/slide30.xml"/><Relationship Id="rId4" Type="http://schemas.openxmlformats.org/officeDocument/2006/relationships/image" Target="../media/image2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3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30.png"/><Relationship Id="rId4" Type="http://schemas.openxmlformats.org/officeDocument/2006/relationships/image" Target="../media/image3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2.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
          <p:cNvSpPr txBox="1"/>
          <p:nvPr>
            <p:ph type="ctrTitle"/>
          </p:nvPr>
        </p:nvSpPr>
        <p:spPr>
          <a:xfrm>
            <a:off x="1158150" y="1412050"/>
            <a:ext cx="6827700" cy="581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800"/>
              <a:buNone/>
            </a:pPr>
            <a:r>
              <a:rPr lang="en" sz="3600"/>
              <a:t>Price prediction of used and refurbished devices</a:t>
            </a:r>
            <a:endParaRPr sz="3600"/>
          </a:p>
        </p:txBody>
      </p:sp>
      <p:sp>
        <p:nvSpPr>
          <p:cNvPr id="106" name="Google Shape;106;p1"/>
          <p:cNvSpPr txBox="1"/>
          <p:nvPr>
            <p:ph type="ctrTitle"/>
          </p:nvPr>
        </p:nvSpPr>
        <p:spPr>
          <a:xfrm>
            <a:off x="1153000" y="2038575"/>
            <a:ext cx="7991100" cy="498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800"/>
              <a:buNone/>
            </a:pPr>
            <a:r>
              <a:rPr b="0" lang="en" sz="3000"/>
              <a:t>ReCell: Supervised Learning Foundations</a:t>
            </a:r>
            <a:endParaRPr b="0" sz="3000"/>
          </a:p>
        </p:txBody>
      </p:sp>
      <p:sp>
        <p:nvSpPr>
          <p:cNvPr id="107" name="Google Shape;107;p1"/>
          <p:cNvSpPr txBox="1"/>
          <p:nvPr>
            <p:ph type="ctrTitle"/>
          </p:nvPr>
        </p:nvSpPr>
        <p:spPr>
          <a:xfrm>
            <a:off x="1153000" y="2429300"/>
            <a:ext cx="6827700" cy="498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800"/>
              <a:buNone/>
            </a:pPr>
            <a:r>
              <a:rPr b="0" lang="en" sz="1600"/>
              <a:t>22 March, 2024</a:t>
            </a:r>
            <a:endParaRPr b="0" sz="16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g2c5872e434d_0_25"/>
          <p:cNvSpPr txBox="1"/>
          <p:nvPr>
            <p:ph type="title"/>
          </p:nvPr>
        </p:nvSpPr>
        <p:spPr>
          <a:xfrm>
            <a:off x="202550" y="289279"/>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1974D2"/>
                </a:solidFill>
              </a:rPr>
              <a:t>EDA Results - Univariate Analysis</a:t>
            </a:r>
            <a:endParaRPr b="0"/>
          </a:p>
        </p:txBody>
      </p:sp>
      <p:sp>
        <p:nvSpPr>
          <p:cNvPr id="168" name="Google Shape;168;g2c5872e434d_0_25"/>
          <p:cNvSpPr txBox="1"/>
          <p:nvPr>
            <p:ph idx="1" type="body"/>
          </p:nvPr>
        </p:nvSpPr>
        <p:spPr>
          <a:xfrm>
            <a:off x="4750600" y="3659050"/>
            <a:ext cx="3833700" cy="92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sz="1400"/>
              <a:t>A large chunk of devices have 4gb RAM</a:t>
            </a:r>
            <a:endParaRPr sz="1400"/>
          </a:p>
          <a:p>
            <a:pPr indent="0" lvl="0" marL="0" rtl="0" algn="l">
              <a:spcBef>
                <a:spcPts val="0"/>
              </a:spcBef>
              <a:spcAft>
                <a:spcPts val="0"/>
              </a:spcAft>
              <a:buNone/>
            </a:pPr>
            <a:r>
              <a:rPr lang="en" sz="1400"/>
              <a:t>Largest RAM in the dataset in 12gb</a:t>
            </a:r>
            <a:endParaRPr sz="1400"/>
          </a:p>
        </p:txBody>
      </p:sp>
      <p:pic>
        <p:nvPicPr>
          <p:cNvPr id="169" name="Google Shape;169;g2c5872e434d_0_25"/>
          <p:cNvPicPr preferRelativeResize="0"/>
          <p:nvPr/>
        </p:nvPicPr>
        <p:blipFill>
          <a:blip r:embed="rId3">
            <a:alphaModFix/>
          </a:blip>
          <a:stretch>
            <a:fillRect/>
          </a:stretch>
        </p:blipFill>
        <p:spPr>
          <a:xfrm>
            <a:off x="202550" y="1054950"/>
            <a:ext cx="3887599" cy="2604100"/>
          </a:xfrm>
          <a:prstGeom prst="rect">
            <a:avLst/>
          </a:prstGeom>
          <a:noFill/>
          <a:ln>
            <a:noFill/>
          </a:ln>
        </p:spPr>
      </p:pic>
      <p:sp>
        <p:nvSpPr>
          <p:cNvPr id="170" name="Google Shape;170;g2c5872e434d_0_25"/>
          <p:cNvSpPr txBox="1"/>
          <p:nvPr/>
        </p:nvSpPr>
        <p:spPr>
          <a:xfrm>
            <a:off x="428475" y="3720825"/>
            <a:ext cx="3000000" cy="12384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 sz="1350">
                <a:solidFill>
                  <a:schemeClr val="dk1"/>
                </a:solidFill>
                <a:latin typeface="Nunito"/>
                <a:ea typeface="Nunito"/>
                <a:cs typeface="Nunito"/>
                <a:sym typeface="Nunito"/>
              </a:rPr>
              <a:t>75 % of devices have their internal memory between 0 and 64gb</a:t>
            </a:r>
            <a:endParaRPr sz="1350">
              <a:solidFill>
                <a:schemeClr val="dk1"/>
              </a:solidFill>
              <a:latin typeface="Nunito"/>
              <a:ea typeface="Nunito"/>
              <a:cs typeface="Nunito"/>
              <a:sym typeface="Nunito"/>
            </a:endParaRPr>
          </a:p>
          <a:p>
            <a:pPr indent="0" lvl="0" marL="0" rtl="0" algn="l">
              <a:lnSpc>
                <a:spcPct val="135714"/>
              </a:lnSpc>
              <a:spcBef>
                <a:spcPts val="0"/>
              </a:spcBef>
              <a:spcAft>
                <a:spcPts val="0"/>
              </a:spcAft>
              <a:buNone/>
            </a:pPr>
            <a:r>
              <a:rPr lang="en" sz="1350">
                <a:solidFill>
                  <a:schemeClr val="dk1"/>
                </a:solidFill>
                <a:latin typeface="Nunito"/>
                <a:ea typeface="Nunito"/>
                <a:cs typeface="Nunito"/>
                <a:sym typeface="Nunito"/>
              </a:rPr>
              <a:t>Largest internal memory in the dataset is 1024gb</a:t>
            </a:r>
            <a:endParaRPr sz="1700"/>
          </a:p>
        </p:txBody>
      </p:sp>
      <p:pic>
        <p:nvPicPr>
          <p:cNvPr id="171" name="Google Shape;171;g2c5872e434d_0_25"/>
          <p:cNvPicPr preferRelativeResize="0"/>
          <p:nvPr/>
        </p:nvPicPr>
        <p:blipFill>
          <a:blip r:embed="rId4">
            <a:alphaModFix/>
          </a:blip>
          <a:stretch>
            <a:fillRect/>
          </a:stretch>
        </p:blipFill>
        <p:spPr>
          <a:xfrm>
            <a:off x="4362375" y="1054950"/>
            <a:ext cx="4360775" cy="26041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g2c5872e434d_0_30"/>
          <p:cNvSpPr txBox="1"/>
          <p:nvPr>
            <p:ph type="title"/>
          </p:nvPr>
        </p:nvSpPr>
        <p:spPr>
          <a:xfrm>
            <a:off x="202550" y="289279"/>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1974D2"/>
                </a:solidFill>
              </a:rPr>
              <a:t>EDA Results - Univariate Analysis</a:t>
            </a:r>
            <a:endParaRPr b="0"/>
          </a:p>
        </p:txBody>
      </p:sp>
      <p:sp>
        <p:nvSpPr>
          <p:cNvPr id="177" name="Google Shape;177;g2c5872e434d_0_30"/>
          <p:cNvSpPr txBox="1"/>
          <p:nvPr>
            <p:ph idx="1" type="body"/>
          </p:nvPr>
        </p:nvSpPr>
        <p:spPr>
          <a:xfrm>
            <a:off x="5072725" y="3975850"/>
            <a:ext cx="3460500" cy="75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t>Distribution of the battery capacity is right skewed. Median battery capacity is 3000 mAh</a:t>
            </a:r>
            <a:endParaRPr sz="1300"/>
          </a:p>
          <a:p>
            <a:pPr indent="0" lvl="0" marL="0" rtl="0" algn="l">
              <a:spcBef>
                <a:spcPts val="0"/>
              </a:spcBef>
              <a:spcAft>
                <a:spcPts val="0"/>
              </a:spcAft>
              <a:buNone/>
            </a:pPr>
            <a:r>
              <a:t/>
            </a:r>
            <a:endParaRPr/>
          </a:p>
        </p:txBody>
      </p:sp>
      <p:pic>
        <p:nvPicPr>
          <p:cNvPr id="178" name="Google Shape;178;g2c5872e434d_0_30"/>
          <p:cNvPicPr preferRelativeResize="0"/>
          <p:nvPr/>
        </p:nvPicPr>
        <p:blipFill>
          <a:blip r:embed="rId3">
            <a:alphaModFix/>
          </a:blip>
          <a:stretch>
            <a:fillRect/>
          </a:stretch>
        </p:blipFill>
        <p:spPr>
          <a:xfrm>
            <a:off x="351325" y="996800"/>
            <a:ext cx="4220674" cy="2844224"/>
          </a:xfrm>
          <a:prstGeom prst="rect">
            <a:avLst/>
          </a:prstGeom>
          <a:noFill/>
          <a:ln>
            <a:noFill/>
          </a:ln>
        </p:spPr>
      </p:pic>
      <p:sp>
        <p:nvSpPr>
          <p:cNvPr id="179" name="Google Shape;179;g2c5872e434d_0_30"/>
          <p:cNvSpPr txBox="1"/>
          <p:nvPr/>
        </p:nvSpPr>
        <p:spPr>
          <a:xfrm>
            <a:off x="706200" y="3975850"/>
            <a:ext cx="3690900" cy="1006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200">
                <a:solidFill>
                  <a:schemeClr val="dk1"/>
                </a:solidFill>
                <a:latin typeface="Nunito"/>
                <a:ea typeface="Nunito"/>
                <a:cs typeface="Nunito"/>
                <a:sym typeface="Nunito"/>
              </a:rPr>
              <a:t>The distribution of the weight of the devices is h</a:t>
            </a:r>
            <a:r>
              <a:rPr lang="en" sz="1200">
                <a:solidFill>
                  <a:schemeClr val="dk1"/>
                </a:solidFill>
                <a:latin typeface="Nunito"/>
                <a:ea typeface="Nunito"/>
                <a:cs typeface="Nunito"/>
                <a:sym typeface="Nunito"/>
              </a:rPr>
              <a:t>eavily right skewed. Median weight is about 160g and the heaviest device weighs about 850 which makes sense as tablets are included in the dataset</a:t>
            </a:r>
            <a:endParaRPr/>
          </a:p>
        </p:txBody>
      </p:sp>
      <p:pic>
        <p:nvPicPr>
          <p:cNvPr id="180" name="Google Shape;180;g2c5872e434d_0_30"/>
          <p:cNvPicPr preferRelativeResize="0"/>
          <p:nvPr/>
        </p:nvPicPr>
        <p:blipFill>
          <a:blip r:embed="rId4">
            <a:alphaModFix/>
          </a:blip>
          <a:stretch>
            <a:fillRect/>
          </a:stretch>
        </p:blipFill>
        <p:spPr>
          <a:xfrm>
            <a:off x="4572001" y="996800"/>
            <a:ext cx="4436950" cy="29828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g2c5872e434d_0_35"/>
          <p:cNvSpPr txBox="1"/>
          <p:nvPr>
            <p:ph type="title"/>
          </p:nvPr>
        </p:nvSpPr>
        <p:spPr>
          <a:xfrm>
            <a:off x="202550" y="289279"/>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1974D2"/>
                </a:solidFill>
              </a:rPr>
              <a:t>EDA Results - Univariate Analysis</a:t>
            </a:r>
            <a:endParaRPr b="0"/>
          </a:p>
        </p:txBody>
      </p:sp>
      <p:sp>
        <p:nvSpPr>
          <p:cNvPr id="186" name="Google Shape;186;g2c5872e434d_0_35"/>
          <p:cNvSpPr txBox="1"/>
          <p:nvPr>
            <p:ph idx="1" type="body"/>
          </p:nvPr>
        </p:nvSpPr>
        <p:spPr>
          <a:xfrm>
            <a:off x="6615300" y="1330900"/>
            <a:ext cx="2217000" cy="323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 average, the devices are used for about 670 days</a:t>
            </a:r>
            <a:endParaRPr/>
          </a:p>
          <a:p>
            <a:pPr indent="0" lvl="0" marL="0" rtl="0" algn="l">
              <a:spcBef>
                <a:spcPts val="0"/>
              </a:spcBef>
              <a:spcAft>
                <a:spcPts val="0"/>
              </a:spcAft>
              <a:buNone/>
            </a:pPr>
            <a:r>
              <a:t/>
            </a:r>
            <a:endParaRPr/>
          </a:p>
        </p:txBody>
      </p:sp>
      <p:pic>
        <p:nvPicPr>
          <p:cNvPr id="187" name="Google Shape;187;g2c5872e434d_0_35"/>
          <p:cNvPicPr preferRelativeResize="0"/>
          <p:nvPr/>
        </p:nvPicPr>
        <p:blipFill>
          <a:blip r:embed="rId3">
            <a:alphaModFix/>
          </a:blip>
          <a:stretch>
            <a:fillRect/>
          </a:stretch>
        </p:blipFill>
        <p:spPr>
          <a:xfrm>
            <a:off x="430600" y="930350"/>
            <a:ext cx="5532325" cy="37325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g2c5872e434d_0_40"/>
          <p:cNvSpPr txBox="1"/>
          <p:nvPr>
            <p:ph type="title"/>
          </p:nvPr>
        </p:nvSpPr>
        <p:spPr>
          <a:xfrm>
            <a:off x="202550" y="289279"/>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1974D2"/>
                </a:solidFill>
              </a:rPr>
              <a:t>EDA Results - Univariate Analysis</a:t>
            </a:r>
            <a:endParaRPr b="0"/>
          </a:p>
        </p:txBody>
      </p:sp>
      <p:sp>
        <p:nvSpPr>
          <p:cNvPr id="193" name="Google Shape;193;g2c5872e434d_0_40"/>
          <p:cNvSpPr txBox="1"/>
          <p:nvPr>
            <p:ph idx="1" type="body"/>
          </p:nvPr>
        </p:nvSpPr>
        <p:spPr>
          <a:xfrm>
            <a:off x="6063675" y="786475"/>
            <a:ext cx="2768700" cy="378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Among the named brands, Samsung is the most common at about 10%</a:t>
            </a:r>
            <a:endParaRPr/>
          </a:p>
        </p:txBody>
      </p:sp>
      <p:pic>
        <p:nvPicPr>
          <p:cNvPr id="194" name="Google Shape;194;g2c5872e434d_0_40"/>
          <p:cNvPicPr preferRelativeResize="0"/>
          <p:nvPr/>
        </p:nvPicPr>
        <p:blipFill>
          <a:blip r:embed="rId3">
            <a:alphaModFix/>
          </a:blip>
          <a:stretch>
            <a:fillRect/>
          </a:stretch>
        </p:blipFill>
        <p:spPr>
          <a:xfrm>
            <a:off x="-2" y="998450"/>
            <a:ext cx="5892476" cy="357032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g2c5872e434d_0_63"/>
          <p:cNvSpPr txBox="1"/>
          <p:nvPr>
            <p:ph type="title"/>
          </p:nvPr>
        </p:nvSpPr>
        <p:spPr>
          <a:xfrm>
            <a:off x="202550" y="289279"/>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1974D2"/>
                </a:solidFill>
              </a:rPr>
              <a:t>EDA Results - Univariate Analysis</a:t>
            </a:r>
            <a:endParaRPr b="0"/>
          </a:p>
        </p:txBody>
      </p:sp>
      <p:sp>
        <p:nvSpPr>
          <p:cNvPr id="200" name="Google Shape;200;g2c5872e434d_0_63"/>
          <p:cNvSpPr txBox="1"/>
          <p:nvPr>
            <p:ph idx="1" type="body"/>
          </p:nvPr>
        </p:nvSpPr>
        <p:spPr>
          <a:xfrm>
            <a:off x="6784925" y="1565750"/>
            <a:ext cx="2047200" cy="300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67% of the devices are 4g compatible while 4% are 5g compatible</a:t>
            </a:r>
            <a:endParaRPr/>
          </a:p>
        </p:txBody>
      </p:sp>
      <p:pic>
        <p:nvPicPr>
          <p:cNvPr id="201" name="Google Shape;201;g2c5872e434d_0_63"/>
          <p:cNvPicPr preferRelativeResize="0"/>
          <p:nvPr/>
        </p:nvPicPr>
        <p:blipFill>
          <a:blip r:embed="rId3">
            <a:alphaModFix/>
          </a:blip>
          <a:stretch>
            <a:fillRect/>
          </a:stretch>
        </p:blipFill>
        <p:spPr>
          <a:xfrm>
            <a:off x="152400" y="1014379"/>
            <a:ext cx="2907169" cy="3976720"/>
          </a:xfrm>
          <a:prstGeom prst="rect">
            <a:avLst/>
          </a:prstGeom>
          <a:noFill/>
          <a:ln>
            <a:noFill/>
          </a:ln>
        </p:spPr>
      </p:pic>
      <p:pic>
        <p:nvPicPr>
          <p:cNvPr id="202" name="Google Shape;202;g2c5872e434d_0_63"/>
          <p:cNvPicPr preferRelativeResize="0"/>
          <p:nvPr/>
        </p:nvPicPr>
        <p:blipFill>
          <a:blip r:embed="rId4">
            <a:alphaModFix/>
          </a:blip>
          <a:stretch>
            <a:fillRect/>
          </a:stretch>
        </p:blipFill>
        <p:spPr>
          <a:xfrm>
            <a:off x="3437894" y="861979"/>
            <a:ext cx="2907169" cy="397672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g2c5872e434d_0_45"/>
          <p:cNvSpPr txBox="1"/>
          <p:nvPr>
            <p:ph type="title"/>
          </p:nvPr>
        </p:nvSpPr>
        <p:spPr>
          <a:xfrm>
            <a:off x="202550" y="289279"/>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1974D2"/>
                </a:solidFill>
              </a:rPr>
              <a:t>EDA Results - Univariate Analysis</a:t>
            </a:r>
            <a:endParaRPr b="0"/>
          </a:p>
        </p:txBody>
      </p:sp>
      <p:sp>
        <p:nvSpPr>
          <p:cNvPr id="208" name="Google Shape;208;g2c5872e434d_0_45"/>
          <p:cNvSpPr txBox="1"/>
          <p:nvPr>
            <p:ph idx="1" type="body"/>
          </p:nvPr>
        </p:nvSpPr>
        <p:spPr>
          <a:xfrm>
            <a:off x="452713" y="4044850"/>
            <a:ext cx="3057000" cy="101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93.1% of the devices have an Android operating system</a:t>
            </a:r>
            <a:endParaRPr/>
          </a:p>
          <a:p>
            <a:pPr indent="0" lvl="0" marL="0" rtl="0" algn="l">
              <a:spcBef>
                <a:spcPts val="0"/>
              </a:spcBef>
              <a:spcAft>
                <a:spcPts val="0"/>
              </a:spcAft>
              <a:buNone/>
            </a:pPr>
            <a:r>
              <a:t/>
            </a:r>
            <a:endParaRPr/>
          </a:p>
        </p:txBody>
      </p:sp>
      <p:pic>
        <p:nvPicPr>
          <p:cNvPr id="209" name="Google Shape;209;g2c5872e434d_0_45"/>
          <p:cNvPicPr preferRelativeResize="0"/>
          <p:nvPr/>
        </p:nvPicPr>
        <p:blipFill>
          <a:blip r:embed="rId3">
            <a:alphaModFix/>
          </a:blip>
          <a:stretch>
            <a:fillRect/>
          </a:stretch>
        </p:blipFill>
        <p:spPr>
          <a:xfrm>
            <a:off x="452725" y="795925"/>
            <a:ext cx="3487975" cy="3304775"/>
          </a:xfrm>
          <a:prstGeom prst="rect">
            <a:avLst/>
          </a:prstGeom>
          <a:noFill/>
          <a:ln>
            <a:noFill/>
          </a:ln>
        </p:spPr>
      </p:pic>
      <p:pic>
        <p:nvPicPr>
          <p:cNvPr id="210" name="Google Shape;210;g2c5872e434d_0_45"/>
          <p:cNvPicPr preferRelativeResize="0"/>
          <p:nvPr/>
        </p:nvPicPr>
        <p:blipFill>
          <a:blip r:embed="rId4">
            <a:alphaModFix/>
          </a:blip>
          <a:stretch>
            <a:fillRect/>
          </a:stretch>
        </p:blipFill>
        <p:spPr>
          <a:xfrm>
            <a:off x="4184450" y="819279"/>
            <a:ext cx="4898500" cy="3258072"/>
          </a:xfrm>
          <a:prstGeom prst="rect">
            <a:avLst/>
          </a:prstGeom>
          <a:noFill/>
          <a:ln>
            <a:noFill/>
          </a:ln>
        </p:spPr>
      </p:pic>
      <p:sp>
        <p:nvSpPr>
          <p:cNvPr id="211" name="Google Shape;211;g2c5872e434d_0_45"/>
          <p:cNvSpPr txBox="1"/>
          <p:nvPr/>
        </p:nvSpPr>
        <p:spPr>
          <a:xfrm>
            <a:off x="4993175" y="4100700"/>
            <a:ext cx="3566400" cy="681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500">
                <a:solidFill>
                  <a:schemeClr val="dk1"/>
                </a:solidFill>
                <a:latin typeface="Nunito"/>
                <a:ea typeface="Nunito"/>
                <a:cs typeface="Nunito"/>
                <a:sym typeface="Nunito"/>
              </a:rPr>
              <a:t>The largest percentage(18.6%) of the devices were released in 2014</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g2c5872e434d_0_81"/>
          <p:cNvSpPr txBox="1"/>
          <p:nvPr>
            <p:ph type="title"/>
          </p:nvPr>
        </p:nvSpPr>
        <p:spPr>
          <a:xfrm>
            <a:off x="202550" y="289279"/>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1974D2"/>
                </a:solidFill>
              </a:rPr>
              <a:t>EDA Results - RAM variation across brands</a:t>
            </a:r>
            <a:endParaRPr/>
          </a:p>
        </p:txBody>
      </p:sp>
      <p:sp>
        <p:nvSpPr>
          <p:cNvPr id="217" name="Google Shape;217;g2c5872e434d_0_81"/>
          <p:cNvSpPr txBox="1"/>
          <p:nvPr>
            <p:ph idx="1" type="body"/>
          </p:nvPr>
        </p:nvSpPr>
        <p:spPr>
          <a:xfrm>
            <a:off x="92900" y="3942275"/>
            <a:ext cx="8739900" cy="8250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050">
                <a:solidFill>
                  <a:schemeClr val="dk1"/>
                </a:solidFill>
              </a:rPr>
              <a:t>Across most brands, the median RAM is 4gb. Most brands offer devices with RAM as low as 0.02gb. </a:t>
            </a:r>
            <a:endParaRPr sz="1050">
              <a:solidFill>
                <a:schemeClr val="dk1"/>
              </a:solidFill>
            </a:endParaRPr>
          </a:p>
          <a:p>
            <a:pPr indent="0" lvl="0" marL="0" rtl="0" algn="l">
              <a:lnSpc>
                <a:spcPct val="135714"/>
              </a:lnSpc>
              <a:spcBef>
                <a:spcPts val="0"/>
              </a:spcBef>
              <a:spcAft>
                <a:spcPts val="0"/>
              </a:spcAft>
              <a:buNone/>
            </a:pPr>
            <a:r>
              <a:rPr lang="en" sz="1050">
                <a:solidFill>
                  <a:schemeClr val="dk1"/>
                </a:solidFill>
              </a:rPr>
              <a:t>Huawei, Motorola, OnePlus, Oppo, Samsung and Xiaomi offer devices with RAM as high as 12gb</a:t>
            </a:r>
            <a:endParaRPr sz="1050">
              <a:solidFill>
                <a:schemeClr val="dk1"/>
              </a:solidFill>
            </a:endParaRPr>
          </a:p>
          <a:p>
            <a:pPr indent="0" lvl="0" marL="0" rtl="0" algn="l">
              <a:lnSpc>
                <a:spcPct val="135714"/>
              </a:lnSpc>
              <a:spcBef>
                <a:spcPts val="0"/>
              </a:spcBef>
              <a:spcAft>
                <a:spcPts val="0"/>
              </a:spcAft>
              <a:buNone/>
            </a:pPr>
            <a:r>
              <a:t/>
            </a:r>
            <a:endParaRPr sz="1050">
              <a:solidFill>
                <a:schemeClr val="dk1"/>
              </a:solidFill>
            </a:endParaRPr>
          </a:p>
          <a:p>
            <a:pPr indent="0" lvl="0" marL="0" rtl="0" algn="l">
              <a:lnSpc>
                <a:spcPct val="135714"/>
              </a:lnSpc>
              <a:spcBef>
                <a:spcPts val="0"/>
              </a:spcBef>
              <a:spcAft>
                <a:spcPts val="0"/>
              </a:spcAft>
              <a:buNone/>
            </a:pPr>
            <a:r>
              <a:t/>
            </a:r>
            <a:endParaRPr sz="1050">
              <a:solidFill>
                <a:schemeClr val="dk1"/>
              </a:solidFill>
            </a:endParaRPr>
          </a:p>
          <a:p>
            <a:pPr indent="0" lvl="0" marL="0" rtl="0" algn="l">
              <a:spcBef>
                <a:spcPts val="0"/>
              </a:spcBef>
              <a:spcAft>
                <a:spcPts val="0"/>
              </a:spcAft>
              <a:buNone/>
            </a:pPr>
            <a:r>
              <a:t/>
            </a:r>
            <a:endParaRPr/>
          </a:p>
        </p:txBody>
      </p:sp>
      <p:pic>
        <p:nvPicPr>
          <p:cNvPr id="218" name="Google Shape;218;g2c5872e434d_0_81"/>
          <p:cNvPicPr preferRelativeResize="0"/>
          <p:nvPr/>
        </p:nvPicPr>
        <p:blipFill>
          <a:blip r:embed="rId3">
            <a:alphaModFix/>
          </a:blip>
          <a:stretch>
            <a:fillRect/>
          </a:stretch>
        </p:blipFill>
        <p:spPr>
          <a:xfrm>
            <a:off x="923125" y="791625"/>
            <a:ext cx="6352899" cy="30787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g2c5872e434d_0_86"/>
          <p:cNvSpPr txBox="1"/>
          <p:nvPr>
            <p:ph type="title"/>
          </p:nvPr>
        </p:nvSpPr>
        <p:spPr>
          <a:xfrm>
            <a:off x="202550" y="289279"/>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1974D2"/>
                </a:solidFill>
              </a:rPr>
              <a:t>EDA Results - Weight variation across devices with large batteries (&gt;4500mAh)</a:t>
            </a:r>
            <a:endParaRPr/>
          </a:p>
        </p:txBody>
      </p:sp>
      <p:sp>
        <p:nvSpPr>
          <p:cNvPr id="224" name="Google Shape;224;g2c5872e434d_0_86"/>
          <p:cNvSpPr txBox="1"/>
          <p:nvPr>
            <p:ph idx="1" type="body"/>
          </p:nvPr>
        </p:nvSpPr>
        <p:spPr>
          <a:xfrm>
            <a:off x="202550" y="4050200"/>
            <a:ext cx="8629800" cy="70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rPr>
              <a:t>Among these devices,  Weight ranges between ~200 and ~700 grams.</a:t>
            </a:r>
            <a:endParaRPr sz="1200">
              <a:solidFill>
                <a:schemeClr val="dk1"/>
              </a:solidFill>
            </a:endParaRPr>
          </a:p>
          <a:p>
            <a:pPr indent="0" lvl="0" marL="0" rtl="0" algn="l">
              <a:spcBef>
                <a:spcPts val="0"/>
              </a:spcBef>
              <a:spcAft>
                <a:spcPts val="0"/>
              </a:spcAft>
              <a:buNone/>
            </a:pPr>
            <a:r>
              <a:rPr lang="en" sz="1200">
                <a:solidFill>
                  <a:schemeClr val="dk1"/>
                </a:solidFill>
              </a:rPr>
              <a:t>The Brand Micromax has the lightest devices at just over 100g. </a:t>
            </a:r>
            <a:endParaRPr sz="1200">
              <a:solidFill>
                <a:schemeClr val="dk1"/>
              </a:solidFill>
            </a:endParaRPr>
          </a:p>
          <a:p>
            <a:pPr indent="0" lvl="0" marL="0" rtl="0" algn="l">
              <a:spcBef>
                <a:spcPts val="0"/>
              </a:spcBef>
              <a:spcAft>
                <a:spcPts val="0"/>
              </a:spcAft>
              <a:buNone/>
            </a:pPr>
            <a:r>
              <a:rPr lang="en" sz="1200">
                <a:solidFill>
                  <a:schemeClr val="dk1"/>
                </a:solidFill>
              </a:rPr>
              <a:t>There are lots of options in terms of brands with large </a:t>
            </a:r>
            <a:r>
              <a:rPr lang="en" sz="1200">
                <a:solidFill>
                  <a:schemeClr val="dk1"/>
                </a:solidFill>
              </a:rPr>
              <a:t>batteries</a:t>
            </a:r>
            <a:r>
              <a:rPr lang="en" sz="1200">
                <a:solidFill>
                  <a:schemeClr val="dk1"/>
                </a:solidFill>
              </a:rPr>
              <a:t> and relatively low device weight</a:t>
            </a:r>
            <a:endParaRPr>
              <a:solidFill>
                <a:schemeClr val="dk1"/>
              </a:solidFill>
            </a:endParaRPr>
          </a:p>
        </p:txBody>
      </p:sp>
      <p:pic>
        <p:nvPicPr>
          <p:cNvPr id="225" name="Google Shape;225;g2c5872e434d_0_86"/>
          <p:cNvPicPr preferRelativeResize="0"/>
          <p:nvPr/>
        </p:nvPicPr>
        <p:blipFill>
          <a:blip r:embed="rId3">
            <a:alphaModFix/>
          </a:blip>
          <a:stretch>
            <a:fillRect/>
          </a:stretch>
        </p:blipFill>
        <p:spPr>
          <a:xfrm>
            <a:off x="1401662" y="1278499"/>
            <a:ext cx="6231576" cy="25865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g2c5872e434d_0_91"/>
          <p:cNvSpPr txBox="1"/>
          <p:nvPr>
            <p:ph type="title"/>
          </p:nvPr>
        </p:nvSpPr>
        <p:spPr>
          <a:xfrm>
            <a:off x="202550" y="289279"/>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1974D2"/>
                </a:solidFill>
              </a:rPr>
              <a:t>EDA Results - Larger screen size</a:t>
            </a:r>
            <a:endParaRPr/>
          </a:p>
        </p:txBody>
      </p:sp>
      <p:sp>
        <p:nvSpPr>
          <p:cNvPr id="231" name="Google Shape;231;g2c5872e434d_0_91"/>
          <p:cNvSpPr txBox="1"/>
          <p:nvPr>
            <p:ph idx="1" type="body"/>
          </p:nvPr>
        </p:nvSpPr>
        <p:spPr>
          <a:xfrm>
            <a:off x="6778625" y="936625"/>
            <a:ext cx="2053800" cy="3632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Huawei has the highest number of devices </a:t>
            </a:r>
            <a:r>
              <a:rPr lang="en"/>
              <a:t>with</a:t>
            </a:r>
            <a:r>
              <a:rPr lang="en"/>
              <a:t> large screen size</a:t>
            </a:r>
            <a:endParaRPr/>
          </a:p>
        </p:txBody>
      </p:sp>
      <p:pic>
        <p:nvPicPr>
          <p:cNvPr id="232" name="Google Shape;232;g2c5872e434d_0_91"/>
          <p:cNvPicPr preferRelativeResize="0"/>
          <p:nvPr/>
        </p:nvPicPr>
        <p:blipFill>
          <a:blip r:embed="rId3">
            <a:alphaModFix/>
          </a:blip>
          <a:stretch>
            <a:fillRect/>
          </a:stretch>
        </p:blipFill>
        <p:spPr>
          <a:xfrm>
            <a:off x="202550" y="861975"/>
            <a:ext cx="6117735" cy="37068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g2c5872e434d_0_96"/>
          <p:cNvSpPr txBox="1"/>
          <p:nvPr>
            <p:ph type="title"/>
          </p:nvPr>
        </p:nvSpPr>
        <p:spPr>
          <a:xfrm>
            <a:off x="202550" y="289279"/>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1974D2"/>
                </a:solidFill>
              </a:rPr>
              <a:t>EDA Results - Devices with front cameras with good resolution(&gt;8mp)</a:t>
            </a:r>
            <a:endParaRPr/>
          </a:p>
        </p:txBody>
      </p:sp>
      <p:sp>
        <p:nvSpPr>
          <p:cNvPr id="238" name="Google Shape;238;g2c5872e434d_0_96"/>
          <p:cNvSpPr txBox="1"/>
          <p:nvPr>
            <p:ph idx="1" type="body"/>
          </p:nvPr>
        </p:nvSpPr>
        <p:spPr>
          <a:xfrm>
            <a:off x="6556375" y="861975"/>
            <a:ext cx="2276100" cy="370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Huawei has the highest number of devices with good front camera resolution</a:t>
            </a:r>
            <a:endParaRPr/>
          </a:p>
        </p:txBody>
      </p:sp>
      <p:pic>
        <p:nvPicPr>
          <p:cNvPr id="239" name="Google Shape;239;g2c5872e434d_0_96"/>
          <p:cNvPicPr preferRelativeResize="0"/>
          <p:nvPr/>
        </p:nvPicPr>
        <p:blipFill>
          <a:blip r:embed="rId3">
            <a:alphaModFix/>
          </a:blip>
          <a:stretch>
            <a:fillRect/>
          </a:stretch>
        </p:blipFill>
        <p:spPr>
          <a:xfrm>
            <a:off x="202550" y="1230325"/>
            <a:ext cx="6063474" cy="37068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
          <p:cNvSpPr txBox="1"/>
          <p:nvPr>
            <p:ph type="title"/>
          </p:nvPr>
        </p:nvSpPr>
        <p:spPr>
          <a:xfrm>
            <a:off x="202550" y="289279"/>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200"/>
              <a:buNone/>
            </a:pPr>
            <a:r>
              <a:rPr lang="en">
                <a:solidFill>
                  <a:srgbClr val="1974D2"/>
                </a:solidFill>
              </a:rPr>
              <a:t>Contents / Agenda</a:t>
            </a:r>
            <a:endParaRPr>
              <a:solidFill>
                <a:srgbClr val="1974D2"/>
              </a:solidFill>
            </a:endParaRPr>
          </a:p>
        </p:txBody>
      </p:sp>
      <p:sp>
        <p:nvSpPr>
          <p:cNvPr id="113" name="Google Shape;113;p2"/>
          <p:cNvSpPr txBox="1"/>
          <p:nvPr>
            <p:ph idx="1" type="body"/>
          </p:nvPr>
        </p:nvSpPr>
        <p:spPr>
          <a:xfrm>
            <a:off x="202550" y="861975"/>
            <a:ext cx="8629800" cy="37068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1000"/>
              </a:spcBef>
              <a:spcAft>
                <a:spcPts val="0"/>
              </a:spcAft>
              <a:buClr>
                <a:srgbClr val="000000"/>
              </a:buClr>
              <a:buSzPts val="1400"/>
              <a:buChar char="●"/>
            </a:pPr>
            <a:r>
              <a:rPr lang="en" sz="1400">
                <a:solidFill>
                  <a:srgbClr val="000000"/>
                </a:solidFill>
              </a:rPr>
              <a:t>Executive Summary </a:t>
            </a:r>
            <a:endParaRPr sz="1400">
              <a:solidFill>
                <a:srgbClr val="000000"/>
              </a:solidFill>
            </a:endParaRPr>
          </a:p>
          <a:p>
            <a:pPr indent="-317500" lvl="0" marL="457200" rtl="0" algn="l">
              <a:lnSpc>
                <a:spcPct val="115000"/>
              </a:lnSpc>
              <a:spcBef>
                <a:spcPts val="1000"/>
              </a:spcBef>
              <a:spcAft>
                <a:spcPts val="0"/>
              </a:spcAft>
              <a:buClr>
                <a:srgbClr val="000000"/>
              </a:buClr>
              <a:buSzPts val="1400"/>
              <a:buChar char="●"/>
            </a:pPr>
            <a:r>
              <a:rPr lang="en" sz="1400">
                <a:solidFill>
                  <a:srgbClr val="000000"/>
                </a:solidFill>
              </a:rPr>
              <a:t>Business Problem Overview and Solution Approach</a:t>
            </a:r>
            <a:endParaRPr sz="1400">
              <a:solidFill>
                <a:srgbClr val="000000"/>
              </a:solidFill>
            </a:endParaRPr>
          </a:p>
          <a:p>
            <a:pPr indent="-317500" lvl="0" marL="457200" rtl="0" algn="l">
              <a:lnSpc>
                <a:spcPct val="115000"/>
              </a:lnSpc>
              <a:spcBef>
                <a:spcPts val="1000"/>
              </a:spcBef>
              <a:spcAft>
                <a:spcPts val="0"/>
              </a:spcAft>
              <a:buClr>
                <a:srgbClr val="000000"/>
              </a:buClr>
              <a:buSzPts val="1400"/>
              <a:buChar char="●"/>
            </a:pPr>
            <a:r>
              <a:rPr lang="en" sz="1400">
                <a:solidFill>
                  <a:srgbClr val="000000"/>
                </a:solidFill>
              </a:rPr>
              <a:t>EDA Results</a:t>
            </a:r>
            <a:endParaRPr sz="1400">
              <a:solidFill>
                <a:srgbClr val="000000"/>
              </a:solidFill>
            </a:endParaRPr>
          </a:p>
          <a:p>
            <a:pPr indent="-317500" lvl="0" marL="457200" rtl="0" algn="l">
              <a:lnSpc>
                <a:spcPct val="115000"/>
              </a:lnSpc>
              <a:spcBef>
                <a:spcPts val="1000"/>
              </a:spcBef>
              <a:spcAft>
                <a:spcPts val="0"/>
              </a:spcAft>
              <a:buClr>
                <a:srgbClr val="000000"/>
              </a:buClr>
              <a:buSzPts val="1400"/>
              <a:buChar char="●"/>
            </a:pPr>
            <a:r>
              <a:rPr lang="en" sz="1400">
                <a:solidFill>
                  <a:srgbClr val="000000"/>
                </a:solidFill>
              </a:rPr>
              <a:t>Data Preprocessing </a:t>
            </a:r>
            <a:endParaRPr sz="1400">
              <a:solidFill>
                <a:srgbClr val="000000"/>
              </a:solidFill>
            </a:endParaRPr>
          </a:p>
          <a:p>
            <a:pPr indent="-317500" lvl="0" marL="457200" rtl="0" algn="l">
              <a:lnSpc>
                <a:spcPct val="115000"/>
              </a:lnSpc>
              <a:spcBef>
                <a:spcPts val="1000"/>
              </a:spcBef>
              <a:spcAft>
                <a:spcPts val="0"/>
              </a:spcAft>
              <a:buClr>
                <a:srgbClr val="000000"/>
              </a:buClr>
              <a:buSzPts val="1400"/>
              <a:buChar char="●"/>
            </a:pPr>
            <a:r>
              <a:rPr lang="en" sz="1400">
                <a:solidFill>
                  <a:srgbClr val="000000"/>
                </a:solidFill>
              </a:rPr>
              <a:t>Model Performance Summary</a:t>
            </a:r>
            <a:endParaRPr sz="1400">
              <a:solidFill>
                <a:srgbClr val="000000"/>
              </a:solidFill>
            </a:endParaRPr>
          </a:p>
          <a:p>
            <a:pPr indent="-317500" lvl="0" marL="457200" rtl="0" algn="l">
              <a:lnSpc>
                <a:spcPct val="115000"/>
              </a:lnSpc>
              <a:spcBef>
                <a:spcPts val="1000"/>
              </a:spcBef>
              <a:spcAft>
                <a:spcPts val="1000"/>
              </a:spcAft>
              <a:buClr>
                <a:srgbClr val="000000"/>
              </a:buClr>
              <a:buSzPts val="1400"/>
              <a:buChar char="●"/>
            </a:pPr>
            <a:r>
              <a:rPr lang="en" sz="1400">
                <a:solidFill>
                  <a:srgbClr val="000000"/>
                </a:solidFill>
              </a:rPr>
              <a:t>Appendix</a:t>
            </a:r>
            <a:endParaRPr sz="1400">
              <a:solidFill>
                <a:srgbClr val="00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g2c5872e434d_0_106"/>
          <p:cNvSpPr txBox="1"/>
          <p:nvPr>
            <p:ph type="title"/>
          </p:nvPr>
        </p:nvSpPr>
        <p:spPr>
          <a:xfrm>
            <a:off x="202550" y="289279"/>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1974D2"/>
                </a:solidFill>
              </a:rPr>
              <a:t>EDA Results - Devices with rear cameras with good resolution (&gt;16mp )</a:t>
            </a:r>
            <a:endParaRPr/>
          </a:p>
        </p:txBody>
      </p:sp>
      <p:sp>
        <p:nvSpPr>
          <p:cNvPr id="245" name="Google Shape;245;g2c5872e434d_0_106"/>
          <p:cNvSpPr txBox="1"/>
          <p:nvPr>
            <p:ph idx="1" type="body"/>
          </p:nvPr>
        </p:nvSpPr>
        <p:spPr>
          <a:xfrm>
            <a:off x="6429375" y="1079500"/>
            <a:ext cx="2403000" cy="348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Sony offers the most number of devices with great rear camera resolution</a:t>
            </a:r>
            <a:endParaRPr/>
          </a:p>
        </p:txBody>
      </p:sp>
      <p:pic>
        <p:nvPicPr>
          <p:cNvPr id="246" name="Google Shape;246;g2c5872e434d_0_106"/>
          <p:cNvPicPr preferRelativeResize="0"/>
          <p:nvPr/>
        </p:nvPicPr>
        <p:blipFill>
          <a:blip r:embed="rId3">
            <a:alphaModFix/>
          </a:blip>
          <a:stretch>
            <a:fillRect/>
          </a:stretch>
        </p:blipFill>
        <p:spPr>
          <a:xfrm>
            <a:off x="152400" y="1014379"/>
            <a:ext cx="6124576" cy="3841558"/>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g2c5872e434d_0_111"/>
          <p:cNvSpPr txBox="1"/>
          <p:nvPr>
            <p:ph type="title"/>
          </p:nvPr>
        </p:nvSpPr>
        <p:spPr>
          <a:xfrm>
            <a:off x="202550" y="289279"/>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1974D2"/>
                </a:solidFill>
              </a:rPr>
              <a:t>EDA Results - Variation in price of used devices across the years</a:t>
            </a:r>
            <a:endParaRPr/>
          </a:p>
        </p:txBody>
      </p:sp>
      <p:sp>
        <p:nvSpPr>
          <p:cNvPr id="252" name="Google Shape;252;g2c5872e434d_0_111"/>
          <p:cNvSpPr txBox="1"/>
          <p:nvPr>
            <p:ph idx="1" type="body"/>
          </p:nvPr>
        </p:nvSpPr>
        <p:spPr>
          <a:xfrm>
            <a:off x="6318250" y="968375"/>
            <a:ext cx="2514000" cy="360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 average, the price of used phones has increased over the years</a:t>
            </a:r>
            <a:endParaRPr/>
          </a:p>
        </p:txBody>
      </p:sp>
      <p:pic>
        <p:nvPicPr>
          <p:cNvPr id="253" name="Google Shape;253;g2c5872e434d_0_111"/>
          <p:cNvPicPr preferRelativeResize="0"/>
          <p:nvPr/>
        </p:nvPicPr>
        <p:blipFill>
          <a:blip r:embed="rId3">
            <a:alphaModFix/>
          </a:blip>
          <a:stretch>
            <a:fillRect/>
          </a:stretch>
        </p:blipFill>
        <p:spPr>
          <a:xfrm>
            <a:off x="152400" y="1014379"/>
            <a:ext cx="6013451" cy="271824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g2c5872e434d_0_119"/>
          <p:cNvSpPr txBox="1"/>
          <p:nvPr>
            <p:ph type="title"/>
          </p:nvPr>
        </p:nvSpPr>
        <p:spPr>
          <a:xfrm>
            <a:off x="202550" y="289279"/>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1974D2"/>
                </a:solidFill>
              </a:rPr>
              <a:t>EDA Results - Variation in price of used devices offering 4g and 5g networks</a:t>
            </a:r>
            <a:endParaRPr/>
          </a:p>
          <a:p>
            <a:pPr indent="0" lvl="0" marL="0" rtl="0" algn="l">
              <a:spcBef>
                <a:spcPts val="0"/>
              </a:spcBef>
              <a:spcAft>
                <a:spcPts val="0"/>
              </a:spcAft>
              <a:buNone/>
            </a:pPr>
            <a:r>
              <a:t/>
            </a:r>
            <a:endParaRPr/>
          </a:p>
        </p:txBody>
      </p:sp>
      <p:sp>
        <p:nvSpPr>
          <p:cNvPr id="259" name="Google Shape;259;g2c5872e434d_0_119"/>
          <p:cNvSpPr txBox="1"/>
          <p:nvPr>
            <p:ph idx="1" type="body"/>
          </p:nvPr>
        </p:nvSpPr>
        <p:spPr>
          <a:xfrm>
            <a:off x="7239000" y="1411725"/>
            <a:ext cx="1628100" cy="21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 average, 4g devices are more expensive than non-4g devices and 5g devices are more expensive than non-5g devices</a:t>
            </a:r>
            <a:endParaRPr/>
          </a:p>
        </p:txBody>
      </p:sp>
      <p:pic>
        <p:nvPicPr>
          <p:cNvPr id="260" name="Google Shape;260;g2c5872e434d_0_119"/>
          <p:cNvPicPr preferRelativeResize="0"/>
          <p:nvPr/>
        </p:nvPicPr>
        <p:blipFill>
          <a:blip r:embed="rId3">
            <a:alphaModFix/>
          </a:blip>
          <a:stretch>
            <a:fillRect/>
          </a:stretch>
        </p:blipFill>
        <p:spPr>
          <a:xfrm>
            <a:off x="354098" y="1045873"/>
            <a:ext cx="6503901" cy="29310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g2c5872e434d_0_68"/>
          <p:cNvSpPr txBox="1"/>
          <p:nvPr>
            <p:ph type="title"/>
          </p:nvPr>
        </p:nvSpPr>
        <p:spPr>
          <a:xfrm>
            <a:off x="202550" y="289279"/>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1974D2"/>
                </a:solidFill>
              </a:rPr>
              <a:t>EDA Results - Correlation check</a:t>
            </a:r>
            <a:endParaRPr b="0"/>
          </a:p>
        </p:txBody>
      </p:sp>
      <p:sp>
        <p:nvSpPr>
          <p:cNvPr id="266" name="Google Shape;266;g2c5872e434d_0_68"/>
          <p:cNvSpPr txBox="1"/>
          <p:nvPr>
            <p:ph idx="1" type="body"/>
          </p:nvPr>
        </p:nvSpPr>
        <p:spPr>
          <a:xfrm>
            <a:off x="6009925" y="749200"/>
            <a:ext cx="3057000" cy="378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t>The normalized used price has a high positive correlation with the normalized new price.</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rPr lang="en" sz="1100"/>
              <a:t>Normalized used price is </a:t>
            </a:r>
            <a:r>
              <a:rPr lang="en" sz="1100"/>
              <a:t>moderately</a:t>
            </a:r>
            <a:r>
              <a:rPr lang="en" sz="1100"/>
              <a:t> correlated with screen size, rear camera resolution, front camera resolution, RAM and battery capacity</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rPr lang="en" sz="1100"/>
              <a:t>Screen size has a high positive correlation with battery capacity and device weight</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rPr lang="en" sz="1100"/>
              <a:t>Battery capacity has a high </a:t>
            </a:r>
            <a:r>
              <a:rPr lang="en" sz="1100"/>
              <a:t>positive</a:t>
            </a:r>
            <a:r>
              <a:rPr lang="en" sz="1100"/>
              <a:t> correlation with device weight</a:t>
            </a:r>
            <a:endParaRPr sz="1100"/>
          </a:p>
          <a:p>
            <a:pPr indent="0" lvl="0" marL="0" rtl="0" algn="l">
              <a:spcBef>
                <a:spcPts val="0"/>
              </a:spcBef>
              <a:spcAft>
                <a:spcPts val="0"/>
              </a:spcAft>
              <a:buNone/>
            </a:pPr>
            <a:r>
              <a:t/>
            </a:r>
            <a:endParaRPr sz="1100"/>
          </a:p>
        </p:txBody>
      </p:sp>
      <p:pic>
        <p:nvPicPr>
          <p:cNvPr id="267" name="Google Shape;267;g2c5872e434d_0_68"/>
          <p:cNvPicPr preferRelativeResize="0"/>
          <p:nvPr/>
        </p:nvPicPr>
        <p:blipFill>
          <a:blip r:embed="rId3">
            <a:alphaModFix/>
          </a:blip>
          <a:stretch>
            <a:fillRect/>
          </a:stretch>
        </p:blipFill>
        <p:spPr>
          <a:xfrm>
            <a:off x="144075" y="860362"/>
            <a:ext cx="5831877" cy="34227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4"/>
          <p:cNvSpPr txBox="1"/>
          <p:nvPr>
            <p:ph type="title"/>
          </p:nvPr>
        </p:nvSpPr>
        <p:spPr>
          <a:xfrm>
            <a:off x="202550" y="289279"/>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200"/>
              <a:buNone/>
            </a:pPr>
            <a:r>
              <a:rPr lang="en">
                <a:solidFill>
                  <a:srgbClr val="1974D2"/>
                </a:solidFill>
              </a:rPr>
              <a:t>Data Preprocessing </a:t>
            </a:r>
            <a:endParaRPr>
              <a:solidFill>
                <a:srgbClr val="1974D2"/>
              </a:solidFill>
            </a:endParaRPr>
          </a:p>
        </p:txBody>
      </p:sp>
      <p:sp>
        <p:nvSpPr>
          <p:cNvPr id="273" name="Google Shape;273;p4"/>
          <p:cNvSpPr txBox="1"/>
          <p:nvPr>
            <p:ph idx="1" type="body"/>
          </p:nvPr>
        </p:nvSpPr>
        <p:spPr>
          <a:xfrm>
            <a:off x="202550" y="861975"/>
            <a:ext cx="8629800" cy="37068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rgbClr val="2D3B45"/>
              </a:buClr>
              <a:buSzPts val="1400"/>
              <a:buChar char="●"/>
            </a:pPr>
            <a:r>
              <a:rPr lang="en" sz="1400">
                <a:solidFill>
                  <a:srgbClr val="2D3B45"/>
                </a:solidFill>
                <a:highlight>
                  <a:srgbClr val="FFFFFF"/>
                </a:highlight>
              </a:rPr>
              <a:t>Duplicate value check: There are no duplicate values in the dataset</a:t>
            </a:r>
            <a:endParaRPr sz="1400">
              <a:solidFill>
                <a:srgbClr val="2D3B45"/>
              </a:solidFill>
              <a:highlight>
                <a:srgbClr val="FFFFFF"/>
              </a:highlight>
            </a:endParaRPr>
          </a:p>
          <a:p>
            <a:pPr indent="-317500" lvl="0" marL="457200" rtl="0" algn="l">
              <a:lnSpc>
                <a:spcPct val="115000"/>
              </a:lnSpc>
              <a:spcBef>
                <a:spcPts val="1000"/>
              </a:spcBef>
              <a:spcAft>
                <a:spcPts val="0"/>
              </a:spcAft>
              <a:buClr>
                <a:srgbClr val="2D3B45"/>
              </a:buClr>
              <a:buSzPts val="1400"/>
              <a:buChar char="●"/>
            </a:pPr>
            <a:r>
              <a:rPr lang="en" sz="1400">
                <a:solidFill>
                  <a:srgbClr val="2D3B45"/>
                </a:solidFill>
                <a:highlight>
                  <a:srgbClr val="FFFFFF"/>
                </a:highlight>
              </a:rPr>
              <a:t>Missing value treatment: The missing values in the data were first imputed by the columns median grouped by release year and brand name. Then, the remaining missing values after the first step were imputed by the column median grouped by brand name only. Finally, the last of the missing values were filled with the column median.</a:t>
            </a:r>
            <a:endParaRPr sz="1400">
              <a:solidFill>
                <a:srgbClr val="2D3B45"/>
              </a:solidFill>
              <a:highlight>
                <a:srgbClr val="FFFFFF"/>
              </a:highlight>
            </a:endParaRPr>
          </a:p>
          <a:p>
            <a:pPr indent="-317500" lvl="0" marL="457200" rtl="0" algn="l">
              <a:lnSpc>
                <a:spcPct val="115000"/>
              </a:lnSpc>
              <a:spcBef>
                <a:spcPts val="1000"/>
              </a:spcBef>
              <a:spcAft>
                <a:spcPts val="0"/>
              </a:spcAft>
              <a:buClr>
                <a:srgbClr val="2D3B45"/>
              </a:buClr>
              <a:buSzPts val="1400"/>
              <a:buChar char="●"/>
            </a:pPr>
            <a:r>
              <a:rPr lang="en" sz="1400">
                <a:solidFill>
                  <a:srgbClr val="2D3B45"/>
                </a:solidFill>
                <a:highlight>
                  <a:srgbClr val="FFFFFF"/>
                </a:highlight>
              </a:rPr>
              <a:t>Outlier check (</a:t>
            </a:r>
            <a:r>
              <a:rPr lang="en" sz="1400">
                <a:solidFill>
                  <a:srgbClr val="2D3B45"/>
                </a:solidFill>
                <a:highlight>
                  <a:schemeClr val="lt1"/>
                </a:highlight>
              </a:rPr>
              <a:t>treatment </a:t>
            </a:r>
            <a:r>
              <a:rPr lang="en" sz="1400">
                <a:solidFill>
                  <a:srgbClr val="2D3B45"/>
                </a:solidFill>
                <a:highlight>
                  <a:srgbClr val="FFFFFF"/>
                </a:highlight>
              </a:rPr>
              <a:t>if needed): The outliers in this data were not treated as they are actual values.</a:t>
            </a:r>
            <a:endParaRPr sz="1400">
              <a:solidFill>
                <a:srgbClr val="2D3B45"/>
              </a:solidFill>
              <a:highlight>
                <a:srgbClr val="FFFFFF"/>
              </a:highlight>
            </a:endParaRPr>
          </a:p>
          <a:p>
            <a:pPr indent="-317500" lvl="0" marL="457200" rtl="0" algn="l">
              <a:lnSpc>
                <a:spcPct val="115000"/>
              </a:lnSpc>
              <a:spcBef>
                <a:spcPts val="1000"/>
              </a:spcBef>
              <a:spcAft>
                <a:spcPts val="0"/>
              </a:spcAft>
              <a:buClr>
                <a:srgbClr val="2D3B45"/>
              </a:buClr>
              <a:buSzPts val="1400"/>
              <a:buChar char="●"/>
            </a:pPr>
            <a:r>
              <a:rPr lang="en" sz="1400">
                <a:solidFill>
                  <a:srgbClr val="2D3B45"/>
                </a:solidFill>
                <a:highlight>
                  <a:srgbClr val="FFFFFF"/>
                </a:highlight>
              </a:rPr>
              <a:t>Feature engineering: A new column named years since release was created by taking the difference between the release year and 2021, the year of data collection.</a:t>
            </a:r>
            <a:endParaRPr sz="1400">
              <a:solidFill>
                <a:srgbClr val="2D3B45"/>
              </a:solidFill>
              <a:highlight>
                <a:srgbClr val="FFFFFF"/>
              </a:highlight>
            </a:endParaRPr>
          </a:p>
          <a:p>
            <a:pPr indent="-317500" lvl="0" marL="457200" rtl="0" algn="l">
              <a:lnSpc>
                <a:spcPct val="115000"/>
              </a:lnSpc>
              <a:spcBef>
                <a:spcPts val="1000"/>
              </a:spcBef>
              <a:spcAft>
                <a:spcPts val="0"/>
              </a:spcAft>
              <a:buClr>
                <a:srgbClr val="2D3B45"/>
              </a:buClr>
              <a:buSzPts val="1400"/>
              <a:buChar char="●"/>
            </a:pPr>
            <a:r>
              <a:rPr lang="en" sz="1400">
                <a:solidFill>
                  <a:srgbClr val="2D3B45"/>
                </a:solidFill>
                <a:highlight>
                  <a:srgbClr val="FFFFFF"/>
                </a:highlight>
              </a:rPr>
              <a:t>Data preparation for modeling: First, the dependent and independent variables were defined. Categorical variables were encoded by creating dummy variables. The data was then split in 70:30 ratio for the train to test ratio to be able to evaluate the model that was built on the train data.</a:t>
            </a:r>
            <a:endParaRPr sz="1400">
              <a:solidFill>
                <a:srgbClr val="2D3B45"/>
              </a:solidFill>
              <a:highlight>
                <a:srgbClr val="FFFFFF"/>
              </a:highlight>
            </a:endParaRPr>
          </a:p>
          <a:p>
            <a:pPr indent="0" lvl="0" marL="0" rtl="0" algn="l">
              <a:lnSpc>
                <a:spcPct val="115000"/>
              </a:lnSpc>
              <a:spcBef>
                <a:spcPts val="1000"/>
              </a:spcBef>
              <a:spcAft>
                <a:spcPts val="0"/>
              </a:spcAft>
              <a:buSzPts val="1500"/>
              <a:buNone/>
            </a:pPr>
            <a:r>
              <a:t/>
            </a:r>
            <a:endParaRPr sz="1400">
              <a:solidFill>
                <a:srgbClr val="2D3B45"/>
              </a:solidFill>
              <a:highlight>
                <a:srgbClr val="FFFFFF"/>
              </a:highlight>
            </a:endParaRPr>
          </a:p>
          <a:p>
            <a:pPr indent="0" lvl="0" marL="0" rtl="0" algn="l">
              <a:lnSpc>
                <a:spcPct val="115000"/>
              </a:lnSpc>
              <a:spcBef>
                <a:spcPts val="1000"/>
              </a:spcBef>
              <a:spcAft>
                <a:spcPts val="1000"/>
              </a:spcAft>
              <a:buSzPts val="1500"/>
              <a:buNone/>
            </a:pPr>
            <a:r>
              <a:t/>
            </a:r>
            <a:endParaRPr sz="1400">
              <a:solidFill>
                <a:srgbClr val="2D3B45"/>
              </a:solidFill>
              <a:highlight>
                <a:srgbClr val="FFFFFF"/>
              </a:highlight>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6"/>
          <p:cNvSpPr txBox="1"/>
          <p:nvPr>
            <p:ph type="title"/>
          </p:nvPr>
        </p:nvSpPr>
        <p:spPr>
          <a:xfrm>
            <a:off x="202550" y="289279"/>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200"/>
              <a:buNone/>
            </a:pPr>
            <a:r>
              <a:rPr lang="en">
                <a:solidFill>
                  <a:srgbClr val="1974D2"/>
                </a:solidFill>
              </a:rPr>
              <a:t>Model Performance Summary</a:t>
            </a:r>
            <a:endParaRPr>
              <a:solidFill>
                <a:srgbClr val="1974D2"/>
              </a:solidFill>
            </a:endParaRPr>
          </a:p>
        </p:txBody>
      </p:sp>
      <p:sp>
        <p:nvSpPr>
          <p:cNvPr id="279" name="Google Shape;279;p6"/>
          <p:cNvSpPr txBox="1"/>
          <p:nvPr>
            <p:ph idx="1" type="body"/>
          </p:nvPr>
        </p:nvSpPr>
        <p:spPr>
          <a:xfrm>
            <a:off x="-207250" y="917350"/>
            <a:ext cx="8629800" cy="37068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rgbClr val="000000"/>
              </a:buClr>
              <a:buSzPts val="1400"/>
              <a:buChar char="●"/>
            </a:pPr>
            <a:r>
              <a:rPr b="1" lang="en" sz="1400">
                <a:solidFill>
                  <a:schemeClr val="dk1"/>
                </a:solidFill>
              </a:rPr>
              <a:t>Overview of ML model and its parameters</a:t>
            </a:r>
            <a:endParaRPr b="1" sz="1400">
              <a:solidFill>
                <a:schemeClr val="dk1"/>
              </a:solidFill>
            </a:endParaRPr>
          </a:p>
          <a:p>
            <a:pPr indent="0" lvl="0" marL="457200" rtl="0" algn="l">
              <a:lnSpc>
                <a:spcPct val="115000"/>
              </a:lnSpc>
              <a:spcBef>
                <a:spcPts val="0"/>
              </a:spcBef>
              <a:spcAft>
                <a:spcPts val="0"/>
              </a:spcAft>
              <a:buNone/>
            </a:pPr>
            <a:r>
              <a:t/>
            </a:r>
            <a:endParaRPr sz="1400">
              <a:solidFill>
                <a:schemeClr val="dk1"/>
              </a:solidFill>
            </a:endParaRPr>
          </a:p>
          <a:p>
            <a:pPr indent="0" lvl="0" marL="457200" rtl="0" algn="l">
              <a:lnSpc>
                <a:spcPct val="115000"/>
              </a:lnSpc>
              <a:spcBef>
                <a:spcPts val="0"/>
              </a:spcBef>
              <a:spcAft>
                <a:spcPts val="0"/>
              </a:spcAft>
              <a:buNone/>
            </a:pPr>
            <a:r>
              <a:rPr lang="en" sz="1400">
                <a:solidFill>
                  <a:schemeClr val="dk1"/>
                </a:solidFill>
              </a:rPr>
              <a:t>The model  is able to explain ~84% of the variation in </a:t>
            </a:r>
            <a:endParaRPr sz="1400">
              <a:solidFill>
                <a:schemeClr val="dk1"/>
              </a:solidFill>
            </a:endParaRPr>
          </a:p>
          <a:p>
            <a:pPr indent="0" lvl="0" marL="457200" rtl="0" algn="l">
              <a:lnSpc>
                <a:spcPct val="115000"/>
              </a:lnSpc>
              <a:spcBef>
                <a:spcPts val="0"/>
              </a:spcBef>
              <a:spcAft>
                <a:spcPts val="0"/>
              </a:spcAft>
              <a:buNone/>
            </a:pPr>
            <a:r>
              <a:rPr lang="en" sz="1400">
                <a:solidFill>
                  <a:schemeClr val="dk1"/>
                </a:solidFill>
              </a:rPr>
              <a:t>the data and within 4.5% of the normalized used price in </a:t>
            </a:r>
            <a:endParaRPr sz="1400">
              <a:solidFill>
                <a:schemeClr val="dk1"/>
              </a:solidFill>
            </a:endParaRPr>
          </a:p>
          <a:p>
            <a:pPr indent="0" lvl="0" marL="457200" rtl="0" algn="l">
              <a:lnSpc>
                <a:spcPct val="115000"/>
              </a:lnSpc>
              <a:spcBef>
                <a:spcPts val="0"/>
              </a:spcBef>
              <a:spcAft>
                <a:spcPts val="0"/>
              </a:spcAft>
              <a:buNone/>
            </a:pPr>
            <a:r>
              <a:rPr lang="en" sz="1400">
                <a:solidFill>
                  <a:schemeClr val="dk1"/>
                </a:solidFill>
              </a:rPr>
              <a:t>the test data.</a:t>
            </a:r>
            <a:endParaRPr sz="1400">
              <a:solidFill>
                <a:schemeClr val="dk1"/>
              </a:solidFill>
            </a:endParaRPr>
          </a:p>
          <a:p>
            <a:pPr indent="0" lvl="0" marL="457200" rtl="0" algn="l">
              <a:lnSpc>
                <a:spcPct val="115000"/>
              </a:lnSpc>
              <a:spcBef>
                <a:spcPts val="0"/>
              </a:spcBef>
              <a:spcAft>
                <a:spcPts val="0"/>
              </a:spcAft>
              <a:buNone/>
            </a:pPr>
            <a:r>
              <a:t/>
            </a:r>
            <a:endParaRPr sz="1400">
              <a:solidFill>
                <a:schemeClr val="dk1"/>
              </a:solidFill>
            </a:endParaRPr>
          </a:p>
          <a:p>
            <a:pPr indent="0" lvl="0" marL="457200" rtl="0" algn="l">
              <a:lnSpc>
                <a:spcPct val="115000"/>
              </a:lnSpc>
              <a:spcBef>
                <a:spcPts val="0"/>
              </a:spcBef>
              <a:spcAft>
                <a:spcPts val="0"/>
              </a:spcAft>
              <a:buNone/>
            </a:pPr>
            <a:r>
              <a:t/>
            </a:r>
            <a:endParaRPr sz="1400">
              <a:solidFill>
                <a:schemeClr val="dk1"/>
              </a:solidFill>
            </a:endParaRPr>
          </a:p>
          <a:p>
            <a:pPr indent="0" lvl="0" marL="457200" rtl="0" algn="l">
              <a:lnSpc>
                <a:spcPct val="115000"/>
              </a:lnSpc>
              <a:spcBef>
                <a:spcPts val="0"/>
              </a:spcBef>
              <a:spcAft>
                <a:spcPts val="0"/>
              </a:spcAft>
              <a:buNone/>
            </a:pPr>
            <a:r>
              <a:t/>
            </a:r>
            <a:endParaRPr sz="1400">
              <a:solidFill>
                <a:schemeClr val="dk1"/>
              </a:solidFill>
            </a:endParaRPr>
          </a:p>
          <a:p>
            <a:pPr indent="0" lvl="0" marL="457200" rtl="0" algn="l">
              <a:lnSpc>
                <a:spcPct val="115000"/>
              </a:lnSpc>
              <a:spcBef>
                <a:spcPts val="0"/>
              </a:spcBef>
              <a:spcAft>
                <a:spcPts val="0"/>
              </a:spcAft>
              <a:buNone/>
            </a:pPr>
            <a:r>
              <a:t/>
            </a:r>
            <a:endParaRPr sz="1400">
              <a:solidFill>
                <a:schemeClr val="dk1"/>
              </a:solidFill>
            </a:endParaRPr>
          </a:p>
          <a:p>
            <a:pPr indent="0" lvl="0" marL="457200" rtl="0" algn="l">
              <a:lnSpc>
                <a:spcPct val="115000"/>
              </a:lnSpc>
              <a:spcBef>
                <a:spcPts val="0"/>
              </a:spcBef>
              <a:spcAft>
                <a:spcPts val="0"/>
              </a:spcAft>
              <a:buNone/>
            </a:pPr>
            <a:r>
              <a:t/>
            </a:r>
            <a:endParaRPr sz="1400">
              <a:solidFill>
                <a:schemeClr val="dk1"/>
              </a:solidFill>
            </a:endParaRPr>
          </a:p>
          <a:p>
            <a:pPr indent="0" lvl="0" marL="457200" rtl="0" algn="l">
              <a:lnSpc>
                <a:spcPct val="115000"/>
              </a:lnSpc>
              <a:spcBef>
                <a:spcPts val="0"/>
              </a:spcBef>
              <a:spcAft>
                <a:spcPts val="0"/>
              </a:spcAft>
              <a:buNone/>
            </a:pPr>
            <a:r>
              <a:t/>
            </a:r>
            <a:endParaRPr sz="1400">
              <a:solidFill>
                <a:schemeClr val="dk1"/>
              </a:solidFill>
            </a:endParaRPr>
          </a:p>
          <a:p>
            <a:pPr indent="0" lvl="0" marL="0" rtl="0" algn="l">
              <a:lnSpc>
                <a:spcPct val="115000"/>
              </a:lnSpc>
              <a:spcBef>
                <a:spcPts val="1000"/>
              </a:spcBef>
              <a:spcAft>
                <a:spcPts val="0"/>
              </a:spcAft>
              <a:buSzPts val="1500"/>
              <a:buNone/>
            </a:pPr>
            <a:r>
              <a:t/>
            </a:r>
            <a:endParaRPr i="1" sz="1300">
              <a:solidFill>
                <a:srgbClr val="000000"/>
              </a:solidFill>
            </a:endParaRPr>
          </a:p>
          <a:p>
            <a:pPr indent="0" lvl="0" marL="0" rtl="0" algn="l">
              <a:lnSpc>
                <a:spcPct val="115000"/>
              </a:lnSpc>
              <a:spcBef>
                <a:spcPts val="1000"/>
              </a:spcBef>
              <a:spcAft>
                <a:spcPts val="1000"/>
              </a:spcAft>
              <a:buSzPts val="1500"/>
              <a:buNone/>
            </a:pPr>
            <a:r>
              <a:t/>
            </a:r>
            <a:endParaRPr sz="1400">
              <a:solidFill>
                <a:srgbClr val="000000"/>
              </a:solidFill>
            </a:endParaRPr>
          </a:p>
        </p:txBody>
      </p:sp>
      <p:sp>
        <p:nvSpPr>
          <p:cNvPr id="280" name="Google Shape;280;p6"/>
          <p:cNvSpPr txBox="1"/>
          <p:nvPr/>
        </p:nvSpPr>
        <p:spPr>
          <a:xfrm>
            <a:off x="4133400" y="4774200"/>
            <a:ext cx="5010600" cy="3693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rgbClr val="000000"/>
              </a:buClr>
              <a:buSzPts val="1200"/>
              <a:buFont typeface="Arial"/>
              <a:buNone/>
            </a:pPr>
            <a:r>
              <a:rPr b="0" i="1" lang="en" sz="1200" u="sng" cap="none" strike="noStrike">
                <a:solidFill>
                  <a:schemeClr val="hlink"/>
                </a:solidFill>
                <a:latin typeface="Nunito"/>
                <a:ea typeface="Nunito"/>
                <a:cs typeface="Nunito"/>
                <a:sym typeface="Nunito"/>
                <a:hlinkClick action="ppaction://hlinksldjump" r:id="rId3"/>
              </a:rPr>
              <a:t>Link to Appendix slide on model assumptions</a:t>
            </a:r>
            <a:endParaRPr b="0" i="1" sz="1200" u="none" cap="none" strike="noStrike">
              <a:solidFill>
                <a:srgbClr val="666666"/>
              </a:solidFill>
              <a:latin typeface="Nunito"/>
              <a:ea typeface="Nunito"/>
              <a:cs typeface="Nunito"/>
              <a:sym typeface="Nunito"/>
            </a:endParaRPr>
          </a:p>
        </p:txBody>
      </p:sp>
      <p:pic>
        <p:nvPicPr>
          <p:cNvPr id="281" name="Google Shape;281;p6"/>
          <p:cNvPicPr preferRelativeResize="0"/>
          <p:nvPr/>
        </p:nvPicPr>
        <p:blipFill>
          <a:blip r:embed="rId4">
            <a:alphaModFix/>
          </a:blip>
          <a:stretch>
            <a:fillRect/>
          </a:stretch>
        </p:blipFill>
        <p:spPr>
          <a:xfrm>
            <a:off x="5194450" y="665000"/>
            <a:ext cx="3047725" cy="3903775"/>
          </a:xfrm>
          <a:prstGeom prst="rect">
            <a:avLst/>
          </a:prstGeom>
          <a:noFill/>
          <a:ln>
            <a:noFill/>
          </a:ln>
        </p:spPr>
      </p:pic>
      <p:sp>
        <p:nvSpPr>
          <p:cNvPr id="282" name="Google Shape;282;p6"/>
          <p:cNvSpPr txBox="1"/>
          <p:nvPr/>
        </p:nvSpPr>
        <p:spPr>
          <a:xfrm>
            <a:off x="5138700" y="289275"/>
            <a:ext cx="3000000" cy="4002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0"/>
              </a:spcAft>
              <a:buNone/>
            </a:pPr>
            <a:r>
              <a:rPr lang="en">
                <a:solidFill>
                  <a:schemeClr val="dk1"/>
                </a:solidFill>
                <a:latin typeface="Nunito"/>
                <a:ea typeface="Nunito"/>
                <a:cs typeface="Nunito"/>
                <a:sym typeface="Nunito"/>
              </a:rPr>
              <a:t>MODEL PARAMETERS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g2c5872e434d_0_126"/>
          <p:cNvSpPr txBox="1"/>
          <p:nvPr>
            <p:ph idx="1" type="body"/>
          </p:nvPr>
        </p:nvSpPr>
        <p:spPr>
          <a:xfrm>
            <a:off x="131400" y="711625"/>
            <a:ext cx="8769600" cy="47517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Char char="●"/>
            </a:pPr>
            <a:r>
              <a:rPr lang="en" sz="1400">
                <a:solidFill>
                  <a:schemeClr val="dk1"/>
                </a:solidFill>
              </a:rPr>
              <a:t>If the rear camera resolution increases by one unit, then the normalized price of a used device increases by 0.0209 units, all other variables held constant.</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If the front camera resolution increases by one unit, then the normalized price of a used device increases by 0.0138 units, all other variables held constant.</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If the RAM of a device increases by one unit, then its price increases by 0.0207 units, all other variables held constant.</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If the weight of a device increases by one unit, then its price increases by 0.0017 units, all other variables held constant</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If the normalized new price increases by one unit, then the normalized price of a used device increases by 0.4414 units, all other variables held constant.</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If the years since release increases by one unit, then the normalized price of a used device decreases by 0.0291 units, all other variables held constant.</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The price of 4g compatible devices are 0.0502 units more than non-4g devices</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The price of 5g compatible devices are 0.0672 units less than non-5g devices</a:t>
            </a:r>
            <a:endParaRPr sz="1400">
              <a:solidFill>
                <a:schemeClr val="dk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g2c5872e434d_0_131"/>
          <p:cNvSpPr txBox="1"/>
          <p:nvPr>
            <p:ph type="title"/>
          </p:nvPr>
        </p:nvSpPr>
        <p:spPr>
          <a:xfrm>
            <a:off x="202550" y="289279"/>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Summary of key performance metrics</a:t>
            </a:r>
            <a:endParaRPr/>
          </a:p>
        </p:txBody>
      </p:sp>
      <p:sp>
        <p:nvSpPr>
          <p:cNvPr id="293" name="Google Shape;293;g2c5872e434d_0_131"/>
          <p:cNvSpPr txBox="1"/>
          <p:nvPr>
            <p:ph idx="1" type="body"/>
          </p:nvPr>
        </p:nvSpPr>
        <p:spPr>
          <a:xfrm>
            <a:off x="257100" y="734025"/>
            <a:ext cx="8629800" cy="40284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en" sz="1400">
                <a:solidFill>
                  <a:srgbClr val="000000"/>
                </a:solidFill>
              </a:rPr>
              <a:t>	Training performance</a:t>
            </a:r>
            <a:endParaRPr sz="1400">
              <a:solidFill>
                <a:srgbClr val="000000"/>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Test performance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323850" lvl="0" marL="457200" rtl="0" algn="l">
              <a:spcBef>
                <a:spcPts val="0"/>
              </a:spcBef>
              <a:spcAft>
                <a:spcPts val="0"/>
              </a:spcAft>
              <a:buSzPts val="1500"/>
              <a:buChar char="●"/>
            </a:pPr>
            <a:r>
              <a:rPr lang="en"/>
              <a:t>The model is able to explain ~84% of the variation in the data</a:t>
            </a:r>
            <a:endParaRPr/>
          </a:p>
          <a:p>
            <a:pPr indent="-323850" lvl="0" marL="457200" rtl="0" algn="l">
              <a:spcBef>
                <a:spcPts val="0"/>
              </a:spcBef>
              <a:spcAft>
                <a:spcPts val="0"/>
              </a:spcAft>
              <a:buSzPts val="1500"/>
              <a:buChar char="●"/>
            </a:pPr>
            <a:r>
              <a:rPr lang="en"/>
              <a:t>RMSE and MAE for the train and test data are low and comparable so the model is not suffering from overfitting</a:t>
            </a:r>
            <a:endParaRPr/>
          </a:p>
          <a:p>
            <a:pPr indent="-323850" lvl="0" marL="457200" rtl="0" algn="l">
              <a:spcBef>
                <a:spcPts val="0"/>
              </a:spcBef>
              <a:spcAft>
                <a:spcPts val="0"/>
              </a:spcAft>
              <a:buSzPts val="1500"/>
              <a:buChar char="●"/>
            </a:pPr>
            <a:r>
              <a:rPr lang="en"/>
              <a:t>MAPE suggests the model can predict 4.55% of the price of used devices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graphicFrame>
        <p:nvGraphicFramePr>
          <p:cNvPr id="294" name="Google Shape;294;g2c5872e434d_0_131"/>
          <p:cNvGraphicFramePr/>
          <p:nvPr/>
        </p:nvGraphicFramePr>
        <p:xfrm>
          <a:off x="645950" y="1166550"/>
          <a:ext cx="3000000" cy="3000000"/>
        </p:xfrm>
        <a:graphic>
          <a:graphicData uri="http://schemas.openxmlformats.org/drawingml/2006/table">
            <a:tbl>
              <a:tblPr>
                <a:noFill/>
                <a:tableStyleId>{0D8DF8BD-E651-48E3-BE83-236A0DCF2730}</a:tableStyleId>
              </a:tblPr>
              <a:tblGrid>
                <a:gridCol w="1447800"/>
                <a:gridCol w="1447800"/>
                <a:gridCol w="1447800"/>
                <a:gridCol w="1447800"/>
                <a:gridCol w="1447800"/>
              </a:tblGrid>
              <a:tr h="381000">
                <a:tc>
                  <a:txBody>
                    <a:bodyPr/>
                    <a:lstStyle/>
                    <a:p>
                      <a:pPr indent="0" lvl="0" marL="0" rtl="0" algn="l">
                        <a:spcBef>
                          <a:spcPts val="0"/>
                        </a:spcBef>
                        <a:spcAft>
                          <a:spcPts val="0"/>
                        </a:spcAft>
                        <a:buNone/>
                      </a:pPr>
                      <a:r>
                        <a:rPr lang="en"/>
                        <a:t>RMSE</a:t>
                      </a:r>
                      <a:endParaRPr/>
                    </a:p>
                  </a:txBody>
                  <a:tcPr marT="91425" marB="91425" marR="91425" marL="91425"/>
                </a:tc>
                <a:tc>
                  <a:txBody>
                    <a:bodyPr/>
                    <a:lstStyle/>
                    <a:p>
                      <a:pPr indent="0" lvl="0" marL="0" rtl="0" algn="l">
                        <a:spcBef>
                          <a:spcPts val="0"/>
                        </a:spcBef>
                        <a:spcAft>
                          <a:spcPts val="0"/>
                        </a:spcAft>
                        <a:buNone/>
                      </a:pPr>
                      <a:r>
                        <a:rPr lang="en"/>
                        <a:t>MAE</a:t>
                      </a:r>
                      <a:endParaRPr/>
                    </a:p>
                  </a:txBody>
                  <a:tcPr marT="91425" marB="91425" marR="91425" marL="91425"/>
                </a:tc>
                <a:tc>
                  <a:txBody>
                    <a:bodyPr/>
                    <a:lstStyle/>
                    <a:p>
                      <a:pPr indent="0" lvl="0" marL="0" rtl="0" algn="l">
                        <a:spcBef>
                          <a:spcPts val="0"/>
                        </a:spcBef>
                        <a:spcAft>
                          <a:spcPts val="0"/>
                        </a:spcAft>
                        <a:buNone/>
                      </a:pPr>
                      <a:r>
                        <a:rPr lang="en"/>
                        <a:t>R-squared</a:t>
                      </a:r>
                      <a:endParaRPr/>
                    </a:p>
                  </a:txBody>
                  <a:tcPr marT="91425" marB="91425" marR="91425" marL="91425"/>
                </a:tc>
                <a:tc>
                  <a:txBody>
                    <a:bodyPr/>
                    <a:lstStyle/>
                    <a:p>
                      <a:pPr indent="0" lvl="0" marL="0" rtl="0" algn="l">
                        <a:spcBef>
                          <a:spcPts val="0"/>
                        </a:spcBef>
                        <a:spcAft>
                          <a:spcPts val="0"/>
                        </a:spcAft>
                        <a:buNone/>
                      </a:pPr>
                      <a:r>
                        <a:rPr lang="en"/>
                        <a:t>Adj. R-squared</a:t>
                      </a:r>
                      <a:endParaRPr/>
                    </a:p>
                  </a:txBody>
                  <a:tcPr marT="91425" marB="91425" marR="91425" marL="91425"/>
                </a:tc>
                <a:tc>
                  <a:txBody>
                    <a:bodyPr/>
                    <a:lstStyle/>
                    <a:p>
                      <a:pPr indent="0" lvl="0" marL="0" rtl="0" algn="l">
                        <a:spcBef>
                          <a:spcPts val="0"/>
                        </a:spcBef>
                        <a:spcAft>
                          <a:spcPts val="0"/>
                        </a:spcAft>
                        <a:buNone/>
                      </a:pPr>
                      <a:r>
                        <a:rPr lang="en"/>
                        <a:t>MAPE</a:t>
                      </a:r>
                      <a:endParaRPr/>
                    </a:p>
                  </a:txBody>
                  <a:tcPr marT="91425" marB="91425" marR="91425" marL="91425"/>
                </a:tc>
              </a:tr>
              <a:tr h="381000">
                <a:tc>
                  <a:txBody>
                    <a:bodyPr/>
                    <a:lstStyle/>
                    <a:p>
                      <a:pPr indent="0" lvl="0" marL="0" rtl="0" algn="l">
                        <a:spcBef>
                          <a:spcPts val="0"/>
                        </a:spcBef>
                        <a:spcAft>
                          <a:spcPts val="0"/>
                        </a:spcAft>
                        <a:buNone/>
                      </a:pPr>
                      <a:r>
                        <a:rPr lang="en"/>
                        <a:t>0.23403</a:t>
                      </a:r>
                      <a:endParaRPr/>
                    </a:p>
                  </a:txBody>
                  <a:tcPr marT="91425" marB="91425" marR="91425" marL="91425"/>
                </a:tc>
                <a:tc>
                  <a:txBody>
                    <a:bodyPr/>
                    <a:lstStyle/>
                    <a:p>
                      <a:pPr indent="0" lvl="0" marL="0" rtl="0" algn="l">
                        <a:spcBef>
                          <a:spcPts val="0"/>
                        </a:spcBef>
                        <a:spcAft>
                          <a:spcPts val="0"/>
                        </a:spcAft>
                        <a:buNone/>
                      </a:pPr>
                      <a:r>
                        <a:rPr lang="en"/>
                        <a:t>0.182751</a:t>
                      </a:r>
                      <a:endParaRPr/>
                    </a:p>
                  </a:txBody>
                  <a:tcPr marT="91425" marB="91425" marR="91425" marL="91425"/>
                </a:tc>
                <a:tc>
                  <a:txBody>
                    <a:bodyPr/>
                    <a:lstStyle/>
                    <a:p>
                      <a:pPr indent="0" lvl="0" marL="0" rtl="0" algn="l">
                        <a:spcBef>
                          <a:spcPts val="0"/>
                        </a:spcBef>
                        <a:spcAft>
                          <a:spcPts val="0"/>
                        </a:spcAft>
                        <a:buNone/>
                      </a:pPr>
                      <a:r>
                        <a:rPr lang="en"/>
                        <a:t>0.83924</a:t>
                      </a:r>
                      <a:endParaRPr/>
                    </a:p>
                  </a:txBody>
                  <a:tcPr marT="91425" marB="91425" marR="91425" marL="91425"/>
                </a:tc>
                <a:tc>
                  <a:txBody>
                    <a:bodyPr/>
                    <a:lstStyle/>
                    <a:p>
                      <a:pPr indent="0" lvl="0" marL="0" rtl="0" algn="l">
                        <a:spcBef>
                          <a:spcPts val="0"/>
                        </a:spcBef>
                        <a:spcAft>
                          <a:spcPts val="0"/>
                        </a:spcAft>
                        <a:buNone/>
                      </a:pPr>
                      <a:r>
                        <a:rPr lang="en"/>
                        <a:t>0.838235</a:t>
                      </a:r>
                      <a:endParaRPr/>
                    </a:p>
                  </a:txBody>
                  <a:tcPr marT="91425" marB="91425" marR="91425" marL="91425"/>
                </a:tc>
                <a:tc>
                  <a:txBody>
                    <a:bodyPr/>
                    <a:lstStyle/>
                    <a:p>
                      <a:pPr indent="0" lvl="0" marL="0" rtl="0" algn="l">
                        <a:spcBef>
                          <a:spcPts val="0"/>
                        </a:spcBef>
                        <a:spcAft>
                          <a:spcPts val="0"/>
                        </a:spcAft>
                        <a:buNone/>
                      </a:pPr>
                      <a:r>
                        <a:rPr lang="en"/>
                        <a:t>4.395407</a:t>
                      </a:r>
                      <a:endParaRPr/>
                    </a:p>
                  </a:txBody>
                  <a:tcPr marT="91425" marB="91425" marR="91425" marL="91425"/>
                </a:tc>
              </a:tr>
            </a:tbl>
          </a:graphicData>
        </a:graphic>
      </p:graphicFrame>
      <p:graphicFrame>
        <p:nvGraphicFramePr>
          <p:cNvPr id="295" name="Google Shape;295;g2c5872e434d_0_131"/>
          <p:cNvGraphicFramePr/>
          <p:nvPr/>
        </p:nvGraphicFramePr>
        <p:xfrm>
          <a:off x="645950" y="2775275"/>
          <a:ext cx="3000000" cy="3000000"/>
        </p:xfrm>
        <a:graphic>
          <a:graphicData uri="http://schemas.openxmlformats.org/drawingml/2006/table">
            <a:tbl>
              <a:tblPr>
                <a:noFill/>
                <a:tableStyleId>{0D8DF8BD-E651-48E3-BE83-236A0DCF2730}</a:tableStyleId>
              </a:tblPr>
              <a:tblGrid>
                <a:gridCol w="1447800"/>
                <a:gridCol w="1447800"/>
                <a:gridCol w="1447800"/>
                <a:gridCol w="1447800"/>
                <a:gridCol w="1447800"/>
              </a:tblGrid>
              <a:tr h="381000">
                <a:tc>
                  <a:txBody>
                    <a:bodyPr/>
                    <a:lstStyle/>
                    <a:p>
                      <a:pPr indent="0" lvl="0" marL="0" rtl="0" algn="l">
                        <a:spcBef>
                          <a:spcPts val="0"/>
                        </a:spcBef>
                        <a:spcAft>
                          <a:spcPts val="0"/>
                        </a:spcAft>
                        <a:buNone/>
                      </a:pPr>
                      <a:r>
                        <a:rPr lang="en"/>
                        <a:t>RMSE</a:t>
                      </a:r>
                      <a:endParaRPr/>
                    </a:p>
                  </a:txBody>
                  <a:tcPr marT="91425" marB="91425" marR="91425" marL="91425"/>
                </a:tc>
                <a:tc>
                  <a:txBody>
                    <a:bodyPr/>
                    <a:lstStyle/>
                    <a:p>
                      <a:pPr indent="0" lvl="0" marL="0" rtl="0" algn="l">
                        <a:spcBef>
                          <a:spcPts val="0"/>
                        </a:spcBef>
                        <a:spcAft>
                          <a:spcPts val="0"/>
                        </a:spcAft>
                        <a:buNone/>
                      </a:pPr>
                      <a:r>
                        <a:rPr lang="en"/>
                        <a:t>MAE</a:t>
                      </a:r>
                      <a:endParaRPr/>
                    </a:p>
                  </a:txBody>
                  <a:tcPr marT="91425" marB="91425" marR="91425" marL="91425"/>
                </a:tc>
                <a:tc>
                  <a:txBody>
                    <a:bodyPr/>
                    <a:lstStyle/>
                    <a:p>
                      <a:pPr indent="0" lvl="0" marL="0" rtl="0" algn="l">
                        <a:spcBef>
                          <a:spcPts val="0"/>
                        </a:spcBef>
                        <a:spcAft>
                          <a:spcPts val="0"/>
                        </a:spcAft>
                        <a:buNone/>
                      </a:pPr>
                      <a:r>
                        <a:rPr lang="en"/>
                        <a:t>R-squared</a:t>
                      </a:r>
                      <a:endParaRPr/>
                    </a:p>
                  </a:txBody>
                  <a:tcPr marT="91425" marB="91425" marR="91425" marL="91425"/>
                </a:tc>
                <a:tc>
                  <a:txBody>
                    <a:bodyPr/>
                    <a:lstStyle/>
                    <a:p>
                      <a:pPr indent="0" lvl="0" marL="0" rtl="0" algn="l">
                        <a:spcBef>
                          <a:spcPts val="0"/>
                        </a:spcBef>
                        <a:spcAft>
                          <a:spcPts val="0"/>
                        </a:spcAft>
                        <a:buNone/>
                      </a:pPr>
                      <a:r>
                        <a:rPr lang="en"/>
                        <a:t>Adj. R-squared</a:t>
                      </a:r>
                      <a:endParaRPr/>
                    </a:p>
                  </a:txBody>
                  <a:tcPr marT="91425" marB="91425" marR="91425" marL="91425"/>
                </a:tc>
                <a:tc>
                  <a:txBody>
                    <a:bodyPr/>
                    <a:lstStyle/>
                    <a:p>
                      <a:pPr indent="0" lvl="0" marL="0" rtl="0" algn="l">
                        <a:spcBef>
                          <a:spcPts val="0"/>
                        </a:spcBef>
                        <a:spcAft>
                          <a:spcPts val="0"/>
                        </a:spcAft>
                        <a:buNone/>
                      </a:pPr>
                      <a:r>
                        <a:rPr lang="en"/>
                        <a:t>MAPE</a:t>
                      </a:r>
                      <a:endParaRPr/>
                    </a:p>
                  </a:txBody>
                  <a:tcPr marT="91425" marB="91425" marR="91425" marL="91425"/>
                </a:tc>
              </a:tr>
              <a:tr h="381000">
                <a:tc>
                  <a:txBody>
                    <a:bodyPr/>
                    <a:lstStyle/>
                    <a:p>
                      <a:pPr indent="0" lvl="0" marL="0" rtl="0" algn="l">
                        <a:spcBef>
                          <a:spcPts val="0"/>
                        </a:spcBef>
                        <a:spcAft>
                          <a:spcPts val="0"/>
                        </a:spcAft>
                        <a:buNone/>
                      </a:pPr>
                      <a:r>
                        <a:rPr lang="en"/>
                        <a:t>0.241434</a:t>
                      </a:r>
                      <a:endParaRPr/>
                    </a:p>
                  </a:txBody>
                  <a:tcPr marT="91425" marB="91425" marR="91425" marL="91425"/>
                </a:tc>
                <a:tc>
                  <a:txBody>
                    <a:bodyPr/>
                    <a:lstStyle/>
                    <a:p>
                      <a:pPr indent="0" lvl="0" marL="0" rtl="0" algn="l">
                        <a:spcBef>
                          <a:spcPts val="0"/>
                        </a:spcBef>
                        <a:spcAft>
                          <a:spcPts val="0"/>
                        </a:spcAft>
                        <a:buNone/>
                      </a:pPr>
                      <a:r>
                        <a:rPr lang="en"/>
                        <a:t>0.186649</a:t>
                      </a:r>
                      <a:endParaRPr/>
                    </a:p>
                  </a:txBody>
                  <a:tcPr marT="91425" marB="91425" marR="91425" marL="91425"/>
                </a:tc>
                <a:tc>
                  <a:txBody>
                    <a:bodyPr/>
                    <a:lstStyle/>
                    <a:p>
                      <a:pPr indent="0" lvl="0" marL="0" rtl="0" algn="l">
                        <a:spcBef>
                          <a:spcPts val="0"/>
                        </a:spcBef>
                        <a:spcAft>
                          <a:spcPts val="0"/>
                        </a:spcAft>
                        <a:buNone/>
                      </a:pPr>
                      <a:r>
                        <a:rPr lang="en"/>
                        <a:t>0.838387</a:t>
                      </a:r>
                      <a:endParaRPr/>
                    </a:p>
                  </a:txBody>
                  <a:tcPr marT="91425" marB="91425" marR="91425" marL="91425"/>
                </a:tc>
                <a:tc>
                  <a:txBody>
                    <a:bodyPr/>
                    <a:lstStyle/>
                    <a:p>
                      <a:pPr indent="0" lvl="0" marL="0" rtl="0" algn="l">
                        <a:spcBef>
                          <a:spcPts val="0"/>
                        </a:spcBef>
                        <a:spcAft>
                          <a:spcPts val="0"/>
                        </a:spcAft>
                        <a:buNone/>
                      </a:pPr>
                      <a:r>
                        <a:rPr lang="en"/>
                        <a:t>0.836013</a:t>
                      </a:r>
                      <a:endParaRPr/>
                    </a:p>
                  </a:txBody>
                  <a:tcPr marT="91425" marB="91425" marR="91425" marL="91425"/>
                </a:tc>
                <a:tc>
                  <a:txBody>
                    <a:bodyPr/>
                    <a:lstStyle/>
                    <a:p>
                      <a:pPr indent="0" lvl="0" marL="0" rtl="0" algn="l">
                        <a:spcBef>
                          <a:spcPts val="0"/>
                        </a:spcBef>
                        <a:spcAft>
                          <a:spcPts val="0"/>
                        </a:spcAft>
                        <a:buNone/>
                      </a:pPr>
                      <a:r>
                        <a:rPr lang="en"/>
                        <a:t>4.556349</a:t>
                      </a:r>
                      <a:endParaRPr/>
                    </a:p>
                  </a:txBody>
                  <a:tcPr marT="91425" marB="91425" marR="91425" marL="91425"/>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g10e9006cb6c_1_20"/>
          <p:cNvSpPr txBox="1"/>
          <p:nvPr>
            <p:ph type="ctrTitle"/>
          </p:nvPr>
        </p:nvSpPr>
        <p:spPr>
          <a:xfrm>
            <a:off x="0" y="2820425"/>
            <a:ext cx="9144000" cy="581700"/>
          </a:xfrm>
          <a:prstGeom prst="rect">
            <a:avLst/>
          </a:prstGeom>
          <a:solidFill>
            <a:srgbClr val="0000FF"/>
          </a:solid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800"/>
              <a:buNone/>
            </a:pPr>
            <a:r>
              <a:rPr lang="en" sz="3300">
                <a:solidFill>
                  <a:schemeClr val="lt1"/>
                </a:solidFill>
              </a:rPr>
              <a:t>APPENDIX</a:t>
            </a:r>
            <a:endParaRPr sz="3300">
              <a:solidFill>
                <a:schemeClr val="lt1"/>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g10ae355dec7_0_0"/>
          <p:cNvSpPr txBox="1"/>
          <p:nvPr>
            <p:ph type="title"/>
          </p:nvPr>
        </p:nvSpPr>
        <p:spPr>
          <a:xfrm>
            <a:off x="202550" y="289279"/>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200"/>
              <a:buNone/>
            </a:pPr>
            <a:r>
              <a:rPr lang="en">
                <a:solidFill>
                  <a:srgbClr val="1974D2"/>
                </a:solidFill>
              </a:rPr>
              <a:t>Data Background and Contents</a:t>
            </a:r>
            <a:endParaRPr>
              <a:solidFill>
                <a:srgbClr val="1974D2"/>
              </a:solidFill>
            </a:endParaRPr>
          </a:p>
        </p:txBody>
      </p:sp>
      <p:sp>
        <p:nvSpPr>
          <p:cNvPr id="306" name="Google Shape;306;g10ae355dec7_0_0"/>
          <p:cNvSpPr txBox="1"/>
          <p:nvPr>
            <p:ph idx="1" type="body"/>
          </p:nvPr>
        </p:nvSpPr>
        <p:spPr>
          <a:xfrm>
            <a:off x="202550" y="861975"/>
            <a:ext cx="8629800" cy="37068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1000"/>
              </a:spcBef>
              <a:spcAft>
                <a:spcPts val="0"/>
              </a:spcAft>
              <a:buClr>
                <a:srgbClr val="000000"/>
              </a:buClr>
              <a:buSzPts val="1400"/>
              <a:buChar char="●"/>
            </a:pPr>
            <a:r>
              <a:rPr lang="en" sz="1400">
                <a:solidFill>
                  <a:schemeClr val="dk1"/>
                </a:solidFill>
              </a:rPr>
              <a:t>The dataset contains 3454 observations and 15 attributes</a:t>
            </a:r>
            <a:endParaRPr sz="1400">
              <a:solidFill>
                <a:schemeClr val="dk1"/>
              </a:solidFill>
            </a:endParaRPr>
          </a:p>
          <a:p>
            <a:pPr indent="-317500" lvl="0" marL="457200" rtl="0" algn="l">
              <a:lnSpc>
                <a:spcPct val="115000"/>
              </a:lnSpc>
              <a:spcBef>
                <a:spcPts val="1000"/>
              </a:spcBef>
              <a:spcAft>
                <a:spcPts val="0"/>
              </a:spcAft>
              <a:buClr>
                <a:schemeClr val="dk1"/>
              </a:buClr>
              <a:buSzPts val="1400"/>
              <a:buChar char="●"/>
            </a:pPr>
            <a:r>
              <a:rPr lang="en" sz="1400">
                <a:solidFill>
                  <a:schemeClr val="dk1"/>
                </a:solidFill>
              </a:rPr>
              <a:t>4 of the attributes are categorical and the rest are numerical</a:t>
            </a:r>
            <a:endParaRPr sz="1400">
              <a:solidFill>
                <a:schemeClr val="dk1"/>
              </a:solidFill>
            </a:endParaRPr>
          </a:p>
          <a:p>
            <a:pPr indent="-317500" lvl="0" marL="457200" rtl="0" algn="l">
              <a:lnSpc>
                <a:spcPct val="115000"/>
              </a:lnSpc>
              <a:spcBef>
                <a:spcPts val="1000"/>
              </a:spcBef>
              <a:spcAft>
                <a:spcPts val="0"/>
              </a:spcAft>
              <a:buClr>
                <a:schemeClr val="dk1"/>
              </a:buClr>
              <a:buSzPts val="1400"/>
              <a:buChar char="●"/>
            </a:pPr>
            <a:r>
              <a:rPr lang="en" sz="1400">
                <a:solidFill>
                  <a:schemeClr val="dk1"/>
                </a:solidFill>
              </a:rPr>
              <a:t>There are some </a:t>
            </a:r>
            <a:r>
              <a:rPr lang="en" sz="1400">
                <a:solidFill>
                  <a:schemeClr val="dk1"/>
                </a:solidFill>
              </a:rPr>
              <a:t>missing</a:t>
            </a:r>
            <a:r>
              <a:rPr lang="en" sz="1400">
                <a:solidFill>
                  <a:schemeClr val="dk1"/>
                </a:solidFill>
              </a:rPr>
              <a:t> values in the dataset</a:t>
            </a:r>
            <a:endParaRPr sz="1400">
              <a:solidFill>
                <a:schemeClr val="dk1"/>
              </a:solidFill>
            </a:endParaRPr>
          </a:p>
          <a:p>
            <a:pPr indent="-317500" lvl="0" marL="457200" rtl="0" algn="l">
              <a:lnSpc>
                <a:spcPct val="115000"/>
              </a:lnSpc>
              <a:spcBef>
                <a:spcPts val="1000"/>
              </a:spcBef>
              <a:spcAft>
                <a:spcPts val="0"/>
              </a:spcAft>
              <a:buClr>
                <a:schemeClr val="dk1"/>
              </a:buClr>
              <a:buSzPts val="1400"/>
              <a:buChar char="●"/>
            </a:pPr>
            <a:r>
              <a:rPr lang="en" sz="1400">
                <a:solidFill>
                  <a:schemeClr val="dk1"/>
                </a:solidFill>
              </a:rPr>
              <a:t>Statistical summary is as follows:</a:t>
            </a:r>
            <a:endParaRPr sz="1400">
              <a:solidFill>
                <a:schemeClr val="dk1"/>
              </a:solidFill>
            </a:endParaRPr>
          </a:p>
          <a:p>
            <a:pPr indent="0" lvl="0" marL="457200" rtl="0" algn="l">
              <a:lnSpc>
                <a:spcPct val="115000"/>
              </a:lnSpc>
              <a:spcBef>
                <a:spcPts val="1000"/>
              </a:spcBef>
              <a:spcAft>
                <a:spcPts val="0"/>
              </a:spcAft>
              <a:buNone/>
            </a:pPr>
            <a:r>
              <a:rPr lang="en" sz="1400">
                <a:solidFill>
                  <a:schemeClr val="dk1"/>
                </a:solidFill>
              </a:rPr>
              <a:t>The mean price of used devices is ~4.4</a:t>
            </a:r>
            <a:endParaRPr sz="1400">
              <a:solidFill>
                <a:schemeClr val="dk1"/>
              </a:solidFill>
            </a:endParaRPr>
          </a:p>
          <a:p>
            <a:pPr indent="0" lvl="0" marL="457200" rtl="0" algn="l">
              <a:lnSpc>
                <a:spcPct val="115000"/>
              </a:lnSpc>
              <a:spcBef>
                <a:spcPts val="1000"/>
              </a:spcBef>
              <a:spcAft>
                <a:spcPts val="0"/>
              </a:spcAft>
              <a:buNone/>
            </a:pPr>
            <a:r>
              <a:rPr lang="en" sz="1400">
                <a:solidFill>
                  <a:schemeClr val="dk1"/>
                </a:solidFill>
              </a:rPr>
              <a:t>Android operating system is the most common in the dataset</a:t>
            </a:r>
            <a:endParaRPr sz="1400">
              <a:solidFill>
                <a:schemeClr val="dk1"/>
              </a:solidFill>
            </a:endParaRPr>
          </a:p>
          <a:p>
            <a:pPr indent="0" lvl="0" marL="457200" rtl="0" algn="l">
              <a:lnSpc>
                <a:spcPct val="115000"/>
              </a:lnSpc>
              <a:spcBef>
                <a:spcPts val="1000"/>
              </a:spcBef>
              <a:spcAft>
                <a:spcPts val="0"/>
              </a:spcAft>
              <a:buNone/>
            </a:pPr>
            <a:r>
              <a:rPr lang="en" sz="1400">
                <a:solidFill>
                  <a:schemeClr val="dk1"/>
                </a:solidFill>
              </a:rPr>
              <a:t>~67% of devices are 4g compatible and ~4% are 5g compatible.</a:t>
            </a:r>
            <a:endParaRPr sz="1400">
              <a:solidFill>
                <a:schemeClr val="dk1"/>
              </a:solidFill>
            </a:endParaRPr>
          </a:p>
          <a:p>
            <a:pPr indent="0" lvl="0" marL="457200" rtl="0" algn="l">
              <a:lnSpc>
                <a:spcPct val="115000"/>
              </a:lnSpc>
              <a:spcBef>
                <a:spcPts val="1000"/>
              </a:spcBef>
              <a:spcAft>
                <a:spcPts val="0"/>
              </a:spcAft>
              <a:buNone/>
            </a:pPr>
            <a:r>
              <a:rPr lang="en" sz="1400">
                <a:solidFill>
                  <a:schemeClr val="dk1"/>
                </a:solidFill>
              </a:rPr>
              <a:t>Average number of days of used devices is ~675 days</a:t>
            </a:r>
            <a:endParaRPr sz="1400">
              <a:solidFill>
                <a:schemeClr val="dk1"/>
              </a:solidFill>
            </a:endParaRPr>
          </a:p>
          <a:p>
            <a:pPr indent="0" lvl="0" marL="457200" rtl="0" algn="l">
              <a:lnSpc>
                <a:spcPct val="115000"/>
              </a:lnSpc>
              <a:spcBef>
                <a:spcPts val="1000"/>
              </a:spcBef>
              <a:spcAft>
                <a:spcPts val="1000"/>
              </a:spcAft>
              <a:buNone/>
            </a:pPr>
            <a:r>
              <a:t/>
            </a:r>
            <a:endParaRPr sz="14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g10e9006cb6c_1_2"/>
          <p:cNvSpPr txBox="1"/>
          <p:nvPr>
            <p:ph type="title"/>
          </p:nvPr>
        </p:nvSpPr>
        <p:spPr>
          <a:xfrm>
            <a:off x="202550" y="289279"/>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200"/>
              <a:buNone/>
            </a:pPr>
            <a:r>
              <a:rPr lang="en">
                <a:solidFill>
                  <a:srgbClr val="1974D2"/>
                </a:solidFill>
              </a:rPr>
              <a:t>Executive Summary - Insights </a:t>
            </a:r>
            <a:endParaRPr>
              <a:solidFill>
                <a:srgbClr val="1974D2"/>
              </a:solidFill>
            </a:endParaRPr>
          </a:p>
        </p:txBody>
      </p:sp>
      <p:sp>
        <p:nvSpPr>
          <p:cNvPr id="119" name="Google Shape;119;g10e9006cb6c_1_2"/>
          <p:cNvSpPr txBox="1"/>
          <p:nvPr>
            <p:ph idx="1" type="body"/>
          </p:nvPr>
        </p:nvSpPr>
        <p:spPr>
          <a:xfrm>
            <a:off x="202550" y="861975"/>
            <a:ext cx="8629800" cy="37068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Char char="●"/>
            </a:pPr>
            <a:r>
              <a:rPr lang="en" sz="1400">
                <a:solidFill>
                  <a:schemeClr val="dk1"/>
                </a:solidFill>
              </a:rPr>
              <a:t>The model  is able to explain ~84% of the variation in  the data and within 4.5% of the normalized used price in the test data.</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If the rear camera resolution increases by one unit, then the normalized price of a used device increases by 0.0209 units, all other variables held constant.</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If the front camera resolution increases by one unit, then the normalized price of a used device increases by 0.0138 units, all other variables held constant.</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If the RAM of a device increases by one unit, then its price increases by 0.0207 units, all other variables held constant.</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If the weight of a device increases by one unit, then its price increases by 0.0017 units, all other variables held constant</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If the normalized new price increases by one unit, then the normalized price of a used device increases by 0.4414 units, all other variables held constant.</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If the years since release increases by one unit, then the normalized price of a used device decreases by 0.0291 units, all other variables held constant.</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The price of 4g compatible devices are 0.0502 units more than non-4g devices</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The price of 5g compatible devices are 0.0672 units less than non-5g devices</a:t>
            </a:r>
            <a:endParaRPr sz="1400">
              <a:solidFill>
                <a:schemeClr val="dk1"/>
              </a:solidFill>
            </a:endParaRPr>
          </a:p>
          <a:p>
            <a:pPr indent="0" lvl="0" marL="457200" rtl="0" algn="l">
              <a:spcBef>
                <a:spcPts val="0"/>
              </a:spcBef>
              <a:spcAft>
                <a:spcPts val="0"/>
              </a:spcAft>
              <a:buNone/>
            </a:pPr>
            <a:r>
              <a:t/>
            </a:r>
            <a:endParaRPr sz="1400">
              <a:solidFill>
                <a:schemeClr val="dk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g10e9006cb6c_1_33"/>
          <p:cNvSpPr txBox="1"/>
          <p:nvPr>
            <p:ph type="title"/>
          </p:nvPr>
        </p:nvSpPr>
        <p:spPr>
          <a:xfrm>
            <a:off x="202550" y="289279"/>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200"/>
              <a:buNone/>
            </a:pPr>
            <a:r>
              <a:rPr lang="en">
                <a:solidFill>
                  <a:srgbClr val="1974D2"/>
                </a:solidFill>
              </a:rPr>
              <a:t>Model Assumptions - Test for Multicollinearity</a:t>
            </a:r>
            <a:endParaRPr>
              <a:solidFill>
                <a:srgbClr val="1974D2"/>
              </a:solidFill>
            </a:endParaRPr>
          </a:p>
        </p:txBody>
      </p:sp>
      <p:sp>
        <p:nvSpPr>
          <p:cNvPr id="312" name="Google Shape;312;g10e9006cb6c_1_33"/>
          <p:cNvSpPr txBox="1"/>
          <p:nvPr>
            <p:ph idx="1" type="body"/>
          </p:nvPr>
        </p:nvSpPr>
        <p:spPr>
          <a:xfrm>
            <a:off x="202550" y="861975"/>
            <a:ext cx="8629800" cy="37068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1000"/>
              </a:spcBef>
              <a:spcAft>
                <a:spcPts val="0"/>
              </a:spcAft>
              <a:buClr>
                <a:srgbClr val="000000"/>
              </a:buClr>
              <a:buSzPts val="1400"/>
              <a:buChar char="●"/>
            </a:pPr>
            <a:r>
              <a:rPr lang="en" sz="1400">
                <a:solidFill>
                  <a:schemeClr val="dk1"/>
                </a:solidFill>
              </a:rPr>
              <a:t>Multicollinearity was tested using VIF(Variance inflation factor).  Numerical columns with VIF greater than 5 were dropped one by one and the impacts on adjusted R</a:t>
            </a:r>
            <a:r>
              <a:rPr baseline="30000" lang="en" sz="1400">
                <a:solidFill>
                  <a:schemeClr val="dk1"/>
                </a:solidFill>
              </a:rPr>
              <a:t>2 </a:t>
            </a:r>
            <a:r>
              <a:rPr lang="en" sz="1400">
                <a:solidFill>
                  <a:schemeClr val="dk1"/>
                </a:solidFill>
              </a:rPr>
              <a:t>and RMSE were compared and the variable that made the least change on adjusted </a:t>
            </a:r>
            <a:r>
              <a:rPr lang="en" sz="1400">
                <a:solidFill>
                  <a:schemeClr val="dk1"/>
                </a:solidFill>
              </a:rPr>
              <a:t>R</a:t>
            </a:r>
            <a:r>
              <a:rPr baseline="30000" lang="en" sz="1400">
                <a:solidFill>
                  <a:schemeClr val="dk1"/>
                </a:solidFill>
              </a:rPr>
              <a:t>2 </a:t>
            </a:r>
            <a:r>
              <a:rPr lang="en" sz="1400">
                <a:solidFill>
                  <a:schemeClr val="dk1"/>
                </a:solidFill>
              </a:rPr>
              <a:t>was dropped.</a:t>
            </a:r>
            <a:endParaRPr sz="1400">
              <a:solidFill>
                <a:schemeClr val="dk1"/>
              </a:solidFill>
            </a:endParaRPr>
          </a:p>
          <a:p>
            <a:pPr indent="0" lvl="0" marL="457200" rtl="0" algn="l">
              <a:lnSpc>
                <a:spcPct val="115000"/>
              </a:lnSpc>
              <a:spcBef>
                <a:spcPts val="1000"/>
              </a:spcBef>
              <a:spcAft>
                <a:spcPts val="0"/>
              </a:spcAft>
              <a:buNone/>
            </a:pPr>
            <a:r>
              <a:rPr lang="en" sz="1400">
                <a:solidFill>
                  <a:schemeClr val="dk1"/>
                </a:solidFill>
              </a:rPr>
              <a:t>In this case, the screen size column was dropped.</a:t>
            </a:r>
            <a:endParaRPr sz="1400">
              <a:solidFill>
                <a:schemeClr val="dk1"/>
              </a:solidFill>
            </a:endParaRPr>
          </a:p>
          <a:p>
            <a:pPr indent="0" lvl="0" marL="0" rtl="0" algn="l">
              <a:lnSpc>
                <a:spcPct val="115000"/>
              </a:lnSpc>
              <a:spcBef>
                <a:spcPts val="1000"/>
              </a:spcBef>
              <a:spcAft>
                <a:spcPts val="0"/>
              </a:spcAft>
              <a:buSzPts val="1500"/>
              <a:buNone/>
            </a:pPr>
            <a:r>
              <a:t/>
            </a:r>
            <a:endParaRPr sz="1400">
              <a:solidFill>
                <a:schemeClr val="dk1"/>
              </a:solidFill>
            </a:endParaRPr>
          </a:p>
          <a:p>
            <a:pPr indent="0" lvl="0" marL="0" rtl="0" algn="l">
              <a:lnSpc>
                <a:spcPct val="115000"/>
              </a:lnSpc>
              <a:spcBef>
                <a:spcPts val="1000"/>
              </a:spcBef>
              <a:spcAft>
                <a:spcPts val="0"/>
              </a:spcAft>
              <a:buSzPts val="1500"/>
              <a:buNone/>
            </a:pPr>
            <a:r>
              <a:rPr lang="en" sz="1400">
                <a:solidFill>
                  <a:schemeClr val="dk1"/>
                </a:solidFill>
              </a:rPr>
              <a:t>In addition, p</a:t>
            </a:r>
            <a:r>
              <a:rPr lang="en" sz="1400">
                <a:solidFill>
                  <a:schemeClr val="dk1"/>
                </a:solidFill>
              </a:rPr>
              <a:t>redictor variables with p-value greater than 0.05 were dropped as they do not significantly impact the target variable</a:t>
            </a:r>
            <a:endParaRPr sz="1400">
              <a:solidFill>
                <a:schemeClr val="dk1"/>
              </a:solidFill>
            </a:endParaRPr>
          </a:p>
          <a:p>
            <a:pPr indent="0" lvl="0" marL="0" rtl="0" algn="l">
              <a:lnSpc>
                <a:spcPct val="115000"/>
              </a:lnSpc>
              <a:spcBef>
                <a:spcPts val="1000"/>
              </a:spcBef>
              <a:spcAft>
                <a:spcPts val="1000"/>
              </a:spcAft>
              <a:buSzPts val="1500"/>
              <a:buNone/>
            </a:pPr>
            <a:r>
              <a:t/>
            </a:r>
            <a:endParaRPr sz="1400">
              <a:solidFill>
                <a:schemeClr val="dk1"/>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g2c5872e434d_0_144"/>
          <p:cNvSpPr txBox="1"/>
          <p:nvPr>
            <p:ph type="title"/>
          </p:nvPr>
        </p:nvSpPr>
        <p:spPr>
          <a:xfrm>
            <a:off x="202550" y="289279"/>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2200"/>
              <a:buNone/>
            </a:pPr>
            <a:r>
              <a:rPr lang="en">
                <a:solidFill>
                  <a:srgbClr val="1974D2"/>
                </a:solidFill>
              </a:rPr>
              <a:t>Model Assumptions - Test for Linearity and Independence</a:t>
            </a:r>
            <a:endParaRPr>
              <a:solidFill>
                <a:srgbClr val="1974D2"/>
              </a:solidFill>
            </a:endParaRPr>
          </a:p>
        </p:txBody>
      </p:sp>
      <p:sp>
        <p:nvSpPr>
          <p:cNvPr id="318" name="Google Shape;318;g2c5872e434d_0_144"/>
          <p:cNvSpPr txBox="1"/>
          <p:nvPr>
            <p:ph idx="1" type="body"/>
          </p:nvPr>
        </p:nvSpPr>
        <p:spPr>
          <a:xfrm>
            <a:off x="202550" y="861975"/>
            <a:ext cx="3835800" cy="3706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SzPts val="1500"/>
              <a:buNone/>
            </a:pPr>
            <a:r>
              <a:t/>
            </a:r>
            <a:endParaRPr sz="1400">
              <a:solidFill>
                <a:schemeClr val="dk1"/>
              </a:solidFill>
            </a:endParaRPr>
          </a:p>
          <a:p>
            <a:pPr indent="0" lvl="0" marL="0" rtl="0" algn="l">
              <a:lnSpc>
                <a:spcPct val="115000"/>
              </a:lnSpc>
              <a:spcBef>
                <a:spcPts val="1000"/>
              </a:spcBef>
              <a:spcAft>
                <a:spcPts val="0"/>
              </a:spcAft>
              <a:buSzPts val="1500"/>
              <a:buNone/>
            </a:pPr>
            <a:r>
              <a:rPr lang="en" sz="1400">
                <a:solidFill>
                  <a:schemeClr val="dk1"/>
                </a:solidFill>
              </a:rPr>
              <a:t>Test was done by making a plot of fitted values vs residuals and checking for patterns.</a:t>
            </a:r>
            <a:endParaRPr sz="1400">
              <a:solidFill>
                <a:schemeClr val="dk1"/>
              </a:solidFill>
            </a:endParaRPr>
          </a:p>
          <a:p>
            <a:pPr indent="0" lvl="0" marL="0" rtl="0" algn="l">
              <a:lnSpc>
                <a:spcPct val="115000"/>
              </a:lnSpc>
              <a:spcBef>
                <a:spcPts val="1000"/>
              </a:spcBef>
              <a:spcAft>
                <a:spcPts val="1000"/>
              </a:spcAft>
              <a:buSzPts val="1500"/>
              <a:buNone/>
            </a:pPr>
            <a:r>
              <a:rPr lang="en" sz="1400">
                <a:solidFill>
                  <a:schemeClr val="dk1"/>
                </a:solidFill>
              </a:rPr>
              <a:t>As seen on the plot, there is no pattern therefore, the model is linear and the residuals are independent</a:t>
            </a:r>
            <a:endParaRPr sz="1400">
              <a:solidFill>
                <a:schemeClr val="dk1"/>
              </a:solidFill>
            </a:endParaRPr>
          </a:p>
        </p:txBody>
      </p:sp>
      <p:pic>
        <p:nvPicPr>
          <p:cNvPr id="319" name="Google Shape;319;g2c5872e434d_0_144"/>
          <p:cNvPicPr preferRelativeResize="0"/>
          <p:nvPr/>
        </p:nvPicPr>
        <p:blipFill>
          <a:blip r:embed="rId3">
            <a:alphaModFix/>
          </a:blip>
          <a:stretch>
            <a:fillRect/>
          </a:stretch>
        </p:blipFill>
        <p:spPr>
          <a:xfrm>
            <a:off x="4038250" y="1265252"/>
            <a:ext cx="4575674" cy="359682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g2c5872e434d_0_159"/>
          <p:cNvSpPr txBox="1"/>
          <p:nvPr>
            <p:ph type="title"/>
          </p:nvPr>
        </p:nvSpPr>
        <p:spPr>
          <a:xfrm>
            <a:off x="202550" y="289279"/>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200"/>
              <a:buNone/>
            </a:pPr>
            <a:r>
              <a:rPr lang="en">
                <a:solidFill>
                  <a:srgbClr val="1974D2"/>
                </a:solidFill>
              </a:rPr>
              <a:t>Model Assumptions - Test for Normality</a:t>
            </a:r>
            <a:endParaRPr>
              <a:solidFill>
                <a:srgbClr val="1974D2"/>
              </a:solidFill>
            </a:endParaRPr>
          </a:p>
        </p:txBody>
      </p:sp>
      <p:sp>
        <p:nvSpPr>
          <p:cNvPr id="325" name="Google Shape;325;g2c5872e434d_0_159"/>
          <p:cNvSpPr txBox="1"/>
          <p:nvPr>
            <p:ph idx="1" type="body"/>
          </p:nvPr>
        </p:nvSpPr>
        <p:spPr>
          <a:xfrm>
            <a:off x="202550" y="3483025"/>
            <a:ext cx="8629800" cy="108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None/>
            </a:pPr>
            <a:r>
              <a:rPr lang="en" sz="1400">
                <a:solidFill>
                  <a:schemeClr val="dk1"/>
                </a:solidFill>
              </a:rPr>
              <a:t>Test for </a:t>
            </a:r>
            <a:r>
              <a:rPr lang="en" sz="1400">
                <a:solidFill>
                  <a:schemeClr val="dk1"/>
                </a:solidFill>
              </a:rPr>
              <a:t>normality</a:t>
            </a:r>
            <a:r>
              <a:rPr lang="en" sz="1400">
                <a:solidFill>
                  <a:schemeClr val="dk1"/>
                </a:solidFill>
              </a:rPr>
              <a:t> was done by checking the distribution of </a:t>
            </a:r>
            <a:r>
              <a:rPr lang="en" sz="1400">
                <a:solidFill>
                  <a:schemeClr val="dk1"/>
                </a:solidFill>
              </a:rPr>
              <a:t>residuals</a:t>
            </a:r>
            <a:r>
              <a:rPr lang="en" sz="1400">
                <a:solidFill>
                  <a:schemeClr val="dk1"/>
                </a:solidFill>
              </a:rPr>
              <a:t>, the Q-Q plot of </a:t>
            </a:r>
            <a:r>
              <a:rPr lang="en" sz="1400">
                <a:solidFill>
                  <a:schemeClr val="dk1"/>
                </a:solidFill>
              </a:rPr>
              <a:t>residuals</a:t>
            </a:r>
            <a:r>
              <a:rPr lang="en" sz="1400">
                <a:solidFill>
                  <a:schemeClr val="dk1"/>
                </a:solidFill>
              </a:rPr>
              <a:t> are by using the Shapiro-Wilk test.</a:t>
            </a:r>
            <a:endParaRPr sz="1400">
              <a:solidFill>
                <a:schemeClr val="dk1"/>
              </a:solidFill>
            </a:endParaRPr>
          </a:p>
          <a:p>
            <a:pPr indent="0" lvl="0" marL="0" rtl="0" algn="l">
              <a:lnSpc>
                <a:spcPct val="115000"/>
              </a:lnSpc>
              <a:spcBef>
                <a:spcPts val="1000"/>
              </a:spcBef>
              <a:spcAft>
                <a:spcPts val="0"/>
              </a:spcAft>
              <a:buNone/>
            </a:pPr>
            <a:r>
              <a:rPr lang="en" sz="1400">
                <a:solidFill>
                  <a:schemeClr val="dk1"/>
                </a:solidFill>
              </a:rPr>
              <a:t>The distribution of the </a:t>
            </a:r>
            <a:r>
              <a:rPr lang="en" sz="1400">
                <a:solidFill>
                  <a:schemeClr val="dk1"/>
                </a:solidFill>
              </a:rPr>
              <a:t>residuals</a:t>
            </a:r>
            <a:r>
              <a:rPr lang="en" sz="1400">
                <a:solidFill>
                  <a:schemeClr val="dk1"/>
                </a:solidFill>
              </a:rPr>
              <a:t> is close to normal, the Q-Q plot of the </a:t>
            </a:r>
            <a:r>
              <a:rPr lang="en" sz="1400">
                <a:solidFill>
                  <a:schemeClr val="dk1"/>
                </a:solidFill>
              </a:rPr>
              <a:t>residuals</a:t>
            </a:r>
            <a:r>
              <a:rPr lang="en" sz="1400">
                <a:solidFill>
                  <a:schemeClr val="dk1"/>
                </a:solidFill>
              </a:rPr>
              <a:t> mostly follows a </a:t>
            </a:r>
            <a:r>
              <a:rPr lang="en" sz="1400">
                <a:solidFill>
                  <a:schemeClr val="dk1"/>
                </a:solidFill>
              </a:rPr>
              <a:t>straight line. However as per the Shapiro-Wilk test, the p-value is &gt;0.05. Strictly speaking, this indicates the residuals are not normal. As an approximation, we can accept this distribution as close to normal</a:t>
            </a:r>
            <a:endParaRPr sz="1400">
              <a:solidFill>
                <a:schemeClr val="dk1"/>
              </a:solidFill>
            </a:endParaRPr>
          </a:p>
          <a:p>
            <a:pPr indent="0" lvl="0" marL="0" rtl="0" algn="l">
              <a:lnSpc>
                <a:spcPct val="115000"/>
              </a:lnSpc>
              <a:spcBef>
                <a:spcPts val="1000"/>
              </a:spcBef>
              <a:spcAft>
                <a:spcPts val="1000"/>
              </a:spcAft>
              <a:buSzPts val="1500"/>
              <a:buNone/>
            </a:pPr>
            <a:r>
              <a:t/>
            </a:r>
            <a:endParaRPr sz="1400">
              <a:solidFill>
                <a:schemeClr val="dk1"/>
              </a:solidFill>
            </a:endParaRPr>
          </a:p>
        </p:txBody>
      </p:sp>
      <p:pic>
        <p:nvPicPr>
          <p:cNvPr id="326" name="Google Shape;326;g2c5872e434d_0_159"/>
          <p:cNvPicPr preferRelativeResize="0"/>
          <p:nvPr/>
        </p:nvPicPr>
        <p:blipFill>
          <a:blip r:embed="rId3">
            <a:alphaModFix/>
          </a:blip>
          <a:stretch>
            <a:fillRect/>
          </a:stretch>
        </p:blipFill>
        <p:spPr>
          <a:xfrm>
            <a:off x="436725" y="756975"/>
            <a:ext cx="3444350" cy="2726050"/>
          </a:xfrm>
          <a:prstGeom prst="rect">
            <a:avLst/>
          </a:prstGeom>
          <a:noFill/>
          <a:ln>
            <a:noFill/>
          </a:ln>
        </p:spPr>
      </p:pic>
      <p:pic>
        <p:nvPicPr>
          <p:cNvPr id="327" name="Google Shape;327;g2c5872e434d_0_159"/>
          <p:cNvPicPr preferRelativeResize="0"/>
          <p:nvPr/>
        </p:nvPicPr>
        <p:blipFill>
          <a:blip r:embed="rId4">
            <a:alphaModFix/>
          </a:blip>
          <a:stretch>
            <a:fillRect/>
          </a:stretch>
        </p:blipFill>
        <p:spPr>
          <a:xfrm>
            <a:off x="4743477" y="861975"/>
            <a:ext cx="3140448" cy="246865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g2c5872e434d_0_154"/>
          <p:cNvSpPr txBox="1"/>
          <p:nvPr>
            <p:ph type="title"/>
          </p:nvPr>
        </p:nvSpPr>
        <p:spPr>
          <a:xfrm>
            <a:off x="202550" y="289279"/>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200"/>
              <a:buNone/>
            </a:pPr>
            <a:r>
              <a:rPr lang="en">
                <a:solidFill>
                  <a:srgbClr val="1974D2"/>
                </a:solidFill>
              </a:rPr>
              <a:t>Model Assumptions - Test for Homoscedasticity</a:t>
            </a:r>
            <a:endParaRPr>
              <a:solidFill>
                <a:srgbClr val="1974D2"/>
              </a:solidFill>
            </a:endParaRPr>
          </a:p>
        </p:txBody>
      </p:sp>
      <p:sp>
        <p:nvSpPr>
          <p:cNvPr id="333" name="Google Shape;333;g2c5872e434d_0_154"/>
          <p:cNvSpPr txBox="1"/>
          <p:nvPr>
            <p:ph idx="1" type="body"/>
          </p:nvPr>
        </p:nvSpPr>
        <p:spPr>
          <a:xfrm>
            <a:off x="202550" y="861975"/>
            <a:ext cx="8629800" cy="3706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None/>
            </a:pPr>
            <a:r>
              <a:rPr lang="en" sz="1900">
                <a:solidFill>
                  <a:schemeClr val="dk1"/>
                </a:solidFill>
              </a:rPr>
              <a:t>Homoscedasticity was tested using the </a:t>
            </a:r>
            <a:r>
              <a:rPr lang="en" sz="1900">
                <a:solidFill>
                  <a:schemeClr val="dk1"/>
                </a:solidFill>
              </a:rPr>
              <a:t>goldfeld quandt</a:t>
            </a:r>
            <a:r>
              <a:rPr lang="en" sz="1900">
                <a:solidFill>
                  <a:schemeClr val="dk1"/>
                </a:solidFill>
              </a:rPr>
              <a:t> test. The p-value obtained from this test was greater than 0.05, hence the residuals are homoscedastic.</a:t>
            </a:r>
            <a:endParaRPr sz="1900">
              <a:solidFill>
                <a:schemeClr val="dk1"/>
              </a:solidFill>
            </a:endParaRPr>
          </a:p>
          <a:p>
            <a:pPr indent="0" lvl="0" marL="0" rtl="0" algn="l">
              <a:lnSpc>
                <a:spcPct val="115000"/>
              </a:lnSpc>
              <a:spcBef>
                <a:spcPts val="1000"/>
              </a:spcBef>
              <a:spcAft>
                <a:spcPts val="0"/>
              </a:spcAft>
              <a:buNone/>
            </a:pPr>
            <a:r>
              <a:rPr lang="en" sz="1900">
                <a:solidFill>
                  <a:schemeClr val="dk1"/>
                </a:solidFill>
              </a:rPr>
              <a:t>In conclusion, all the assumptions were followed.</a:t>
            </a:r>
            <a:endParaRPr sz="1900">
              <a:solidFill>
                <a:schemeClr val="dk1"/>
              </a:solidFill>
            </a:endParaRPr>
          </a:p>
          <a:p>
            <a:pPr indent="0" lvl="0" marL="0" rtl="0" algn="l">
              <a:lnSpc>
                <a:spcPct val="115000"/>
              </a:lnSpc>
              <a:spcBef>
                <a:spcPts val="1000"/>
              </a:spcBef>
              <a:spcAft>
                <a:spcPts val="1000"/>
              </a:spcAft>
              <a:buSzPts val="1500"/>
              <a:buNone/>
            </a:pPr>
            <a:r>
              <a:t/>
            </a:r>
            <a:endParaRPr sz="1400">
              <a:solidFill>
                <a:schemeClr val="dk1"/>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g10ee00f67ea_0_55"/>
          <p:cNvSpPr txBox="1"/>
          <p:nvPr>
            <p:ph type="title"/>
          </p:nvPr>
        </p:nvSpPr>
        <p:spPr>
          <a:xfrm>
            <a:off x="70129" y="6703219"/>
            <a:ext cx="15008700" cy="697800"/>
          </a:xfrm>
          <a:prstGeom prst="rect">
            <a:avLst/>
          </a:prstGeom>
          <a:noFill/>
          <a:ln>
            <a:noFill/>
          </a:ln>
        </p:spPr>
        <p:txBody>
          <a:bodyPr anchorCtr="0" anchor="t" bIns="0" lIns="0" spcFirstLastPara="1" rIns="0" wrap="square" tIns="12850">
            <a:noAutofit/>
          </a:bodyPr>
          <a:lstStyle/>
          <a:p>
            <a:pPr indent="0" lvl="0" marL="0" rtl="0" algn="l">
              <a:lnSpc>
                <a:spcPct val="100000"/>
              </a:lnSpc>
              <a:spcBef>
                <a:spcPts val="0"/>
              </a:spcBef>
              <a:spcAft>
                <a:spcPts val="0"/>
              </a:spcAft>
              <a:buSzPts val="2200"/>
              <a:buNone/>
            </a:pPr>
            <a:r>
              <a:t/>
            </a:r>
            <a:endParaRPr/>
          </a:p>
        </p:txBody>
      </p:sp>
      <p:sp>
        <p:nvSpPr>
          <p:cNvPr id="341" name="Google Shape;341;g10ee00f67ea_0_55"/>
          <p:cNvSpPr txBox="1"/>
          <p:nvPr>
            <p:ph idx="4294967295" type="sldNum"/>
          </p:nvPr>
        </p:nvSpPr>
        <p:spPr>
          <a:xfrm>
            <a:off x="8556784" y="4749851"/>
            <a:ext cx="548700" cy="393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800"/>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g2c5a104ff0b_0_0"/>
          <p:cNvSpPr txBox="1"/>
          <p:nvPr>
            <p:ph type="title"/>
          </p:nvPr>
        </p:nvSpPr>
        <p:spPr>
          <a:xfrm>
            <a:off x="257150" y="145654"/>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200"/>
              <a:buNone/>
            </a:pPr>
            <a:r>
              <a:rPr lang="en">
                <a:solidFill>
                  <a:srgbClr val="1974D2"/>
                </a:solidFill>
              </a:rPr>
              <a:t>Executive Summary - Recommendations </a:t>
            </a:r>
            <a:endParaRPr>
              <a:solidFill>
                <a:srgbClr val="1974D2"/>
              </a:solidFill>
            </a:endParaRPr>
          </a:p>
        </p:txBody>
      </p:sp>
      <p:sp>
        <p:nvSpPr>
          <p:cNvPr id="125" name="Google Shape;125;g2c5a104ff0b_0_0"/>
          <p:cNvSpPr txBox="1"/>
          <p:nvPr>
            <p:ph idx="1" type="body"/>
          </p:nvPr>
        </p:nvSpPr>
        <p:spPr>
          <a:xfrm>
            <a:off x="202550" y="598750"/>
            <a:ext cx="8629800" cy="370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chemeClr val="dk1"/>
                </a:solidFill>
              </a:rPr>
              <a:t>Everyone loves a high quality camera to record memorable moments and as the price of a used device increases with its rear and front cameras resolutions, ReCell can focus more on devices with better camera specifications</a:t>
            </a:r>
            <a:endParaRPr sz="1400">
              <a:solidFill>
                <a:schemeClr val="dk1"/>
              </a:solidFill>
            </a:endParaRPr>
          </a:p>
          <a:p>
            <a:pPr indent="0" lvl="0" marL="0" rtl="0" algn="l">
              <a:spcBef>
                <a:spcPts val="0"/>
              </a:spcBef>
              <a:spcAft>
                <a:spcPts val="0"/>
              </a:spcAft>
              <a:buNone/>
            </a:pPr>
            <a:r>
              <a:t/>
            </a:r>
            <a:endParaRPr sz="1400">
              <a:solidFill>
                <a:schemeClr val="dk1"/>
              </a:solidFill>
            </a:endParaRPr>
          </a:p>
          <a:p>
            <a:pPr indent="0" lvl="0" marL="0" rtl="0" algn="l">
              <a:spcBef>
                <a:spcPts val="0"/>
              </a:spcBef>
              <a:spcAft>
                <a:spcPts val="0"/>
              </a:spcAft>
              <a:buNone/>
            </a:pPr>
            <a:r>
              <a:rPr lang="en" sz="1400">
                <a:solidFill>
                  <a:schemeClr val="dk1"/>
                </a:solidFill>
              </a:rPr>
              <a:t>RAM amount is important for smooth functioning of a </a:t>
            </a:r>
            <a:r>
              <a:rPr lang="en" sz="1400">
                <a:solidFill>
                  <a:schemeClr val="dk1"/>
                </a:solidFill>
              </a:rPr>
              <a:t>device</a:t>
            </a:r>
            <a:r>
              <a:rPr lang="en" sz="1400">
                <a:solidFill>
                  <a:schemeClr val="dk1"/>
                </a:solidFill>
              </a:rPr>
              <a:t> and as the price of a used device increases with its RAM </a:t>
            </a:r>
            <a:r>
              <a:rPr lang="en" sz="1400">
                <a:solidFill>
                  <a:schemeClr val="dk1"/>
                </a:solidFill>
              </a:rPr>
              <a:t>size</a:t>
            </a:r>
            <a:r>
              <a:rPr lang="en" sz="1400">
                <a:solidFill>
                  <a:schemeClr val="dk1"/>
                </a:solidFill>
              </a:rPr>
              <a:t>,  devices with larger RAM size can generate more revenue for the company.</a:t>
            </a:r>
            <a:endParaRPr sz="1400">
              <a:solidFill>
                <a:schemeClr val="dk1"/>
              </a:solidFill>
            </a:endParaRPr>
          </a:p>
          <a:p>
            <a:pPr indent="0" lvl="0" marL="0" rtl="0" algn="l">
              <a:spcBef>
                <a:spcPts val="0"/>
              </a:spcBef>
              <a:spcAft>
                <a:spcPts val="0"/>
              </a:spcAft>
              <a:buNone/>
            </a:pPr>
            <a:r>
              <a:t/>
            </a:r>
            <a:endParaRPr sz="1400">
              <a:solidFill>
                <a:schemeClr val="dk1"/>
              </a:solidFill>
            </a:endParaRPr>
          </a:p>
          <a:p>
            <a:pPr indent="0" lvl="0" marL="0" rtl="0" algn="l">
              <a:spcBef>
                <a:spcPts val="0"/>
              </a:spcBef>
              <a:spcAft>
                <a:spcPts val="0"/>
              </a:spcAft>
              <a:buNone/>
            </a:pPr>
            <a:r>
              <a:rPr lang="en" sz="1400">
                <a:solidFill>
                  <a:schemeClr val="dk1"/>
                </a:solidFill>
              </a:rPr>
              <a:t>As there are lightweight devices with good battery capacity, the company can market those devices to frequent travellers.</a:t>
            </a:r>
            <a:endParaRPr sz="1400">
              <a:solidFill>
                <a:schemeClr val="dk1"/>
              </a:solidFill>
            </a:endParaRPr>
          </a:p>
          <a:p>
            <a:pPr indent="0" lvl="0" marL="0" rtl="0" algn="l">
              <a:spcBef>
                <a:spcPts val="0"/>
              </a:spcBef>
              <a:spcAft>
                <a:spcPts val="0"/>
              </a:spcAft>
              <a:buNone/>
            </a:pPr>
            <a:r>
              <a:t/>
            </a:r>
            <a:endParaRPr sz="1400">
              <a:solidFill>
                <a:schemeClr val="dk1"/>
              </a:solidFill>
            </a:endParaRPr>
          </a:p>
          <a:p>
            <a:pPr indent="0" lvl="0" marL="0" rtl="0" algn="l">
              <a:spcBef>
                <a:spcPts val="0"/>
              </a:spcBef>
              <a:spcAft>
                <a:spcPts val="0"/>
              </a:spcAft>
              <a:buNone/>
            </a:pPr>
            <a:r>
              <a:rPr lang="en" sz="1400">
                <a:solidFill>
                  <a:schemeClr val="dk1"/>
                </a:solidFill>
              </a:rPr>
              <a:t>Samsung and Huawei are the two most common brands among the used devices indicating high demand for these brands.</a:t>
            </a:r>
            <a:endParaRPr sz="1400">
              <a:solidFill>
                <a:schemeClr val="dk1"/>
              </a:solidFill>
            </a:endParaRPr>
          </a:p>
          <a:p>
            <a:pPr indent="0" lvl="0" marL="0" rtl="0" algn="l">
              <a:spcBef>
                <a:spcPts val="0"/>
              </a:spcBef>
              <a:spcAft>
                <a:spcPts val="0"/>
              </a:spcAft>
              <a:buNone/>
            </a:pPr>
            <a:r>
              <a:t/>
            </a:r>
            <a:endParaRPr sz="1400">
              <a:solidFill>
                <a:schemeClr val="dk1"/>
              </a:solidFill>
            </a:endParaRPr>
          </a:p>
          <a:p>
            <a:pPr indent="0" lvl="0" marL="0" rtl="0" algn="l">
              <a:spcBef>
                <a:spcPts val="0"/>
              </a:spcBef>
              <a:spcAft>
                <a:spcPts val="0"/>
              </a:spcAft>
              <a:buNone/>
            </a:pPr>
            <a:r>
              <a:rPr lang="en" sz="1400">
                <a:solidFill>
                  <a:schemeClr val="dk1"/>
                </a:solidFill>
              </a:rPr>
              <a:t>The price of used devices has been increasing over the years and with brands releasing new devices yearly, this is an indication of a profitable venture.</a:t>
            </a:r>
            <a:endParaRPr sz="1400">
              <a:solidFill>
                <a:schemeClr val="dk1"/>
              </a:solidFill>
            </a:endParaRPr>
          </a:p>
          <a:p>
            <a:pPr indent="0" lvl="0" marL="0" rtl="0" algn="l">
              <a:spcBef>
                <a:spcPts val="0"/>
              </a:spcBef>
              <a:spcAft>
                <a:spcPts val="0"/>
              </a:spcAft>
              <a:buNone/>
            </a:pPr>
            <a:r>
              <a:t/>
            </a:r>
            <a:endParaRPr sz="1400">
              <a:solidFill>
                <a:schemeClr val="dk1"/>
              </a:solidFill>
            </a:endParaRPr>
          </a:p>
          <a:p>
            <a:pPr indent="0" lvl="0" marL="0" rtl="0" algn="l">
              <a:spcBef>
                <a:spcPts val="0"/>
              </a:spcBef>
              <a:spcAft>
                <a:spcPts val="0"/>
              </a:spcAft>
              <a:buNone/>
            </a:pPr>
            <a:r>
              <a:rPr lang="en" sz="1400">
                <a:solidFill>
                  <a:schemeClr val="dk1"/>
                </a:solidFill>
              </a:rPr>
              <a:t>Additionally, </a:t>
            </a:r>
            <a:r>
              <a:rPr lang="en" sz="1400">
                <a:solidFill>
                  <a:schemeClr val="dk1"/>
                </a:solidFill>
              </a:rPr>
              <a:t>gathering</a:t>
            </a:r>
            <a:r>
              <a:rPr lang="en" sz="1400">
                <a:solidFill>
                  <a:schemeClr val="dk1"/>
                </a:solidFill>
              </a:rPr>
              <a:t> data like age, occupation etc about their customers would help with targeted marketing of the devices.</a:t>
            </a:r>
            <a:endParaRPr sz="1400">
              <a:solidFill>
                <a:schemeClr val="dk1"/>
              </a:solidFill>
            </a:endParaRPr>
          </a:p>
          <a:p>
            <a:pPr indent="0" lvl="0" marL="0" rtl="0" algn="l">
              <a:spcBef>
                <a:spcPts val="0"/>
              </a:spcBef>
              <a:spcAft>
                <a:spcPts val="0"/>
              </a:spcAft>
              <a:buNone/>
            </a:pPr>
            <a:r>
              <a:t/>
            </a:r>
            <a:endParaRPr sz="1400">
              <a:solidFill>
                <a:schemeClr val="dk1"/>
              </a:solidFill>
            </a:endParaRPr>
          </a:p>
          <a:p>
            <a:pPr indent="0" lvl="0" marL="0" rtl="0" algn="l">
              <a:spcBef>
                <a:spcPts val="0"/>
              </a:spcBef>
              <a:spcAft>
                <a:spcPts val="0"/>
              </a:spcAft>
              <a:buNone/>
            </a:pPr>
            <a:r>
              <a:t/>
            </a:r>
            <a:endParaRPr sz="14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3"/>
          <p:cNvSpPr txBox="1"/>
          <p:nvPr>
            <p:ph type="title"/>
          </p:nvPr>
        </p:nvSpPr>
        <p:spPr>
          <a:xfrm>
            <a:off x="202550" y="289279"/>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200"/>
              <a:buNone/>
            </a:pPr>
            <a:r>
              <a:rPr lang="en">
                <a:solidFill>
                  <a:srgbClr val="1974D2"/>
                </a:solidFill>
              </a:rPr>
              <a:t>Business Problem Overview </a:t>
            </a:r>
            <a:endParaRPr>
              <a:solidFill>
                <a:srgbClr val="1974D2"/>
              </a:solidFill>
            </a:endParaRPr>
          </a:p>
        </p:txBody>
      </p:sp>
      <p:sp>
        <p:nvSpPr>
          <p:cNvPr id="131" name="Google Shape;131;p3"/>
          <p:cNvSpPr txBox="1"/>
          <p:nvPr>
            <p:ph idx="1" type="body"/>
          </p:nvPr>
        </p:nvSpPr>
        <p:spPr>
          <a:xfrm>
            <a:off x="202550" y="861975"/>
            <a:ext cx="8629800" cy="3706800"/>
          </a:xfrm>
          <a:prstGeom prst="rect">
            <a:avLst/>
          </a:prstGeom>
          <a:noFill/>
          <a:ln>
            <a:noFill/>
          </a:ln>
        </p:spPr>
        <p:txBody>
          <a:bodyPr anchorCtr="0" anchor="t" bIns="91425" lIns="91425" spcFirstLastPara="1" rIns="91425" wrap="square" tIns="91425">
            <a:noAutofit/>
          </a:bodyPr>
          <a:lstStyle/>
          <a:p>
            <a:pPr indent="-336550" lvl="0" marL="457200" rtl="0" algn="l">
              <a:lnSpc>
                <a:spcPct val="135714"/>
              </a:lnSpc>
              <a:spcBef>
                <a:spcPts val="0"/>
              </a:spcBef>
              <a:spcAft>
                <a:spcPts val="0"/>
              </a:spcAft>
              <a:buClr>
                <a:schemeClr val="dk1"/>
              </a:buClr>
              <a:buSzPts val="1700"/>
              <a:buChar char="●"/>
            </a:pPr>
            <a:r>
              <a:rPr lang="en" sz="1350">
                <a:solidFill>
                  <a:schemeClr val="dk1"/>
                </a:solidFill>
              </a:rPr>
              <a:t>Buying and selling used phones and tablets used to be something that happened on a handful of online marketplace sites. But the used and refurbished device market has grown considerably over the past decade, and a new IDC (International Data Corporation) forecast predicts that the used phone market would be worth $52.7bn by 2023 with a compound annual growth rate (CAGR) of 13.6% from 2018 to 2023. This growth can be attributed to an uptick in demand for used phones and tablets that offer considerable savings compared with new models.</a:t>
            </a:r>
            <a:endParaRPr sz="1350">
              <a:solidFill>
                <a:schemeClr val="dk1"/>
              </a:solidFill>
            </a:endParaRPr>
          </a:p>
          <a:p>
            <a:pPr indent="0" lvl="0" marL="457200" rtl="0" algn="l">
              <a:lnSpc>
                <a:spcPct val="135714"/>
              </a:lnSpc>
              <a:spcBef>
                <a:spcPts val="0"/>
              </a:spcBef>
              <a:spcAft>
                <a:spcPts val="0"/>
              </a:spcAft>
              <a:buNone/>
            </a:pPr>
            <a:r>
              <a:t/>
            </a:r>
            <a:endParaRPr sz="1350">
              <a:solidFill>
                <a:schemeClr val="dk1"/>
              </a:solidFill>
            </a:endParaRPr>
          </a:p>
          <a:p>
            <a:pPr indent="-336550" lvl="0" marL="457200" rtl="0" algn="l">
              <a:lnSpc>
                <a:spcPct val="135714"/>
              </a:lnSpc>
              <a:spcBef>
                <a:spcPts val="0"/>
              </a:spcBef>
              <a:spcAft>
                <a:spcPts val="0"/>
              </a:spcAft>
              <a:buClr>
                <a:schemeClr val="dk1"/>
              </a:buClr>
              <a:buSzPts val="1700"/>
              <a:buChar char="●"/>
            </a:pPr>
            <a:r>
              <a:rPr lang="en" sz="1350">
                <a:solidFill>
                  <a:schemeClr val="dk1"/>
                </a:solidFill>
              </a:rPr>
              <a:t>The rising potential of this comparatively under-the-radar market fuels the need for an ML-based solution to develop a dynamic pricing strategy for used and refurbished devices</a:t>
            </a:r>
            <a:endParaRPr sz="1350">
              <a:solidFill>
                <a:schemeClr val="dk1"/>
              </a:solidFill>
            </a:endParaRPr>
          </a:p>
          <a:p>
            <a:pPr indent="0" lvl="0" marL="457200" rtl="0" algn="l">
              <a:lnSpc>
                <a:spcPct val="135714"/>
              </a:lnSpc>
              <a:spcBef>
                <a:spcPts val="0"/>
              </a:spcBef>
              <a:spcAft>
                <a:spcPts val="0"/>
              </a:spcAft>
              <a:buNone/>
            </a:pPr>
            <a:r>
              <a:t/>
            </a:r>
            <a:endParaRPr sz="1350">
              <a:solidFill>
                <a:schemeClr val="dk1"/>
              </a:solidFill>
            </a:endParaRPr>
          </a:p>
          <a:p>
            <a:pPr indent="-336550" lvl="0" marL="457200" rtl="0" algn="l">
              <a:lnSpc>
                <a:spcPct val="135714"/>
              </a:lnSpc>
              <a:spcBef>
                <a:spcPts val="0"/>
              </a:spcBef>
              <a:spcAft>
                <a:spcPts val="0"/>
              </a:spcAft>
              <a:buClr>
                <a:schemeClr val="dk1"/>
              </a:buClr>
              <a:buSzPts val="1700"/>
              <a:buChar char="●"/>
            </a:pPr>
            <a:r>
              <a:rPr lang="en" sz="1350">
                <a:solidFill>
                  <a:schemeClr val="dk1"/>
                </a:solidFill>
              </a:rPr>
              <a:t>ReCell is a startup aiming to tap the potential in this market of used devices. The task is to analyze the data provided and to build a linear regression model to predict the price of a used phone/tablet and identify the factors that significantly influence it.</a:t>
            </a:r>
            <a:endParaRPr sz="1350">
              <a:solidFill>
                <a:schemeClr val="dk1"/>
              </a:solidFill>
            </a:endParaRPr>
          </a:p>
          <a:p>
            <a:pPr indent="0" lvl="0" marL="457200" rtl="0" algn="l">
              <a:lnSpc>
                <a:spcPct val="135714"/>
              </a:lnSpc>
              <a:spcBef>
                <a:spcPts val="0"/>
              </a:spcBef>
              <a:spcAft>
                <a:spcPts val="0"/>
              </a:spcAft>
              <a:buNone/>
            </a:pPr>
            <a:r>
              <a:t/>
            </a:r>
            <a:endParaRPr sz="1050">
              <a:solidFill>
                <a:schemeClr val="dk1"/>
              </a:solidFill>
            </a:endParaRPr>
          </a:p>
          <a:p>
            <a:pPr indent="0" lvl="0" marL="457200" rtl="0" algn="l">
              <a:lnSpc>
                <a:spcPct val="115000"/>
              </a:lnSpc>
              <a:spcBef>
                <a:spcPts val="1000"/>
              </a:spcBef>
              <a:spcAft>
                <a:spcPts val="1000"/>
              </a:spcAft>
              <a:buNone/>
            </a:pPr>
            <a:r>
              <a:t/>
            </a:r>
            <a:endParaRPr sz="1400">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g2c5872e434d_0_0"/>
          <p:cNvSpPr txBox="1"/>
          <p:nvPr>
            <p:ph type="title"/>
          </p:nvPr>
        </p:nvSpPr>
        <p:spPr>
          <a:xfrm>
            <a:off x="202550" y="289279"/>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2200"/>
              <a:buFont typeface="Arial"/>
              <a:buNone/>
            </a:pPr>
            <a:r>
              <a:rPr lang="en">
                <a:solidFill>
                  <a:srgbClr val="1974D2"/>
                </a:solidFill>
              </a:rPr>
              <a:t>Solution Approach</a:t>
            </a:r>
            <a:endParaRPr>
              <a:solidFill>
                <a:srgbClr val="1974D2"/>
              </a:solidFill>
            </a:endParaRPr>
          </a:p>
          <a:p>
            <a:pPr indent="0" lvl="0" marL="0" rtl="0" algn="l">
              <a:spcBef>
                <a:spcPts val="0"/>
              </a:spcBef>
              <a:spcAft>
                <a:spcPts val="0"/>
              </a:spcAft>
              <a:buNone/>
            </a:pPr>
            <a:r>
              <a:t/>
            </a:r>
            <a:endParaRPr/>
          </a:p>
        </p:txBody>
      </p:sp>
      <p:sp>
        <p:nvSpPr>
          <p:cNvPr id="137" name="Google Shape;137;g2c5872e434d_0_0"/>
          <p:cNvSpPr txBox="1"/>
          <p:nvPr>
            <p:ph idx="1" type="body"/>
          </p:nvPr>
        </p:nvSpPr>
        <p:spPr>
          <a:xfrm>
            <a:off x="202550" y="861975"/>
            <a:ext cx="8629800" cy="3706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Exploring the data to understand the range of devices sold, device specifications and price</a:t>
            </a:r>
            <a:endParaRPr sz="1800"/>
          </a:p>
          <a:p>
            <a:pPr indent="-342900" lvl="0" marL="457200" rtl="0" algn="l">
              <a:spcBef>
                <a:spcPts val="0"/>
              </a:spcBef>
              <a:spcAft>
                <a:spcPts val="0"/>
              </a:spcAft>
              <a:buSzPts val="1800"/>
              <a:buChar char="●"/>
            </a:pPr>
            <a:r>
              <a:rPr lang="en" sz="1800"/>
              <a:t>Get an idea about the common brands among used devices</a:t>
            </a:r>
            <a:endParaRPr sz="1800"/>
          </a:p>
          <a:p>
            <a:pPr indent="-342900" lvl="0" marL="457200" rtl="0" algn="l">
              <a:spcBef>
                <a:spcPts val="0"/>
              </a:spcBef>
              <a:spcAft>
                <a:spcPts val="0"/>
              </a:spcAft>
              <a:buSzPts val="1800"/>
              <a:buChar char="●"/>
            </a:pPr>
            <a:r>
              <a:rPr lang="en" sz="1800"/>
              <a:t>Get an idea about brands that produce devices with certain specifications like large RAM, good camera resolution, good battery capacity, large screen size etc.</a:t>
            </a:r>
            <a:endParaRPr sz="1800"/>
          </a:p>
          <a:p>
            <a:pPr indent="-342900" lvl="0" marL="457200" rtl="0" algn="l">
              <a:spcBef>
                <a:spcPts val="0"/>
              </a:spcBef>
              <a:spcAft>
                <a:spcPts val="0"/>
              </a:spcAft>
              <a:buSzPts val="1800"/>
              <a:buChar char="●"/>
            </a:pPr>
            <a:r>
              <a:rPr lang="en" sz="1800"/>
              <a:t>Building a linear regression model that can help to predict price of used devices</a:t>
            </a:r>
            <a:endParaRPr sz="1800"/>
          </a:p>
          <a:p>
            <a:pPr indent="-342900" lvl="0" marL="457200" rtl="0" algn="l">
              <a:spcBef>
                <a:spcPts val="0"/>
              </a:spcBef>
              <a:spcAft>
                <a:spcPts val="0"/>
              </a:spcAft>
              <a:buSzPts val="1800"/>
              <a:buChar char="●"/>
            </a:pPr>
            <a:r>
              <a:rPr lang="en" sz="1800"/>
              <a:t>Checking the model performance and linear regression assumptions</a:t>
            </a:r>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g10e9006cb6c_1_7"/>
          <p:cNvSpPr txBox="1"/>
          <p:nvPr>
            <p:ph type="title"/>
          </p:nvPr>
        </p:nvSpPr>
        <p:spPr>
          <a:xfrm>
            <a:off x="202550" y="289279"/>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200"/>
              <a:buNone/>
            </a:pPr>
            <a:r>
              <a:rPr lang="en">
                <a:solidFill>
                  <a:srgbClr val="1974D2"/>
                </a:solidFill>
              </a:rPr>
              <a:t>EDA Results - Univariate Analysis</a:t>
            </a:r>
            <a:endParaRPr>
              <a:solidFill>
                <a:srgbClr val="1974D2"/>
              </a:solidFill>
            </a:endParaRPr>
          </a:p>
        </p:txBody>
      </p:sp>
      <p:sp>
        <p:nvSpPr>
          <p:cNvPr id="143" name="Google Shape;143;g10e9006cb6c_1_7"/>
          <p:cNvSpPr txBox="1"/>
          <p:nvPr>
            <p:ph idx="1" type="body"/>
          </p:nvPr>
        </p:nvSpPr>
        <p:spPr>
          <a:xfrm>
            <a:off x="487000" y="4132825"/>
            <a:ext cx="3928500" cy="831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SzPts val="1500"/>
              <a:buNone/>
            </a:pPr>
            <a:r>
              <a:rPr lang="en" sz="1200">
                <a:solidFill>
                  <a:srgbClr val="000000"/>
                </a:solidFill>
              </a:rPr>
              <a:t>The </a:t>
            </a:r>
            <a:r>
              <a:rPr b="1" lang="en" sz="1200">
                <a:solidFill>
                  <a:srgbClr val="000000"/>
                </a:solidFill>
              </a:rPr>
              <a:t>normalized used price </a:t>
            </a:r>
            <a:r>
              <a:rPr lang="en" sz="1200">
                <a:solidFill>
                  <a:srgbClr val="000000"/>
                </a:solidFill>
              </a:rPr>
              <a:t>has a slightly left skewed distribution.</a:t>
            </a:r>
            <a:endParaRPr sz="1200">
              <a:solidFill>
                <a:srgbClr val="000000"/>
              </a:solidFill>
            </a:endParaRPr>
          </a:p>
          <a:p>
            <a:pPr indent="0" lvl="0" marL="0" rtl="0" algn="l">
              <a:lnSpc>
                <a:spcPct val="115000"/>
              </a:lnSpc>
              <a:spcBef>
                <a:spcPts val="1000"/>
              </a:spcBef>
              <a:spcAft>
                <a:spcPts val="1000"/>
              </a:spcAft>
              <a:buSzPts val="1500"/>
              <a:buNone/>
            </a:pPr>
            <a:r>
              <a:rPr lang="en" sz="1200">
                <a:solidFill>
                  <a:srgbClr val="000000"/>
                </a:solidFill>
              </a:rPr>
              <a:t>Average normalized used price is about 4.4 euros</a:t>
            </a:r>
            <a:endParaRPr sz="1200">
              <a:solidFill>
                <a:srgbClr val="000000"/>
              </a:solidFill>
            </a:endParaRPr>
          </a:p>
        </p:txBody>
      </p:sp>
      <p:pic>
        <p:nvPicPr>
          <p:cNvPr id="144" name="Google Shape;144;g10e9006cb6c_1_7"/>
          <p:cNvPicPr preferRelativeResize="0"/>
          <p:nvPr/>
        </p:nvPicPr>
        <p:blipFill>
          <a:blip r:embed="rId3">
            <a:alphaModFix/>
          </a:blip>
          <a:stretch>
            <a:fillRect/>
          </a:stretch>
        </p:blipFill>
        <p:spPr>
          <a:xfrm>
            <a:off x="116975" y="918250"/>
            <a:ext cx="4403350" cy="3306999"/>
          </a:xfrm>
          <a:prstGeom prst="rect">
            <a:avLst/>
          </a:prstGeom>
          <a:noFill/>
          <a:ln>
            <a:noFill/>
          </a:ln>
        </p:spPr>
      </p:pic>
      <p:pic>
        <p:nvPicPr>
          <p:cNvPr id="145" name="Google Shape;145;g10e9006cb6c_1_7"/>
          <p:cNvPicPr preferRelativeResize="0"/>
          <p:nvPr/>
        </p:nvPicPr>
        <p:blipFill>
          <a:blip r:embed="rId4">
            <a:alphaModFix/>
          </a:blip>
          <a:stretch>
            <a:fillRect/>
          </a:stretch>
        </p:blipFill>
        <p:spPr>
          <a:xfrm>
            <a:off x="4572000" y="918250"/>
            <a:ext cx="4463800" cy="3254926"/>
          </a:xfrm>
          <a:prstGeom prst="rect">
            <a:avLst/>
          </a:prstGeom>
          <a:noFill/>
          <a:ln>
            <a:noFill/>
          </a:ln>
        </p:spPr>
      </p:pic>
      <p:sp>
        <p:nvSpPr>
          <p:cNvPr id="146" name="Google Shape;146;g10e9006cb6c_1_7"/>
          <p:cNvSpPr txBox="1"/>
          <p:nvPr/>
        </p:nvSpPr>
        <p:spPr>
          <a:xfrm>
            <a:off x="4602200" y="4132825"/>
            <a:ext cx="4403400" cy="938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100">
                <a:solidFill>
                  <a:schemeClr val="dk1"/>
                </a:solidFill>
                <a:latin typeface="Nunito"/>
                <a:ea typeface="Nunito"/>
                <a:cs typeface="Nunito"/>
                <a:sym typeface="Nunito"/>
              </a:rPr>
              <a:t>The </a:t>
            </a:r>
            <a:r>
              <a:rPr b="1" lang="en" sz="1100">
                <a:solidFill>
                  <a:schemeClr val="dk1"/>
                </a:solidFill>
                <a:latin typeface="Nunito"/>
                <a:ea typeface="Nunito"/>
                <a:cs typeface="Nunito"/>
                <a:sym typeface="Nunito"/>
              </a:rPr>
              <a:t>normalized new price</a:t>
            </a:r>
            <a:r>
              <a:rPr lang="en" sz="1100">
                <a:solidFill>
                  <a:schemeClr val="dk1"/>
                </a:solidFill>
                <a:latin typeface="Nunito"/>
                <a:ea typeface="Nunito"/>
                <a:cs typeface="Nunito"/>
                <a:sym typeface="Nunito"/>
              </a:rPr>
              <a:t> has a  fairly normal distribution.</a:t>
            </a:r>
            <a:endParaRPr sz="1100">
              <a:solidFill>
                <a:schemeClr val="dk1"/>
              </a:solidFill>
              <a:latin typeface="Nunito"/>
              <a:ea typeface="Nunito"/>
              <a:cs typeface="Nunito"/>
              <a:sym typeface="Nunito"/>
            </a:endParaRPr>
          </a:p>
          <a:p>
            <a:pPr indent="0" lvl="0" marL="0" rtl="0" algn="l">
              <a:lnSpc>
                <a:spcPct val="115000"/>
              </a:lnSpc>
              <a:spcBef>
                <a:spcPts val="0"/>
              </a:spcBef>
              <a:spcAft>
                <a:spcPts val="0"/>
              </a:spcAft>
              <a:buNone/>
            </a:pPr>
            <a:r>
              <a:rPr lang="en" sz="1100">
                <a:solidFill>
                  <a:schemeClr val="dk1"/>
                </a:solidFill>
                <a:latin typeface="Nunito"/>
                <a:ea typeface="Nunito"/>
                <a:cs typeface="Nunito"/>
                <a:sym typeface="Nunito"/>
              </a:rPr>
              <a:t>On average, new devices cost about 5.2 euros.</a:t>
            </a:r>
            <a:endParaRPr sz="1100">
              <a:solidFill>
                <a:schemeClr val="dk1"/>
              </a:solidFill>
              <a:latin typeface="Nunito"/>
              <a:ea typeface="Nunito"/>
              <a:cs typeface="Nunito"/>
              <a:sym typeface="Nunito"/>
            </a:endParaRPr>
          </a:p>
          <a:p>
            <a:pPr indent="0" lvl="0" marL="0" rtl="0" algn="l">
              <a:lnSpc>
                <a:spcPct val="115000"/>
              </a:lnSpc>
              <a:spcBef>
                <a:spcPts val="0"/>
              </a:spcBef>
              <a:spcAft>
                <a:spcPts val="0"/>
              </a:spcAft>
              <a:buNone/>
            </a:pPr>
            <a:r>
              <a:rPr lang="en" sz="1100">
                <a:solidFill>
                  <a:schemeClr val="dk1"/>
                </a:solidFill>
                <a:latin typeface="Nunito"/>
                <a:ea typeface="Nunito"/>
                <a:cs typeface="Nunito"/>
                <a:sym typeface="Nunito"/>
              </a:rPr>
              <a:t>The outliers present show how varied the devices are, ranging from low-end to high-end devices.</a:t>
            </a:r>
            <a:endParaRPr sz="10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g2c5872e434d_0_7"/>
          <p:cNvSpPr txBox="1"/>
          <p:nvPr>
            <p:ph type="title"/>
          </p:nvPr>
        </p:nvSpPr>
        <p:spPr>
          <a:xfrm>
            <a:off x="202550" y="289279"/>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2200"/>
              <a:buFont typeface="Arial"/>
              <a:buNone/>
            </a:pPr>
            <a:r>
              <a:rPr lang="en">
                <a:solidFill>
                  <a:srgbClr val="1974D2"/>
                </a:solidFill>
              </a:rPr>
              <a:t>EDA Results - Univariate Analysis</a:t>
            </a:r>
            <a:endParaRPr/>
          </a:p>
        </p:txBody>
      </p:sp>
      <p:pic>
        <p:nvPicPr>
          <p:cNvPr id="152" name="Google Shape;152;g2c5872e434d_0_7"/>
          <p:cNvPicPr preferRelativeResize="0"/>
          <p:nvPr/>
        </p:nvPicPr>
        <p:blipFill>
          <a:blip r:embed="rId3">
            <a:alphaModFix/>
          </a:blip>
          <a:stretch>
            <a:fillRect/>
          </a:stretch>
        </p:blipFill>
        <p:spPr>
          <a:xfrm>
            <a:off x="363975" y="781250"/>
            <a:ext cx="5510525" cy="3189751"/>
          </a:xfrm>
          <a:prstGeom prst="rect">
            <a:avLst/>
          </a:prstGeom>
          <a:noFill/>
          <a:ln>
            <a:noFill/>
          </a:ln>
        </p:spPr>
      </p:pic>
      <p:sp>
        <p:nvSpPr>
          <p:cNvPr id="153" name="Google Shape;153;g2c5872e434d_0_7"/>
          <p:cNvSpPr txBox="1"/>
          <p:nvPr/>
        </p:nvSpPr>
        <p:spPr>
          <a:xfrm>
            <a:off x="5874500" y="2068500"/>
            <a:ext cx="3145500" cy="1006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200">
                <a:solidFill>
                  <a:schemeClr val="dk1"/>
                </a:solidFill>
                <a:latin typeface="Nunito"/>
                <a:ea typeface="Nunito"/>
                <a:cs typeface="Nunito"/>
                <a:sym typeface="Nunito"/>
              </a:rPr>
              <a:t>Screen size d</a:t>
            </a:r>
            <a:r>
              <a:rPr lang="en" sz="1200">
                <a:solidFill>
                  <a:schemeClr val="dk1"/>
                </a:solidFill>
                <a:latin typeface="Nunito"/>
                <a:ea typeface="Nunito"/>
                <a:cs typeface="Nunito"/>
                <a:sym typeface="Nunito"/>
              </a:rPr>
              <a:t>istribution is right skewed.</a:t>
            </a:r>
            <a:endParaRPr sz="1200">
              <a:solidFill>
                <a:schemeClr val="dk1"/>
              </a:solidFill>
              <a:latin typeface="Nunito"/>
              <a:ea typeface="Nunito"/>
              <a:cs typeface="Nunito"/>
              <a:sym typeface="Nunito"/>
            </a:endParaRPr>
          </a:p>
          <a:p>
            <a:pPr indent="0" lvl="0" marL="0" rtl="0" algn="l">
              <a:lnSpc>
                <a:spcPct val="115000"/>
              </a:lnSpc>
              <a:spcBef>
                <a:spcPts val="0"/>
              </a:spcBef>
              <a:spcAft>
                <a:spcPts val="0"/>
              </a:spcAft>
              <a:buNone/>
            </a:pPr>
            <a:r>
              <a:t/>
            </a:r>
            <a:endParaRPr sz="1200">
              <a:solidFill>
                <a:schemeClr val="dk1"/>
              </a:solidFill>
              <a:latin typeface="Nunito"/>
              <a:ea typeface="Nunito"/>
              <a:cs typeface="Nunito"/>
              <a:sym typeface="Nunito"/>
            </a:endParaRPr>
          </a:p>
          <a:p>
            <a:pPr indent="0" lvl="0" marL="0" rtl="0" algn="l">
              <a:lnSpc>
                <a:spcPct val="115000"/>
              </a:lnSpc>
              <a:spcBef>
                <a:spcPts val="0"/>
              </a:spcBef>
              <a:spcAft>
                <a:spcPts val="0"/>
              </a:spcAft>
              <a:buNone/>
            </a:pPr>
            <a:r>
              <a:rPr lang="en" sz="1200">
                <a:solidFill>
                  <a:schemeClr val="dk1"/>
                </a:solidFill>
                <a:latin typeface="Nunito"/>
                <a:ea typeface="Nunito"/>
                <a:cs typeface="Nunito"/>
                <a:sym typeface="Nunito"/>
              </a:rPr>
              <a:t>A large number of devices have their screen size at about 13 inches</a:t>
            </a:r>
            <a:endParaRPr sz="11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g2c5872e434d_0_13"/>
          <p:cNvSpPr txBox="1"/>
          <p:nvPr>
            <p:ph type="title"/>
          </p:nvPr>
        </p:nvSpPr>
        <p:spPr>
          <a:xfrm>
            <a:off x="202550" y="289279"/>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1974D2"/>
                </a:solidFill>
              </a:rPr>
              <a:t>EDA Results - Univariate Analysis</a:t>
            </a:r>
            <a:endParaRPr b="0"/>
          </a:p>
        </p:txBody>
      </p:sp>
      <p:sp>
        <p:nvSpPr>
          <p:cNvPr id="159" name="Google Shape;159;g2c5872e434d_0_13"/>
          <p:cNvSpPr txBox="1"/>
          <p:nvPr>
            <p:ph idx="1" type="body"/>
          </p:nvPr>
        </p:nvSpPr>
        <p:spPr>
          <a:xfrm>
            <a:off x="4572000" y="4146175"/>
            <a:ext cx="3998400" cy="6993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050">
                <a:solidFill>
                  <a:schemeClr val="dk1"/>
                </a:solidFill>
              </a:rPr>
              <a:t>The distribution of the front camera resolution  is right skewed.</a:t>
            </a:r>
            <a:endParaRPr sz="1050">
              <a:solidFill>
                <a:schemeClr val="dk1"/>
              </a:solidFill>
            </a:endParaRPr>
          </a:p>
          <a:p>
            <a:pPr indent="0" lvl="0" marL="0" rtl="0" algn="l">
              <a:lnSpc>
                <a:spcPct val="135714"/>
              </a:lnSpc>
              <a:spcBef>
                <a:spcPts val="0"/>
              </a:spcBef>
              <a:spcAft>
                <a:spcPts val="0"/>
              </a:spcAft>
              <a:buNone/>
            </a:pPr>
            <a:r>
              <a:rPr lang="en" sz="1050">
                <a:solidFill>
                  <a:schemeClr val="dk1"/>
                </a:solidFill>
              </a:rPr>
              <a:t>Median front camera resolution is 5 megapixels</a:t>
            </a:r>
            <a:endParaRPr/>
          </a:p>
        </p:txBody>
      </p:sp>
      <p:pic>
        <p:nvPicPr>
          <p:cNvPr id="160" name="Google Shape;160;g2c5872e434d_0_13"/>
          <p:cNvPicPr preferRelativeResize="0"/>
          <p:nvPr/>
        </p:nvPicPr>
        <p:blipFill>
          <a:blip r:embed="rId3">
            <a:alphaModFix/>
          </a:blip>
          <a:stretch>
            <a:fillRect/>
          </a:stretch>
        </p:blipFill>
        <p:spPr>
          <a:xfrm>
            <a:off x="291050" y="998125"/>
            <a:ext cx="4159225" cy="2783850"/>
          </a:xfrm>
          <a:prstGeom prst="rect">
            <a:avLst/>
          </a:prstGeom>
          <a:noFill/>
          <a:ln>
            <a:noFill/>
          </a:ln>
        </p:spPr>
      </p:pic>
      <p:sp>
        <p:nvSpPr>
          <p:cNvPr id="161" name="Google Shape;161;g2c5872e434d_0_13"/>
          <p:cNvSpPr txBox="1"/>
          <p:nvPr/>
        </p:nvSpPr>
        <p:spPr>
          <a:xfrm>
            <a:off x="474575" y="4060450"/>
            <a:ext cx="3000000" cy="7851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 sz="1050">
                <a:solidFill>
                  <a:schemeClr val="dk1"/>
                </a:solidFill>
                <a:latin typeface="Nunito"/>
                <a:ea typeface="Nunito"/>
                <a:cs typeface="Nunito"/>
                <a:sym typeface="Nunito"/>
              </a:rPr>
              <a:t>The distribution of the rear camera resolution  is r</a:t>
            </a:r>
            <a:r>
              <a:rPr lang="en" sz="1050">
                <a:solidFill>
                  <a:schemeClr val="dk1"/>
                </a:solidFill>
                <a:latin typeface="Nunito"/>
                <a:ea typeface="Nunito"/>
                <a:cs typeface="Nunito"/>
                <a:sym typeface="Nunito"/>
              </a:rPr>
              <a:t>ight skewed.</a:t>
            </a:r>
            <a:endParaRPr sz="1050">
              <a:solidFill>
                <a:schemeClr val="dk1"/>
              </a:solidFill>
              <a:latin typeface="Nunito"/>
              <a:ea typeface="Nunito"/>
              <a:cs typeface="Nunito"/>
              <a:sym typeface="Nunito"/>
            </a:endParaRPr>
          </a:p>
          <a:p>
            <a:pPr indent="0" lvl="0" marL="0" rtl="0" algn="l">
              <a:lnSpc>
                <a:spcPct val="135714"/>
              </a:lnSpc>
              <a:spcBef>
                <a:spcPts val="0"/>
              </a:spcBef>
              <a:spcAft>
                <a:spcPts val="0"/>
              </a:spcAft>
              <a:buNone/>
            </a:pPr>
            <a:r>
              <a:rPr lang="en" sz="1050">
                <a:solidFill>
                  <a:schemeClr val="dk1"/>
                </a:solidFill>
                <a:latin typeface="Nunito"/>
                <a:ea typeface="Nunito"/>
                <a:cs typeface="Nunito"/>
                <a:sym typeface="Nunito"/>
              </a:rPr>
              <a:t>Median rear camera resolution is 8 megapixels</a:t>
            </a:r>
            <a:endParaRPr/>
          </a:p>
        </p:txBody>
      </p:sp>
      <p:pic>
        <p:nvPicPr>
          <p:cNvPr id="162" name="Google Shape;162;g2c5872e434d_0_13"/>
          <p:cNvPicPr preferRelativeResize="0"/>
          <p:nvPr/>
        </p:nvPicPr>
        <p:blipFill>
          <a:blip r:embed="rId4">
            <a:alphaModFix/>
          </a:blip>
          <a:stretch>
            <a:fillRect/>
          </a:stretch>
        </p:blipFill>
        <p:spPr>
          <a:xfrm>
            <a:off x="4450275" y="1053299"/>
            <a:ext cx="4501274" cy="272867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Just Logo">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Just Logo">
  <a:themeElements>
    <a:clrScheme name="Simple Light">
      <a:dk1>
        <a:srgbClr val="222222"/>
      </a:dk1>
      <a:lt1>
        <a:srgbClr val="FFFFFF"/>
      </a:lt1>
      <a:dk2>
        <a:srgbClr val="222222"/>
      </a:dk2>
      <a:lt2>
        <a:srgbClr val="0E39A9"/>
      </a:lt2>
      <a:accent1>
        <a:srgbClr val="FFAB40"/>
      </a:accent1>
      <a:accent2>
        <a:srgbClr val="6F4294"/>
      </a:accent2>
      <a:accent3>
        <a:srgbClr val="FFA000"/>
      </a:accent3>
      <a:accent4>
        <a:srgbClr val="FFAB40"/>
      </a:accent4>
      <a:accent5>
        <a:srgbClr val="FFDF00"/>
      </a:accent5>
      <a:accent6>
        <a:srgbClr val="1974D5"/>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