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2" r:id="rId8"/>
    <p:sldId id="266" r:id="rId9"/>
    <p:sldId id="265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Aisha Usman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applications are controlled by controllers.</a:t>
            </a:r>
          </a:p>
          <a:p>
            <a:r>
              <a:rPr lang="en-US" dirty="0"/>
              <a:t>The </a:t>
            </a:r>
            <a:r>
              <a:rPr lang="en-US" b="1" dirty="0"/>
              <a:t>ng-controller</a:t>
            </a:r>
            <a:r>
              <a:rPr lang="en-US" dirty="0"/>
              <a:t> directive defines the application controller.</a:t>
            </a:r>
          </a:p>
          <a:p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function($scope) {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scope.firstName</a:t>
            </a:r>
            <a:r>
              <a:rPr lang="en-US" dirty="0"/>
              <a:t> = "John";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scope.lastName</a:t>
            </a:r>
            <a:r>
              <a:rPr lang="en-US" dirty="0"/>
              <a:t> = "Doe";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3005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is the binding part between the HTML (view) and the JavaScript (controller).</a:t>
            </a:r>
          </a:p>
          <a:p>
            <a:endParaRPr lang="en-US" dirty="0"/>
          </a:p>
          <a:p>
            <a:r>
              <a:rPr lang="en-US" dirty="0"/>
              <a:t>The scope is an object with the available properties and methods.</a:t>
            </a:r>
          </a:p>
          <a:p>
            <a:endParaRPr lang="en-US" dirty="0"/>
          </a:p>
          <a:p>
            <a:r>
              <a:rPr lang="en-US" dirty="0"/>
              <a:t>The scope is available for both the view and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22655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are used to modify the data. They can be clubbed in expression or directives using pipe (|) character.</a:t>
            </a:r>
          </a:p>
        </p:txBody>
      </p:sp>
    </p:spTree>
    <p:extLst>
      <p:ext uri="{BB962C8B-B14F-4D97-AF65-F5344CB8AC3E}">
        <p14:creationId xmlns:p14="http://schemas.microsoft.com/office/powerpoint/2010/main" val="88052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ngRoute</a:t>
            </a:r>
            <a:r>
              <a:rPr lang="en-US" dirty="0"/>
              <a:t> module helps your application to become a Single Page Application</a:t>
            </a:r>
            <a:r>
              <a:rPr lang="en-US" dirty="0" smtClean="0"/>
              <a:t>.</a:t>
            </a:r>
          </a:p>
          <a:p>
            <a:r>
              <a:rPr lang="en-US" dirty="0"/>
              <a:t>If you want to navigate to different pages in your application, but you also want the application to be a SPA (Single Page Application), with no page reloading, you can use the </a:t>
            </a:r>
            <a:r>
              <a:rPr lang="en-US" dirty="0" err="1"/>
              <a:t>ngRoute</a:t>
            </a:r>
            <a:r>
              <a:rPr lang="en-US" dirty="0"/>
              <a:t> module.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ngRoute</a:t>
            </a:r>
            <a:r>
              <a:rPr lang="en-US"/>
              <a:t> module routes your application to different pages without reloading the entire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46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is a client side JavaScript MVC framework to develop a dynamic web application. AngularJS was originally started as a project in Google but now, it is open source </a:t>
            </a:r>
            <a:r>
              <a:rPr lang="en-US" dirty="0" smtClean="0"/>
              <a:t>framework.</a:t>
            </a:r>
          </a:p>
          <a:p>
            <a:r>
              <a:rPr lang="en-US" dirty="0"/>
              <a:t>AngularJS is entirely based on HTML and JavaScript, so there is no need to learn another syntax or language.</a:t>
            </a:r>
          </a:p>
        </p:txBody>
      </p:sp>
    </p:spTree>
    <p:extLst>
      <p:ext uri="{BB962C8B-B14F-4D97-AF65-F5344CB8AC3E}">
        <p14:creationId xmlns:p14="http://schemas.microsoft.com/office/powerpoint/2010/main" val="16011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50" y="965916"/>
            <a:ext cx="10578357" cy="48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3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JavaScript MVC framework.</a:t>
            </a:r>
          </a:p>
          <a:p>
            <a:r>
              <a:rPr lang="en-US" dirty="0"/>
              <a:t>Supported by Google</a:t>
            </a:r>
          </a:p>
          <a:p>
            <a:r>
              <a:rPr lang="en-US" dirty="0"/>
              <a:t>No need to learn another scripting language. It's just pure JavaScript and HTML.</a:t>
            </a:r>
          </a:p>
          <a:p>
            <a:r>
              <a:rPr lang="en-US" dirty="0"/>
              <a:t>Supports separation of concerns by using MVC design pattern.</a:t>
            </a:r>
          </a:p>
          <a:p>
            <a:r>
              <a:rPr lang="en-US" dirty="0"/>
              <a:t>Built-in attributes (directives) makes HTML dynamic.</a:t>
            </a:r>
          </a:p>
          <a:p>
            <a:r>
              <a:rPr lang="en-US" dirty="0"/>
              <a:t>Easy to extend and customize.</a:t>
            </a:r>
          </a:p>
          <a:p>
            <a:r>
              <a:rPr lang="en-US" dirty="0"/>
              <a:t>Supports Single Page Application.</a:t>
            </a:r>
          </a:p>
          <a:p>
            <a:r>
              <a:rPr lang="en-US" dirty="0"/>
              <a:t>Uses Dependency Injection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 are markers on a DOM element that tell AngularJS to attach a specified behavior to that DOM element or even transform the DOM element and its children. In short, it extends the HTML.</a:t>
            </a:r>
          </a:p>
          <a:p>
            <a:endParaRPr lang="en-US" dirty="0"/>
          </a:p>
          <a:p>
            <a:r>
              <a:rPr lang="en-US" dirty="0"/>
              <a:t>Most of the directives in AngularJS are starting with ng- where ng stands for Angular. AngularJS includes various built-in </a:t>
            </a:r>
            <a:r>
              <a:rPr lang="en-US"/>
              <a:t>directives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1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used to bind application data to HTML. Expressions are written inside double curly braces such as in {{ expression}}. Expressions behave similar to </a:t>
            </a:r>
            <a:r>
              <a:rPr lang="en-US" dirty="0" err="1"/>
              <a:t>ngbind</a:t>
            </a:r>
            <a:r>
              <a:rPr lang="en-US" dirty="0"/>
              <a:t> directives. AngularJS expressions are pure JavaScript </a:t>
            </a:r>
            <a:r>
              <a:rPr lang="en-US" dirty="0" smtClean="0"/>
              <a:t>expressions </a:t>
            </a:r>
            <a:r>
              <a:rPr lang="en-US" dirty="0"/>
              <a:t>and output the data where they are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&lt;div ng-app=""&gt;</a:t>
            </a:r>
          </a:p>
          <a:p>
            <a:pPr marL="0" indent="0">
              <a:buNone/>
            </a:pPr>
            <a:r>
              <a:rPr lang="en-US" dirty="0"/>
              <a:t>  &lt;p&gt;My first expression: {{ 5 + 5 }}&lt;/p&gt;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ng-model directive binds the value of HTML controls (input, select, </a:t>
            </a:r>
            <a:r>
              <a:rPr lang="en-US" dirty="0" err="1"/>
              <a:t>textarea</a:t>
            </a:r>
            <a:r>
              <a:rPr lang="en-US" dirty="0"/>
              <a:t>) to application data.</a:t>
            </a:r>
          </a:p>
        </p:txBody>
      </p:sp>
    </p:spTree>
    <p:extLst>
      <p:ext uri="{BB962C8B-B14F-4D97-AF65-F5344CB8AC3E}">
        <p14:creationId xmlns:p14="http://schemas.microsoft.com/office/powerpoint/2010/main" val="27384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-</a:t>
            </a:r>
            <a:r>
              <a:rPr lang="en-US" b="1" dirty="0"/>
              <a:t>binding in AngularJS</a:t>
            </a:r>
            <a:r>
              <a:rPr lang="en-US" dirty="0"/>
              <a:t> apps is the automatic synchronization of </a:t>
            </a:r>
            <a:r>
              <a:rPr lang="en-US" b="1" dirty="0"/>
              <a:t>data</a:t>
            </a:r>
            <a:r>
              <a:rPr lang="en-US" dirty="0"/>
              <a:t> between the model and view components</a:t>
            </a:r>
            <a:r>
              <a:rPr lang="en-US" dirty="0" smtClean="0"/>
              <a:t>.</a:t>
            </a:r>
          </a:p>
          <a:p>
            <a:r>
              <a:rPr lang="en-US" dirty="0"/>
              <a:t>&lt;p ng-bind="</a:t>
            </a:r>
            <a:r>
              <a:rPr lang="en-US" dirty="0" err="1"/>
              <a:t>firstname</a:t>
            </a:r>
            <a:r>
              <a:rPr lang="en-US" dirty="0"/>
              <a:t>"&gt;&lt;/p&gt;</a:t>
            </a:r>
          </a:p>
        </p:txBody>
      </p:sp>
    </p:spTree>
    <p:extLst>
      <p:ext uri="{BB962C8B-B14F-4D97-AF65-F5344CB8AC3E}">
        <p14:creationId xmlns:p14="http://schemas.microsoft.com/office/powerpoint/2010/main" val="408831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AngularJS module defines an application.</a:t>
            </a:r>
          </a:p>
          <a:p>
            <a:r>
              <a:rPr lang="en-US" dirty="0"/>
              <a:t>The module is a container for the different parts of an application.</a:t>
            </a:r>
          </a:p>
          <a:p>
            <a:r>
              <a:rPr lang="en-US" dirty="0"/>
              <a:t>The module is a container for the application controllers.</a:t>
            </a:r>
          </a:p>
          <a:p>
            <a:r>
              <a:rPr lang="en-US" dirty="0"/>
              <a:t>Controllers always belong to a module</a:t>
            </a:r>
            <a:r>
              <a:rPr lang="en-US" dirty="0" smtClean="0"/>
              <a:t>.</a:t>
            </a:r>
          </a:p>
          <a:p>
            <a:r>
              <a:rPr lang="en-US" dirty="0" err="1"/>
              <a:t>var</a:t>
            </a:r>
            <a:r>
              <a:rPr lang="en-US" dirty="0"/>
              <a:t> app = </a:t>
            </a:r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/>
              <a:t>myApp</a:t>
            </a:r>
            <a:r>
              <a:rPr lang="en-US" dirty="0"/>
              <a:t>", []);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333</TotalTime>
  <Words>419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AngularJs</vt:lpstr>
      <vt:lpstr>PowerPoint Presentation</vt:lpstr>
      <vt:lpstr>PowerPoint Presentation</vt:lpstr>
      <vt:lpstr>Advantages of AngularJS</vt:lpstr>
      <vt:lpstr>Directives</vt:lpstr>
      <vt:lpstr>Expressions</vt:lpstr>
      <vt:lpstr>Model</vt:lpstr>
      <vt:lpstr>DataBinding</vt:lpstr>
      <vt:lpstr>AngularJs Module</vt:lpstr>
      <vt:lpstr>Controller</vt:lpstr>
      <vt:lpstr>Scope</vt:lpstr>
      <vt:lpstr>Filters</vt:lpstr>
      <vt:lpstr>AngularJS Routing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Aisha Usman</dc:creator>
  <cp:lastModifiedBy>Aisha Usman</cp:lastModifiedBy>
  <cp:revision>22</cp:revision>
  <dcterms:created xsi:type="dcterms:W3CDTF">2018-11-06T09:52:01Z</dcterms:created>
  <dcterms:modified xsi:type="dcterms:W3CDTF">2018-11-13T08:27:30Z</dcterms:modified>
</cp:coreProperties>
</file>