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3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53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30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2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35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01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9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40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41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0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3CDD-5C67-AC47-8A35-177E2DEB8F73}" type="datetimeFigureOut">
              <a:rPr kumimoji="1" lang="zh-CN" altLang="en-US" smtClean="0"/>
              <a:t>17/1/28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B389-92FA-854B-AD7A-E505EA22F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8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FC Server Architecture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Powered by Future City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9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解决方案介绍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服务器整体介绍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设备服务器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应用服务器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7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解决方案介绍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7716"/>
            <a:ext cx="10515600" cy="48565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整体解决方案包含设备端、服务端、用户终端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设备端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NB-</a:t>
            </a:r>
            <a:r>
              <a:rPr kumimoji="1" lang="en-US" altLang="zh-CN" dirty="0" err="1" smtClean="0"/>
              <a:t>IoT</a:t>
            </a:r>
            <a:r>
              <a:rPr kumimoji="1" lang="zh-CN" altLang="en-US" dirty="0" smtClean="0"/>
              <a:t>网络完成与互联网的对接，这是一种低成本，低功耗的接入方式（备选的接入芯片是华为</a:t>
            </a:r>
            <a:r>
              <a:rPr kumimoji="1" lang="en-US" altLang="zh-CN" dirty="0" smtClean="0"/>
              <a:t>Hi2110</a:t>
            </a:r>
            <a:r>
              <a:rPr kumimoji="1" lang="zh-CN" altLang="en-US" dirty="0" smtClean="0"/>
              <a:t>芯片或中兴</a:t>
            </a:r>
            <a:r>
              <a:rPr kumimoji="1" lang="en-US" altLang="zh-CN" dirty="0" smtClean="0"/>
              <a:t>LTE</a:t>
            </a:r>
            <a:r>
              <a:rPr kumimoji="1" lang="zh-CN" altLang="en-US" dirty="0" smtClean="0"/>
              <a:t>组开发的芯片）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用户终端（有两种终端类型）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客户端：初期版本只支持定制化的专用领域比如水务领域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EXE</a:t>
            </a:r>
            <a:r>
              <a:rPr kumimoji="1" lang="zh-CN" altLang="en-US" dirty="0" smtClean="0"/>
              <a:t>客户端：提供给水务公司使用的客户端，需要包含完善的报表功能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客户端：水务公司和终端用户都会使用，水务公司用于管理，而终端用户则主要用于查看水量使用历史纪录以及用水建议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服务端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服务端包含非常复杂的业务模型，是本胶片的主题内容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35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解决方案介绍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服务器整体介绍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设备服务器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应用服务器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23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服务器整体介绍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6492" y="5500688"/>
            <a:ext cx="3200400" cy="5158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设备集成层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54769" y="4738688"/>
            <a:ext cx="3212123" cy="5158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设备管理层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54769" y="3976688"/>
            <a:ext cx="3200400" cy="5158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数据管理层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54769" y="3214688"/>
            <a:ext cx="3200400" cy="5158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上下文管理层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54769" y="2453971"/>
            <a:ext cx="3212123" cy="5158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Things</a:t>
            </a:r>
            <a:r>
              <a:rPr kumimoji="1" lang="zh-CN" altLang="en-US" dirty="0" smtClean="0"/>
              <a:t>管理层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4769" y="1690688"/>
            <a:ext cx="3212123" cy="5158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集成层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8200" y="5500688"/>
            <a:ext cx="3124200" cy="515815"/>
          </a:xfrm>
          <a:prstGeom prst="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负责各种不同协议的集成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8200" y="4738688"/>
            <a:ext cx="3124200" cy="515815"/>
          </a:xfrm>
          <a:prstGeom prst="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负责设备的注册与去注册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8200" y="3976687"/>
            <a:ext cx="3124200" cy="515815"/>
          </a:xfrm>
          <a:prstGeom prst="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负责与数据库的同步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38200" y="3214688"/>
            <a:ext cx="3124200" cy="515815"/>
          </a:xfrm>
          <a:prstGeom prst="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负责业务基础模型构建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8200" y="2453971"/>
            <a:ext cx="3124200" cy="515815"/>
          </a:xfrm>
          <a:prstGeom prst="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负责抽象业务模型构建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8200" y="1690688"/>
            <a:ext cx="3124200" cy="515815"/>
          </a:xfrm>
          <a:prstGeom prst="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集成应用并与业务模型对接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170984" y="4738689"/>
            <a:ext cx="3200400" cy="12778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设备服务器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147538" y="3976687"/>
            <a:ext cx="3200400" cy="5158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数据服务器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47538" y="2453971"/>
            <a:ext cx="3200400" cy="12765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业务服务器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159261" y="1678964"/>
            <a:ext cx="3212123" cy="5158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应用服务器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0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解决方案介绍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服务器整体介绍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设备服务器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应用服务器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0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87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257</Words>
  <Application>Microsoft Macintosh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Wingdings</vt:lpstr>
      <vt:lpstr>Arial</vt:lpstr>
      <vt:lpstr>Office 主题</vt:lpstr>
      <vt:lpstr>FC Server Architecture</vt:lpstr>
      <vt:lpstr>目录</vt:lpstr>
      <vt:lpstr>解决方案介绍</vt:lpstr>
      <vt:lpstr>目录</vt:lpstr>
      <vt:lpstr>服务器整体介绍</vt:lpstr>
      <vt:lpstr>目录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57</cp:revision>
  <dcterms:created xsi:type="dcterms:W3CDTF">2017-01-28T07:48:54Z</dcterms:created>
  <dcterms:modified xsi:type="dcterms:W3CDTF">2017-01-28T12:33:00Z</dcterms:modified>
</cp:coreProperties>
</file>