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" y="25987"/>
            <a:ext cx="1260000" cy="12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05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>
        <p:blinds/>
      </p:transition>
    </mc:Choice>
    <mc:Fallback>
      <p:transition spd="slow" advTm="3000">
        <p:blinds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</a:t>
            </a:r>
            <a:r>
              <a:rPr lang="zh-CN" altLang="en-US" dirty="0" smtClean="0"/>
              <a:t>计算（</a:t>
            </a:r>
            <a:r>
              <a:rPr lang="en-US" altLang="zh-CN" dirty="0"/>
              <a:t>cloud computing</a:t>
            </a:r>
            <a:r>
              <a:rPr lang="zh-CN" altLang="en-US" dirty="0"/>
              <a:t>）是基于互联网的相关服务的增加、使用和交付模式，通常涉及通过互联网来提供动态易扩展且经常是虚拟化的资源。云是网络、互联网的一种比喻说法。</a:t>
            </a:r>
          </a:p>
        </p:txBody>
      </p:sp>
    </p:spTree>
    <p:extLst>
      <p:ext uri="{BB962C8B-B14F-4D97-AF65-F5344CB8AC3E}">
        <p14:creationId xmlns:p14="http://schemas.microsoft.com/office/powerpoint/2010/main" val="28093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云的应用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、云物联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、云安全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、云存储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、云游戏</a:t>
            </a:r>
            <a:endParaRPr lang="en-US" altLang="zh-CN" dirty="0" smtClean="0"/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、云计算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39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云计算技术核心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云计算技术包含着很多内容，但其中最为关键的是虚拟化和高速网络，换句话说，云计算是伴随着虚拟化和高速网络的发展和成熟而诞生的，从这个角度来看，虚拟化和高速网络是云计算的基石。</a:t>
            </a:r>
          </a:p>
        </p:txBody>
      </p:sp>
    </p:spTree>
    <p:extLst>
      <p:ext uri="{BB962C8B-B14F-4D97-AF65-F5344CB8AC3E}">
        <p14:creationId xmlns:p14="http://schemas.microsoft.com/office/powerpoint/2010/main" val="1480843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134</Words>
  <Application>Microsoft Office PowerPoint</Application>
  <PresentationFormat>全屏显示(4:3)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宋体</vt:lpstr>
      <vt:lpstr>Arial</vt:lpstr>
      <vt:lpstr>Calibri</vt:lpstr>
      <vt:lpstr>Office 主题</vt:lpstr>
      <vt:lpstr>云计算</vt:lpstr>
      <vt:lpstr>云计算</vt:lpstr>
      <vt:lpstr>云的应用</vt:lpstr>
      <vt:lpstr>云计算技术核心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云计算</dc:title>
  <dc:creator>user</dc:creator>
  <cp:lastModifiedBy>zym1</cp:lastModifiedBy>
  <cp:revision>5</cp:revision>
  <dcterms:modified xsi:type="dcterms:W3CDTF">2024-11-28T05:09:39Z</dcterms:modified>
</cp:coreProperties>
</file>