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1" d="100"/>
          <a:sy n="81" d="100"/>
        </p:scale>
        <p:origin x="7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B1946-3AD4-4AA9-950B-D3F1FCBF8E03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97A53-FAC5-4A18-958A-DC1CDDE743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8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96CEF6A-0EDC-4E4B-98F8-9B7D9A302AF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704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210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8430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394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963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877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6ED47-3D11-4E26-B119-DD6422966A2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083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11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5CED-0FEE-46C5-A6BC-D33A43286F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894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2C28CFF-3D80-4F0E-8350-74FBC4D31E5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688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144201A7-C0C3-40C1-BE80-96D08D9E639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05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5BEAAF9-433B-4F22-AB46-A2A1E5060B4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34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CDB7-6DD7-4038-8073-53A05C9166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63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A7AF9-4196-40E1-BE2A-59FD904AE62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42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0849E-5B91-4CDE-8215-1F4FC7B5DD5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3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8F10A20-2ECF-4E5A-9EA0-9E6A7E09AF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6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FB57C1-9955-4884-B4DD-7F85039FD4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258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福建省的世界遗产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世界文化与自然双遗产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武夷山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世界文化遗产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福建土楼</a:t>
            </a:r>
            <a:endParaRPr lang="zh-CN" altLang="en-US" dirty="0"/>
          </a:p>
          <a:p>
            <a:pPr>
              <a:buFontTx/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世界自然遗产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泰宁丹霞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世界文化与自然双遗产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武夷山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7772400" cy="45386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 smtClean="0"/>
              <a:t>武夷山，武夷山位于福建省武夷山市南郊，武夷山脉北段东南麓总面积</a:t>
            </a:r>
            <a:r>
              <a:rPr lang="en-US" altLang="zh-CN" dirty="0" smtClean="0"/>
              <a:t>999.75</a:t>
            </a:r>
            <a:r>
              <a:rPr lang="zh-CN" altLang="en-US" dirty="0" smtClean="0"/>
              <a:t>平方公里，是中国著名的风景旅游区和避暑胜地。武夷山通常指位于福建省武夷山市西南</a:t>
            </a:r>
            <a:r>
              <a:rPr lang="en-US" altLang="zh-CN" dirty="0" smtClean="0"/>
              <a:t>15</a:t>
            </a:r>
            <a:r>
              <a:rPr lang="zh-CN" altLang="en-US" dirty="0" smtClean="0"/>
              <a:t>千米的小武夷山，称福建第一名山  ，属典型的丹霞地貌，是首批国家级重点风景名胜区之一。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5CED-0FEE-46C5-A6BC-D33A43286FE1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" name="直角双向箭头 5">
            <a:hlinkClick r:id="" action="ppaction://hlinkshowjump?jump=firstslide"/>
          </p:cNvPr>
          <p:cNvSpPr/>
          <p:nvPr/>
        </p:nvSpPr>
        <p:spPr>
          <a:xfrm>
            <a:off x="899592" y="5085184"/>
            <a:ext cx="1152128" cy="11272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世界文化遗产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福建土楼 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          福建土楼，因其大多数为福建客家人所建，故又称“客家土楼”。土楼产生于宋元，成熟于明末、清代和民国时期。以土、木、石、竹为主要建筑材料，利用未经烧焙的并按一定比例的沙质黏土和黏质沙土拌合而成，用夹墙板夯筑而成的两层以上的房屋。福建土楼含福建省永定县的高北土楼群、洪坑土楼群、初溪土楼群和衍香楼、振福楼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南靖县的田螺坑土楼群、河坑土楼群和贵楼、怀远楼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华安县的大地土楼群。其中二宜楼位于华安县仙都镇大地村，它是我国圆士楼古民居的杰出代表，素有“土楼之王”“国之瑰宝”之美誉，它以规模宏大、设计科学、布局合理、保存完好闻名遐迩，为全国重点文物保护单位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5CED-0FEE-46C5-A6BC-D33A43286FE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直角双向箭头 6">
            <a:hlinkClick r:id="" action="ppaction://hlinkshowjump?jump=firstslide"/>
          </p:cNvPr>
          <p:cNvSpPr/>
          <p:nvPr/>
        </p:nvSpPr>
        <p:spPr>
          <a:xfrm>
            <a:off x="899592" y="5085184"/>
            <a:ext cx="1152128" cy="11272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世界自然遗产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泰宁丹霞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smtClean="0"/>
              <a:t>    大</a:t>
            </a:r>
            <a:r>
              <a:rPr lang="zh-CN" altLang="en-US" sz="2400" dirty="0" smtClean="0"/>
              <a:t>金湖位于武夷山南端的泰宁县境内，国家</a:t>
            </a:r>
            <a:r>
              <a:rPr lang="en-US" altLang="zh-CN" sz="2400" dirty="0" smtClean="0"/>
              <a:t>AAAAA</a:t>
            </a:r>
            <a:r>
              <a:rPr lang="zh-CN" altLang="en-US" sz="2400" dirty="0" smtClean="0"/>
              <a:t>级旅游区、福建省最大人工湖。大金湖景象万千，游弋万顷碧波上，呼吸着迎面扑来的习习灵气，举目可见一尊尊天然“大佛”接踵而至：“如来佛祖”慈眉善目，“印身佛影”指点迷津，“水上观音”临水而居，“红脸伽蓝”威风凛凛，“罗汉”修行，“达摩”诵经，“弥勒”开心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5CED-0FEE-46C5-A6BC-D33A43286FE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直角双向箭头 6">
            <a:hlinkClick r:id="" action="ppaction://hlinkshowjump?jump=firstslide"/>
          </p:cNvPr>
          <p:cNvSpPr/>
          <p:nvPr/>
        </p:nvSpPr>
        <p:spPr>
          <a:xfrm>
            <a:off x="683568" y="5013176"/>
            <a:ext cx="1152128" cy="112726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</TotalTime>
  <Words>388</Words>
  <Application>Microsoft Office PowerPoint</Application>
  <PresentationFormat>全屏显示(4:3)</PresentationFormat>
  <Paragraphs>13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幼圆</vt:lpstr>
      <vt:lpstr>Arial</vt:lpstr>
      <vt:lpstr>Century Gothic</vt:lpstr>
      <vt:lpstr>Wingdings 3</vt:lpstr>
      <vt:lpstr>丝状</vt:lpstr>
      <vt:lpstr>福建省的世界遗产</vt:lpstr>
      <vt:lpstr>1.世界文化与自然双遗产—武夷山</vt:lpstr>
      <vt:lpstr>2.世界文化遗产—福建土楼 </vt:lpstr>
      <vt:lpstr>3.世界自然遗产—泰宁丹霞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物体取用</dc:title>
  <dc:creator>user</dc:creator>
  <cp:lastModifiedBy>zym1</cp:lastModifiedBy>
  <cp:revision>32</cp:revision>
  <dcterms:created xsi:type="dcterms:W3CDTF">2002-11-16T13:26:51Z</dcterms:created>
  <dcterms:modified xsi:type="dcterms:W3CDTF">2024-11-28T05:02:08Z</dcterms:modified>
</cp:coreProperties>
</file>