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id" ContentType="audio/mi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6"/>
  </p:notesMasterIdLst>
  <p:sldIdLst>
    <p:sldId id="257" r:id="rId2"/>
    <p:sldId id="258" r:id="rId3"/>
    <p:sldId id="265" r:id="rId4"/>
    <p:sldId id="261" r:id="rId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42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112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1126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112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kumimoji="1" sz="1200">
                <a:latin typeface="Times New Roman" pitchFamily="18" charset="0"/>
              </a:defRPr>
            </a:lvl1pPr>
          </a:lstStyle>
          <a:p>
            <a:fld id="{7703C392-5F43-4FD4-92FD-577DC98ACA2F}" type="slidenum">
              <a:rPr lang="en-US" altLang="zh-CN"/>
              <a:pPr/>
              <a:t>‹#›</a:t>
            </a:fld>
            <a:endParaRPr lang="en-US" altLang="zh-CN"/>
          </a:p>
        </p:txBody>
      </p:sp>
    </p:spTree>
    <p:extLst>
      <p:ext uri="{BB962C8B-B14F-4D97-AF65-F5344CB8AC3E}">
        <p14:creationId xmlns:p14="http://schemas.microsoft.com/office/powerpoint/2010/main" val="30841074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42BE32F-7D8E-4958-9F4A-B5277F97D00B}" type="slidenum">
              <a:rPr lang="en-US" altLang="zh-CN"/>
              <a:pPr/>
              <a:t>1</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395A8DC-69D6-4C8C-A1A2-9DF4D8796DF9}" type="slidenum">
              <a:rPr lang="en-US" altLang="zh-CN"/>
              <a:pPr/>
              <a:t>4</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r>
              <a:rPr lang="zh-CN" altLang="en-US" sz="2000"/>
              <a:t>染色体概念复习</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en-US" altLang="zh-CN"/>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6296D323-21D0-4BC3-85F5-B57088F23A6F}" type="slidenum">
              <a:rPr lang="en-US" altLang="zh-CN" smtClean="0"/>
              <a:pPr/>
              <a:t>‹#›</a:t>
            </a:fld>
            <a:endParaRPr lang="en-US" altLang="zh-CN"/>
          </a:p>
        </p:txBody>
      </p:sp>
    </p:spTree>
  </p:cSld>
  <p:clrMapOvr>
    <a:masterClrMapping/>
  </p:clrMapOvr>
  <p:transition spd="med">
    <p:blind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B5A8DB3-F366-4269-84A7-F4EF11D33EFA}" type="slidenum">
              <a:rPr lang="en-US" altLang="zh-CN" smtClean="0"/>
              <a:pPr/>
              <a:t>‹#›</a:t>
            </a:fld>
            <a:endParaRPr lang="en-US" altLang="zh-CN"/>
          </a:p>
        </p:txBody>
      </p:sp>
    </p:spTree>
  </p:cSld>
  <p:clrMapOvr>
    <a:masterClrMapping/>
  </p:clrMapOvr>
  <p:transition spd="med">
    <p:blinds/>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75C5E44-97C8-483E-AB98-E3EA05BBA2DF}" type="slidenum">
              <a:rPr lang="en-US" altLang="zh-CN" smtClean="0"/>
              <a:pPr/>
              <a:t>‹#›</a:t>
            </a:fld>
            <a:endParaRPr lang="en-US" altLang="zh-CN"/>
          </a:p>
        </p:txBody>
      </p:sp>
    </p:spTree>
  </p:cSld>
  <p:clrMapOvr>
    <a:masterClrMapping/>
  </p:clrMapOvr>
  <p:transition spd="med">
    <p:blinds/>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5BF1690-A2A0-42A4-BB0E-0167CBF8B150}" type="slidenum">
              <a:rPr lang="en-US" altLang="zh-CN" smtClean="0"/>
              <a:pPr/>
              <a:t>‹#›</a:t>
            </a:fld>
            <a:endParaRPr lang="en-US" altLang="zh-CN"/>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transition spd="med">
    <p:blinds/>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9692BAB-F9BF-4ED5-9BD0-3EDF58336917}" type="slidenum">
              <a:rPr lang="en-US" altLang="zh-CN" smtClean="0"/>
              <a:pPr/>
              <a:t>‹#›</a:t>
            </a:fld>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07B2037-B95F-48CC-8BD0-B9EE519554D0}" type="slidenum">
              <a:rPr lang="en-US" altLang="zh-CN" smtClean="0"/>
              <a:pPr/>
              <a:t>‹#›</a:t>
            </a:fld>
            <a:endParaRPr lang="en-US" altLang="zh-CN"/>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52F4992-A60A-46D8-A61D-726DB76CDEA1}"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CE69B86-E81C-4D1B-9020-EB8B01156D87}" type="slidenum">
              <a:rPr lang="en-US" altLang="zh-CN" smtClean="0"/>
              <a:pPr/>
              <a:t>‹#›</a:t>
            </a:fld>
            <a:endParaRPr lang="en-US" altLang="zh-CN"/>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B98C1E8-6158-4175-8B13-B0B526FE7C00}" type="slidenum">
              <a:rPr lang="en-US" altLang="zh-CN" smtClean="0"/>
              <a:pPr/>
              <a:t>‹#›</a:t>
            </a:fld>
            <a:endParaRPr lang="en-US" altLang="zh-CN"/>
          </a:p>
        </p:txBody>
      </p:sp>
    </p:spTree>
  </p:cSld>
  <p:clrMapOvr>
    <a:masterClrMapping/>
  </p:clrMapOvr>
  <p:transition spd="med">
    <p:blinds/>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523935D-1495-4E8A-A1DE-0013CC59DE73}" type="slidenum">
              <a:rPr lang="en-US" altLang="zh-CN" smtClean="0"/>
              <a:pPr/>
              <a:t>‹#›</a:t>
            </a:fld>
            <a:endParaRPr lang="en-US" altLang="zh-CN"/>
          </a:p>
        </p:txBody>
      </p:sp>
    </p:spTree>
  </p:cSld>
  <p:clrMapOvr>
    <a:overrideClrMapping bg1="lt1" tx1="dk1" bg2="lt2" tx2="dk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2B986E4-7F4C-4BDC-A60E-D229D0BBF652}" type="slidenum">
              <a:rPr lang="en-US" altLang="zh-CN" smtClean="0"/>
              <a:pPr/>
              <a:t>‹#›</a:t>
            </a:fld>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blinds/>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113A977-F38C-4771-AD2E-CEE15F718D9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ransition spd="med">
    <p:blinds/>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id"/><Relationship Id="rId1" Type="http://schemas.microsoft.com/office/2007/relationships/media" Target="../media/media1.mid"/><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371600" y="609600"/>
            <a:ext cx="7772400" cy="1143000"/>
          </a:xfrm>
        </p:spPr>
        <p:txBody>
          <a:bodyPr/>
          <a:lstStyle/>
          <a:p>
            <a:r>
              <a:rPr lang="en-US" altLang="zh-CN" b="1" dirty="0" smtClean="0"/>
              <a:t>20</a:t>
            </a:r>
            <a:r>
              <a:rPr lang="zh-CN" altLang="en-US" b="1" dirty="0" smtClean="0"/>
              <a:t>国集团</a:t>
            </a:r>
            <a:endParaRPr lang="zh-CN" altLang="en-US" b="1" dirty="0"/>
          </a:p>
        </p:txBody>
      </p:sp>
      <p:sp>
        <p:nvSpPr>
          <p:cNvPr id="5123" name="Rectangle 3"/>
          <p:cNvSpPr>
            <a:spLocks noGrp="1" noChangeArrowheads="1"/>
          </p:cNvSpPr>
          <p:nvPr>
            <p:ph type="body" idx="4294967295"/>
          </p:nvPr>
        </p:nvSpPr>
        <p:spPr>
          <a:xfrm>
            <a:off x="1371600" y="1946275"/>
            <a:ext cx="7772400" cy="4114800"/>
          </a:xfrm>
        </p:spPr>
        <p:txBody>
          <a:bodyPr/>
          <a:lstStyle/>
          <a:p>
            <a:pPr marL="609600" indent="-609600">
              <a:buFont typeface="Wingdings" pitchFamily="2" charset="2"/>
              <a:buNone/>
            </a:pPr>
            <a:r>
              <a:rPr lang="zh-CN" altLang="en-US" dirty="0" smtClean="0"/>
              <a:t>简介 </a:t>
            </a:r>
            <a:endParaRPr lang="zh-CN" altLang="en-US" dirty="0"/>
          </a:p>
          <a:p>
            <a:pPr marL="609600" indent="-609600">
              <a:buFont typeface="Wingdings" pitchFamily="2" charset="2"/>
              <a:buNone/>
            </a:pPr>
            <a:r>
              <a:rPr lang="zh-CN" altLang="en-US" dirty="0" smtClean="0"/>
              <a:t>成员国</a:t>
            </a:r>
            <a:endParaRPr lang="en-US" altLang="zh-CN" dirty="0" smtClean="0"/>
          </a:p>
          <a:p>
            <a:pPr marL="609600" indent="-609600">
              <a:buFont typeface="Wingdings" pitchFamily="2" charset="2"/>
              <a:buNone/>
            </a:pPr>
            <a:r>
              <a:rPr lang="zh-CN" altLang="en-US" dirty="0" smtClean="0"/>
              <a:t>宗旨</a:t>
            </a:r>
            <a:r>
              <a:rPr lang="zh-CN" altLang="en-US" dirty="0"/>
              <a:t>和原则</a:t>
            </a:r>
            <a:endParaRPr lang="en-US" altLang="en-US" dirty="0"/>
          </a:p>
        </p:txBody>
      </p:sp>
      <p:pic>
        <p:nvPicPr>
          <p:cNvPr id="2" name="159039403060343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83568" y="5949280"/>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3000">
        <p14:glitter pattern="hexagon"/>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1500"/>
                                        <p:tgtEl>
                                          <p:spTgt spid="5122"/>
                                        </p:tgtEl>
                                      </p:cBhvr>
                                    </p:animEffect>
                                  </p:childTnLst>
                                </p:cTn>
                              </p:par>
                            </p:childTnLst>
                          </p:cTn>
                        </p:par>
                        <p:par>
                          <p:cTn id="8" fill="hold">
                            <p:stCondLst>
                              <p:cond delay="1500"/>
                            </p:stCondLst>
                            <p:childTnLst>
                              <p:par>
                                <p:cTn id="9" presetID="1" presetClass="mediacall" presetSubtype="0" fill="hold" nodeType="afterEffect">
                                  <p:stCondLst>
                                    <p:cond delay="0"/>
                                  </p:stCondLst>
                                  <p:childTnLst>
                                    <p:cmd type="call" cmd="playFrom(0.0)">
                                      <p:cBhvr>
                                        <p:cTn id="10"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11" repeatCount="indefinite" fill="remove" display="0">
                  <p:stCondLst>
                    <p:cond delay="indefinite"/>
                  </p:stCondLst>
                  <p:endCondLst>
                    <p:cond evt="onStopAudio" delay="0">
                      <p:tgtEl>
                        <p:sldTgt/>
                      </p:tgtEl>
                    </p:cond>
                  </p:endCondLst>
                </p:cTn>
                <p:tgtEl>
                  <p:spTgt spid="2"/>
                </p:tgtEl>
              </p:cMediaNode>
            </p:audio>
          </p:childTnLst>
        </p:cTn>
      </p:par>
    </p:tnLst>
    <p:bldLst>
      <p:bldP spid="51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ChangeArrowheads="1"/>
          </p:cNvSpPr>
          <p:nvPr>
            <p:ph idx="1"/>
          </p:nvPr>
        </p:nvSpPr>
        <p:spPr/>
        <p:txBody>
          <a:bodyPr/>
          <a:lstStyle/>
          <a:p>
            <a:pPr>
              <a:spcBef>
                <a:spcPct val="0"/>
              </a:spcBef>
              <a:buClr>
                <a:schemeClr val="bg1"/>
              </a:buClr>
              <a:buFontTx/>
              <a:buNone/>
            </a:pPr>
            <a:r>
              <a:rPr lang="en-US" altLang="zh-CN" dirty="0" smtClean="0"/>
              <a:t>20</a:t>
            </a:r>
            <a:r>
              <a:rPr lang="zh-CN" altLang="en-US" dirty="0" smtClean="0"/>
              <a:t>国集团（</a:t>
            </a:r>
            <a:r>
              <a:rPr lang="en-US" altLang="zh-CN" dirty="0" smtClean="0"/>
              <a:t>G20</a:t>
            </a:r>
            <a:r>
              <a:rPr lang="zh-CN" altLang="en-US" dirty="0" smtClean="0"/>
              <a:t>）是一个国际经济合作论坛，于</a:t>
            </a:r>
            <a:r>
              <a:rPr lang="en-US" altLang="zh-CN" dirty="0" smtClean="0"/>
              <a:t>1999</a:t>
            </a:r>
            <a:r>
              <a:rPr lang="zh-CN" altLang="en-US" dirty="0" smtClean="0"/>
              <a:t>年</a:t>
            </a:r>
            <a:r>
              <a:rPr lang="en-US" altLang="zh-CN" dirty="0" smtClean="0"/>
              <a:t>9</a:t>
            </a:r>
            <a:r>
              <a:rPr lang="zh-CN" altLang="en-US" dirty="0" smtClean="0"/>
              <a:t>月</a:t>
            </a:r>
            <a:r>
              <a:rPr lang="en-US" altLang="zh-CN" dirty="0" smtClean="0"/>
              <a:t>25</a:t>
            </a:r>
            <a:r>
              <a:rPr lang="zh-CN" altLang="en-US" dirty="0" smtClean="0"/>
              <a:t>日由八国集团（</a:t>
            </a:r>
            <a:r>
              <a:rPr lang="en-US" altLang="zh-CN" dirty="0" smtClean="0"/>
              <a:t>G8</a:t>
            </a:r>
            <a:r>
              <a:rPr lang="zh-CN" altLang="en-US" dirty="0" smtClean="0"/>
              <a:t>）的财长在德国柏林成立。</a:t>
            </a:r>
          </a:p>
          <a:p>
            <a:pPr>
              <a:spcBef>
                <a:spcPct val="0"/>
              </a:spcBef>
              <a:buClr>
                <a:schemeClr val="bg1"/>
              </a:buClr>
              <a:buFontTx/>
              <a:buNone/>
            </a:pPr>
            <a:r>
              <a:rPr lang="en-US" altLang="zh-CN" dirty="0" smtClean="0"/>
              <a:t>2016</a:t>
            </a:r>
            <a:r>
              <a:rPr lang="zh-CN" altLang="en-US" dirty="0" smtClean="0"/>
              <a:t>年</a:t>
            </a:r>
            <a:r>
              <a:rPr lang="en-US" altLang="zh-CN" dirty="0" smtClean="0"/>
              <a:t>9</a:t>
            </a:r>
            <a:r>
              <a:rPr lang="zh-CN" altLang="en-US" dirty="0" smtClean="0"/>
              <a:t>月</a:t>
            </a:r>
            <a:r>
              <a:rPr lang="en-US" altLang="zh-CN" dirty="0" smtClean="0"/>
              <a:t>4</a:t>
            </a:r>
            <a:r>
              <a:rPr lang="zh-CN" altLang="en-US" dirty="0" smtClean="0"/>
              <a:t>日至</a:t>
            </a:r>
            <a:r>
              <a:rPr lang="en-US" altLang="zh-CN" dirty="0" smtClean="0"/>
              <a:t>5</a:t>
            </a:r>
            <a:r>
              <a:rPr lang="zh-CN" altLang="en-US" dirty="0" smtClean="0"/>
              <a:t>日</a:t>
            </a:r>
            <a:r>
              <a:rPr lang="en-US" altLang="zh-CN" dirty="0" smtClean="0"/>
              <a:t>G20</a:t>
            </a:r>
            <a:r>
              <a:rPr lang="zh-CN" altLang="en-US" dirty="0" smtClean="0"/>
              <a:t>领导人峰会将在中国杭州举办。</a:t>
            </a:r>
            <a:endParaRPr lang="zh-CN" altLang="en-US" dirty="0"/>
          </a:p>
        </p:txBody>
      </p:sp>
      <p:sp>
        <p:nvSpPr>
          <p:cNvPr id="1026" name="Rectangle 2"/>
          <p:cNvSpPr>
            <a:spLocks noGrp="1" noChangeArrowheads="1"/>
          </p:cNvSpPr>
          <p:nvPr>
            <p:ph type="title"/>
          </p:nvPr>
        </p:nvSpPr>
        <p:spPr/>
        <p:txBody>
          <a:bodyPr/>
          <a:lstStyle/>
          <a:p>
            <a:r>
              <a:rPr lang="zh-CN" altLang="en-US" dirty="0" smtClean="0"/>
              <a:t>简介</a:t>
            </a:r>
            <a:endParaRPr lang="zh-CN" altLang="en-US" dirty="0"/>
          </a:p>
        </p:txBody>
      </p:sp>
    </p:spTree>
  </p:cSld>
  <p:clrMapOvr>
    <a:masterClrMapping/>
  </p:clrMapOvr>
  <p:transition spd="med">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a:buNone/>
            </a:pPr>
            <a:r>
              <a:rPr lang="en-US" altLang="zh-CN" dirty="0" smtClean="0"/>
              <a:t>   20</a:t>
            </a:r>
            <a:r>
              <a:rPr lang="zh-CN" altLang="en-US" dirty="0" smtClean="0"/>
              <a:t>国集团的成员包括：美国、日本、德国、法国、英国、意大利、加拿大、俄罗斯、澳大利亚、中国、南非、阿根廷、巴西、印度、印度尼西亚、墨西哥、沙特阿拉伯、土耳其、韩国。</a:t>
            </a:r>
            <a:endParaRPr lang="zh-CN" altLang="en-US" dirty="0"/>
          </a:p>
        </p:txBody>
      </p:sp>
      <p:sp>
        <p:nvSpPr>
          <p:cNvPr id="33794" name="Rectangle 2"/>
          <p:cNvSpPr>
            <a:spLocks noGrp="1" noChangeArrowheads="1"/>
          </p:cNvSpPr>
          <p:nvPr>
            <p:ph type="title"/>
          </p:nvPr>
        </p:nvSpPr>
        <p:spPr/>
        <p:txBody>
          <a:bodyPr/>
          <a:lstStyle/>
          <a:p>
            <a:r>
              <a:rPr lang="zh-CN" altLang="en-US" dirty="0"/>
              <a:t>成员国</a:t>
            </a:r>
          </a:p>
        </p:txBody>
      </p:sp>
    </p:spTree>
  </p:cSld>
  <p:clrMapOvr>
    <a:masterClrMapping/>
  </p:clrMapOvr>
  <p:transition spd="med">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idx="1"/>
          </p:nvPr>
        </p:nvSpPr>
        <p:spPr/>
        <p:txBody>
          <a:bodyPr/>
          <a:lstStyle/>
          <a:p>
            <a:pPr>
              <a:spcBef>
                <a:spcPct val="0"/>
              </a:spcBef>
              <a:buClr>
                <a:schemeClr val="bg1"/>
              </a:buClr>
              <a:buFontTx/>
              <a:buNone/>
            </a:pPr>
            <a:r>
              <a:rPr lang="zh-CN" altLang="en-US" dirty="0" smtClean="0"/>
              <a:t>     宗旨是为推动已工业化的发达国家和新兴市场国家之间就实质性问题进行开放及有建设性的讨论和研究，以寻求合作并促进国际金融稳定和经济的持续增长，按照以往惯例，国际货币基金组织与世界银行列席该组织的</a:t>
            </a:r>
            <a:r>
              <a:rPr lang="zh-CN" altLang="en-US" smtClean="0"/>
              <a:t>会议。</a:t>
            </a:r>
            <a:endParaRPr lang="zh-CN" altLang="en-US" dirty="0" smtClean="0"/>
          </a:p>
        </p:txBody>
      </p:sp>
      <p:sp>
        <p:nvSpPr>
          <p:cNvPr id="9220" name="Rectangle 4"/>
          <p:cNvSpPr>
            <a:spLocks noGrp="1" noChangeArrowheads="1"/>
          </p:cNvSpPr>
          <p:nvPr>
            <p:ph type="title"/>
          </p:nvPr>
        </p:nvSpPr>
        <p:spPr/>
        <p:txBody>
          <a:bodyPr/>
          <a:lstStyle/>
          <a:p>
            <a:r>
              <a:rPr lang="zh-CN" altLang="en-US"/>
              <a:t>宗旨和原则</a:t>
            </a:r>
          </a:p>
        </p:txBody>
      </p:sp>
      <p:sp>
        <p:nvSpPr>
          <p:cNvPr id="2" name="动作按钮: 开始 1">
            <a:hlinkClick r:id="" action="ppaction://hlinkshowjump?jump=firstslide" highlightClick="1"/>
          </p:cNvPr>
          <p:cNvSpPr/>
          <p:nvPr/>
        </p:nvSpPr>
        <p:spPr>
          <a:xfrm>
            <a:off x="899592" y="5301208"/>
            <a:ext cx="1224136" cy="1224136"/>
          </a:xfrm>
          <a:prstGeom prst="actionButtonBeginn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blinds/>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385</TotalTime>
  <Words>172</Words>
  <Application>Microsoft Office PowerPoint</Application>
  <PresentationFormat>全屏显示(4:3)</PresentationFormat>
  <Paragraphs>14</Paragraphs>
  <Slides>4</Slides>
  <Notes>2</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黑体</vt:lpstr>
      <vt:lpstr>宋体</vt:lpstr>
      <vt:lpstr>Lucida Sans Unicode</vt:lpstr>
      <vt:lpstr>Times New Roman</vt:lpstr>
      <vt:lpstr>Verdana</vt:lpstr>
      <vt:lpstr>Wingdings</vt:lpstr>
      <vt:lpstr>Wingdings 2</vt:lpstr>
      <vt:lpstr>Wingdings 3</vt:lpstr>
      <vt:lpstr>聚合</vt:lpstr>
      <vt:lpstr>20国集团</vt:lpstr>
      <vt:lpstr>简介</vt:lpstr>
      <vt:lpstr>成员国</vt:lpstr>
      <vt:lpstr>宗旨和原则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高二生物  第六章第四节   生物的变异</dc:title>
  <dc:creator>user</dc:creator>
  <cp:lastModifiedBy>zym1</cp:lastModifiedBy>
  <cp:revision>61</cp:revision>
  <dcterms:created xsi:type="dcterms:W3CDTF">2003-04-26T23:09:30Z</dcterms:created>
  <dcterms:modified xsi:type="dcterms:W3CDTF">2024-11-28T05:05:43Z</dcterms:modified>
</cp:coreProperties>
</file>