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72" y="48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POP</a:t>
            </a:r>
            <a:r>
              <a:rPr lang="zh-CN" altLang="en-US" dirty="0" smtClean="0"/>
              <a:t>公司介绍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74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企业价值观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00FF"/>
              </a:buClr>
              <a:buSzPct val="128000"/>
            </a:pPr>
            <a:r>
              <a:rPr lang="zh-CN" altLang="en-US" dirty="0" smtClean="0"/>
              <a:t>尊重</a:t>
            </a:r>
            <a:r>
              <a:rPr lang="zh-CN" altLang="en-US" dirty="0"/>
              <a:t>并</a:t>
            </a:r>
            <a:r>
              <a:rPr lang="zh-CN" altLang="en-US" dirty="0" smtClean="0"/>
              <a:t>信任他人</a:t>
            </a:r>
            <a:endParaRPr lang="en-US" altLang="zh-CN" dirty="0" smtClean="0"/>
          </a:p>
          <a:p>
            <a:pPr>
              <a:buClr>
                <a:srgbClr val="0000FF"/>
              </a:buClr>
              <a:buSzPct val="128000"/>
            </a:pPr>
            <a:r>
              <a:rPr lang="zh-CN" altLang="en-US" dirty="0" smtClean="0"/>
              <a:t>遵守卓越的成效和贡献</a:t>
            </a:r>
            <a:endParaRPr lang="en-US" altLang="zh-CN" dirty="0" smtClean="0"/>
          </a:p>
          <a:p>
            <a:pPr>
              <a:buClr>
                <a:srgbClr val="0000FF"/>
              </a:buClr>
              <a:buSzPct val="128000"/>
            </a:pPr>
            <a:r>
              <a:rPr lang="zh-CN" altLang="en-US" dirty="0"/>
              <a:t>谨</a:t>
            </a:r>
            <a:r>
              <a:rPr lang="zh-CN" altLang="en-US" dirty="0" smtClean="0"/>
              <a:t>守诚信原则</a:t>
            </a:r>
            <a:endParaRPr lang="en-US" altLang="zh-CN" dirty="0" smtClean="0"/>
          </a:p>
          <a:p>
            <a:pPr>
              <a:buClr>
                <a:srgbClr val="0000FF"/>
              </a:buClr>
              <a:buSzPct val="128000"/>
            </a:pPr>
            <a:r>
              <a:rPr lang="zh-CN" altLang="en-US" dirty="0" smtClean="0"/>
              <a:t>强调团队合作精神</a:t>
            </a:r>
            <a:endParaRPr lang="en-US" altLang="zh-CN" dirty="0" smtClean="0"/>
          </a:p>
          <a:p>
            <a:pPr>
              <a:buClr>
                <a:srgbClr val="0000FF"/>
              </a:buClr>
              <a:buSzPct val="128000"/>
            </a:pPr>
            <a:r>
              <a:rPr lang="zh-CN" altLang="en-US" dirty="0" smtClean="0"/>
              <a:t>鼓励创意与创新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110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台式电脑</a:t>
            </a:r>
            <a:endParaRPr lang="en-US" altLang="zh-CN" dirty="0" smtClean="0"/>
          </a:p>
          <a:p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 smtClean="0"/>
              <a:t>笔记本电脑</a:t>
            </a:r>
            <a:endParaRPr lang="en-US" altLang="zh-CN" dirty="0" smtClean="0"/>
          </a:p>
          <a:p>
            <a:r>
              <a:rPr lang="zh-CN" altLang="en-US" dirty="0"/>
              <a:t>智能</a:t>
            </a:r>
            <a:r>
              <a:rPr lang="zh-CN" altLang="en-US" dirty="0" smtClean="0"/>
              <a:t>手机</a:t>
            </a:r>
            <a:endParaRPr lang="zh-CN" altLang="en-US" dirty="0"/>
          </a:p>
        </p:txBody>
      </p:sp>
      <p:sp>
        <p:nvSpPr>
          <p:cNvPr id="4" name="右弧形箭头 3">
            <a:hlinkClick r:id="" action="ppaction://hlinkshowjump?jump=firstslide"/>
          </p:cNvPr>
          <p:cNvSpPr/>
          <p:nvPr/>
        </p:nvSpPr>
        <p:spPr>
          <a:xfrm>
            <a:off x="1115616" y="5085184"/>
            <a:ext cx="864096" cy="115212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27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36</Words>
  <Application>Microsoft Office PowerPoint</Application>
  <PresentationFormat>全屏显示(4:3)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宋体</vt:lpstr>
      <vt:lpstr>Arial</vt:lpstr>
      <vt:lpstr>Calibri</vt:lpstr>
      <vt:lpstr>Office 主题</vt:lpstr>
      <vt:lpstr>POP公司介绍</vt:lpstr>
      <vt:lpstr>企业价值观</vt:lpstr>
      <vt:lpstr>产品范围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阳光公司介绍</dc:title>
  <dc:creator>user</dc:creator>
  <cp:lastModifiedBy>zym1</cp:lastModifiedBy>
  <cp:revision>6</cp:revision>
  <dcterms:modified xsi:type="dcterms:W3CDTF">2024-11-28T05:13:46Z</dcterms:modified>
</cp:coreProperties>
</file>