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8d883f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8d883f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72b1f9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72b1f9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8d883f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8d883f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72b1f9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72b1f9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72b1f9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72b1f9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72b1f9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72b1f9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8d883f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8d883f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f1bf6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f1bf6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524f6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524f6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72b1f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72b1f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72b1f9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72b1f9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72b1f9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72b1f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8d883f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8d883f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72b1f9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72b1f9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72b1f9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72b1f9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alex_b443@yahoo.com" TargetMode="External"/><Relationship Id="rId4" Type="http://schemas.openxmlformats.org/officeDocument/2006/relationships/hyperlink" Target="https://www.linkedin.com/in/alexander-baker-30a6a91a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NLP in Health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Vectorization Example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50" y="1470850"/>
            <a:ext cx="6800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proper machine learning model selected depends on the goals and data </a:t>
            </a:r>
            <a:r>
              <a:rPr lang="en"/>
              <a:t>associated</a:t>
            </a:r>
            <a:r>
              <a:rPr lang="en"/>
              <a:t> with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worth testing and optimizing a wide variety of modeling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ML </a:t>
            </a:r>
            <a:r>
              <a:rPr lang="en"/>
              <a:t>algorithms can efficiently handle datasets with a high number of columns (apt particularly for data processed with tf-idf or cv)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will provide proper transparency and quick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the vectorizers, there are more black box methods that can potentially create more powerful models (e.g. neural networks, random </a:t>
            </a:r>
            <a:r>
              <a:rPr lang="en"/>
              <a:t>forest</a:t>
            </a:r>
            <a:r>
              <a:rPr lang="en"/>
              <a:t>, xgboost, lightgbm, etc.)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 With Black Box Algorithms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40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Numerous downsides to low 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Uncertainty about how the model is making its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bias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difficult to establish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unknowingly lead to catastrophic results in implementation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900" y="1152475"/>
            <a:ext cx="4389399" cy="3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46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hold out testing 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k-fold cross validation to tune and select your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model with the highest accuracy, and analyze any metrics seen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accuracy of your model on the hold out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for instances of bias within your model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50" y="1089825"/>
            <a:ext cx="3850849" cy="21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Results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69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wide variety of dashboard applications can be used to display your solution (</a:t>
            </a:r>
            <a:r>
              <a:rPr lang="en"/>
              <a:t>e.g. Javascript, Dash, Tableau, Shiny,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 is a new and easy dash tool to </a:t>
            </a:r>
            <a:r>
              <a:rPr lang="en"/>
              <a:t>perform</a:t>
            </a:r>
            <a:r>
              <a:rPr lang="en"/>
              <a:t>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is quite similar to python, and it integrates most popular data science libraries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will be </a:t>
            </a:r>
            <a:r>
              <a:rPr lang="en"/>
              <a:t>pickled and opened within the Streamlit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preprocessing </a:t>
            </a:r>
            <a:r>
              <a:rPr lang="en"/>
              <a:t>pipeline</a:t>
            </a:r>
            <a:r>
              <a:rPr lang="en"/>
              <a:t> will be implemented brought to this script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Ideally, this data will also be stored in a back end and used for model retraining through an automation script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324" y="1152475"/>
            <a:ext cx="2179676" cy="12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each of these techniques to your respective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creative and curious when approaching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knowledge and EDA are the basis are the most valuable tools at your disposal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 vectorizers and models that will best suit your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visualizations to satisfy your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000" y="3349250"/>
            <a:ext cx="2928300" cy="1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alex_b443@yahoo.com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Number: 571-263-3464 (text or call)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Connect With 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Text?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Approximately 70-80% of all data is unstructured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data in particular is heavily reliant on </a:t>
            </a:r>
            <a:r>
              <a:rPr lang="en"/>
              <a:t>unstructured</a:t>
            </a:r>
            <a:r>
              <a:rPr lang="en"/>
              <a:t>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Doctor’s Recordings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Variety of Device, Food, and Drug 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Doctor’s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Nurse’s Progress of Care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Inspection Descriptions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 Problem and Recall Descriptions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text fields can be used to produce powerful models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837" y="1152475"/>
            <a:ext cx="3442274" cy="15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Natural </a:t>
            </a:r>
            <a:r>
              <a:rPr lang="en"/>
              <a:t>Language</a:t>
            </a:r>
            <a:r>
              <a:rPr lang="en"/>
              <a:t> Processing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79419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Computers do not have the inherent ability to interpret text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</a:t>
            </a:r>
            <a:r>
              <a:rPr lang="en"/>
              <a:t>Language</a:t>
            </a:r>
            <a:r>
              <a:rPr lang="en"/>
              <a:t> Processing is a general term referring to the translation of text into numerical data for the computer to </a:t>
            </a:r>
            <a:r>
              <a:rPr lang="en"/>
              <a:t>property</a:t>
            </a:r>
            <a:r>
              <a:rPr lang="en"/>
              <a:t> interpret.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two general phases of NLP that will be reviewed: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Text Cleaning - The process of deleting all unnecessary, incorrect, or redundant information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Vectorization - The process of turning the cleaned text into a numerical form for algorithms to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475" y="2864174"/>
            <a:ext cx="4416350" cy="2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Punctuation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step when preprocessing text is to delete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both reduce redundant information, and will allow for stop words to be more easily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non-alphanumeric or non-alpha characters are deleted during this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String.punctuation and nltk can provide a list of these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EDA and domain knowledge to determine if any non-alphanumeric characters should be spared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65825" y="4048775"/>
            <a:ext cx="26181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James, my neighbor, is a doctor.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811275" y="4274675"/>
            <a:ext cx="9846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923225" y="4048775"/>
            <a:ext cx="24213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James my neighbor is a doctor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 Deletion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Stop words are commonly used words contributing little meaning to the whole sentence (e.g. I,a,you,and,is).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Deleting these will reduce preprocessing time, data storage, allow for more effective text analysis, and provide a better input for the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also make spell checking faster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must be wary when selecting stop words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generalized list of stop words using nltk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Domain knowledge and EDA can provide additional stop words and allow for the reconsideration of stop words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numerous medical stop word databases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432650" y="4014025"/>
            <a:ext cx="23019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James my neighbor is a doctor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899000" y="4239925"/>
            <a:ext cx="9846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290050" y="4014025"/>
            <a:ext cx="17940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James neighbor doctor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Respelling or Autocorrect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Misspellings are quite common within medical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misspelled word represents two words with the same meaning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Misspelled words can waste data storage space, increase computation time, and provides poor input variables for your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Misspelled words also reduce the effectiveness of lemmatization algorithms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general spell </a:t>
            </a:r>
            <a:r>
              <a:rPr lang="en"/>
              <a:t>correcting</a:t>
            </a:r>
            <a:r>
              <a:rPr lang="en"/>
              <a:t> methods(e.g. Symspell,hunspell)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contextual spelling algorithm, or a spelling algorithm tuned or trained with medical data may provide better results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Respelling is performed after stop word deletion to decrease computational time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078225" y="3969225"/>
            <a:ext cx="10794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Ct sat mat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228800" y="4195125"/>
            <a:ext cx="6864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986375" y="3969225"/>
            <a:ext cx="10794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Cat sat mat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Autocorrect Caution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check the results of the selected spelling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knowledge can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change properly spelled words into different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change the entire meaning of a text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Acronyms must be preserved within Medicine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100" y="1170125"/>
            <a:ext cx="3775500" cy="244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to respelling, both lemmatization is meant to reduce the frequency of two words with the same meaning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with spelling non lemmatized text can have the same effects on the dataset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Lemmatization is the process of grouping together inflected forms of a word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example better will be changed to good upon lemmatization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generalized lemmatization algorithms (e.g. WordnetLemmatizer, treetagger)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Algorithms tuned with medical data will provide a better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432650" y="4014025"/>
            <a:ext cx="10794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Cat sat mat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596500" y="4239925"/>
            <a:ext cx="566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247650" y="4014025"/>
            <a:ext cx="1079400" cy="6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Cat sit mat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67" y="3929137"/>
            <a:ext cx="3532207" cy="8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2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Vectorization is the method in which you turn your text into numerical inputs for your machine learning models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CountVectorizer just find the </a:t>
            </a:r>
            <a:r>
              <a:rPr lang="en"/>
              <a:t>occurrences</a:t>
            </a:r>
            <a:r>
              <a:rPr lang="en"/>
              <a:t> of a word per document, allowing for easy storage and exploration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Tf-idf (Term Frequency - Inverse Document Frequency) is similar to the CountVectorizer, but use the inverse document frequency as a normalizing component.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are decent algorithms that allow for simple data exploration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numerous vectorizers that are more black box, but provide a better vector representation of the text: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Doc2Vec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LSTM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BERT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XLNet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CNN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Unlike the Count and Tfidf , these algorithms provide vectors taking word relations, context, and word </a:t>
            </a:r>
            <a:r>
              <a:rPr lang="en"/>
              <a:t>dependencies.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Pretrained vectorizers on medical data exist, these can vectorize and represent the nuances in medical text without the additional step of  model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