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i Das" userId="66c95387610f13b6" providerId="LiveId" clId="{44233AE0-1246-47E2-A776-F1D77E6DD014}"/>
    <pc:docChg chg="custSel addSld modSld">
      <pc:chgData name="Aishi Das" userId="66c95387610f13b6" providerId="LiveId" clId="{44233AE0-1246-47E2-A776-F1D77E6DD014}" dt="2023-10-07T07:30:15.489" v="2438" actId="14100"/>
      <pc:docMkLst>
        <pc:docMk/>
      </pc:docMkLst>
      <pc:sldChg chg="modSp mod setBg">
        <pc:chgData name="Aishi Das" userId="66c95387610f13b6" providerId="LiveId" clId="{44233AE0-1246-47E2-A776-F1D77E6DD014}" dt="2023-10-05T07:00:22.219" v="9" actId="1076"/>
        <pc:sldMkLst>
          <pc:docMk/>
          <pc:sldMk cId="1527927241" sldId="257"/>
        </pc:sldMkLst>
        <pc:spChg chg="mod">
          <ac:chgData name="Aishi Das" userId="66c95387610f13b6" providerId="LiveId" clId="{44233AE0-1246-47E2-A776-F1D77E6DD014}" dt="2023-10-05T07:00:22.219" v="9" actId="1076"/>
          <ac:spMkLst>
            <pc:docMk/>
            <pc:sldMk cId="1527927241" sldId="257"/>
            <ac:spMk id="2" creationId="{F0A0AFE0-9700-8724-1F3F-03825A961F99}"/>
          </ac:spMkLst>
        </pc:spChg>
      </pc:sldChg>
      <pc:sldChg chg="modSp mod setBg">
        <pc:chgData name="Aishi Das" userId="66c95387610f13b6" providerId="LiveId" clId="{44233AE0-1246-47E2-A776-F1D77E6DD014}" dt="2023-10-05T07:10:25.562" v="770" actId="20577"/>
        <pc:sldMkLst>
          <pc:docMk/>
          <pc:sldMk cId="1128972818" sldId="258"/>
        </pc:sldMkLst>
        <pc:spChg chg="mod">
          <ac:chgData name="Aishi Das" userId="66c95387610f13b6" providerId="LiveId" clId="{44233AE0-1246-47E2-A776-F1D77E6DD014}" dt="2023-10-05T07:01:04.336" v="12" actId="255"/>
          <ac:spMkLst>
            <pc:docMk/>
            <pc:sldMk cId="1128972818" sldId="258"/>
            <ac:spMk id="2" creationId="{84AA04A9-CC00-BB1F-D37E-8AB76FDA3A4E}"/>
          </ac:spMkLst>
        </pc:spChg>
        <pc:spChg chg="mod">
          <ac:chgData name="Aishi Das" userId="66c95387610f13b6" providerId="LiveId" clId="{44233AE0-1246-47E2-A776-F1D77E6DD014}" dt="2023-10-05T07:10:25.562" v="770" actId="20577"/>
          <ac:spMkLst>
            <pc:docMk/>
            <pc:sldMk cId="1128972818" sldId="258"/>
            <ac:spMk id="3" creationId="{29B09309-D1F2-8959-1C78-0C2DD46D6B09}"/>
          </ac:spMkLst>
        </pc:spChg>
      </pc:sldChg>
      <pc:sldChg chg="modSp mod setBg">
        <pc:chgData name="Aishi Das" userId="66c95387610f13b6" providerId="LiveId" clId="{44233AE0-1246-47E2-A776-F1D77E6DD014}" dt="2023-10-07T07:07:37.701" v="1522" actId="20577"/>
        <pc:sldMkLst>
          <pc:docMk/>
          <pc:sldMk cId="1473961527" sldId="259"/>
        </pc:sldMkLst>
        <pc:spChg chg="mod">
          <ac:chgData name="Aishi Das" userId="66c95387610f13b6" providerId="LiveId" clId="{44233AE0-1246-47E2-A776-F1D77E6DD014}" dt="2023-10-05T07:10:48.460" v="772" actId="113"/>
          <ac:spMkLst>
            <pc:docMk/>
            <pc:sldMk cId="1473961527" sldId="259"/>
            <ac:spMk id="2" creationId="{D99E204F-315E-E801-65DB-EDDE7521653D}"/>
          </ac:spMkLst>
        </pc:spChg>
        <pc:spChg chg="mod">
          <ac:chgData name="Aishi Das" userId="66c95387610f13b6" providerId="LiveId" clId="{44233AE0-1246-47E2-A776-F1D77E6DD014}" dt="2023-10-07T07:07:37.701" v="1522" actId="20577"/>
          <ac:spMkLst>
            <pc:docMk/>
            <pc:sldMk cId="1473961527" sldId="259"/>
            <ac:spMk id="3" creationId="{B17B2AEF-0E75-7A9E-86E9-037B268D882A}"/>
          </ac:spMkLst>
        </pc:spChg>
      </pc:sldChg>
      <pc:sldChg chg="addSp delSp modSp new mod">
        <pc:chgData name="Aishi Das" userId="66c95387610f13b6" providerId="LiveId" clId="{44233AE0-1246-47E2-A776-F1D77E6DD014}" dt="2023-10-07T07:23:55.026" v="2314" actId="113"/>
        <pc:sldMkLst>
          <pc:docMk/>
          <pc:sldMk cId="3287013480" sldId="260"/>
        </pc:sldMkLst>
        <pc:spChg chg="add del mod">
          <ac:chgData name="Aishi Das" userId="66c95387610f13b6" providerId="LiveId" clId="{44233AE0-1246-47E2-A776-F1D77E6DD014}" dt="2023-10-07T07:08:58.032" v="1528"/>
          <ac:spMkLst>
            <pc:docMk/>
            <pc:sldMk cId="3287013480" sldId="260"/>
            <ac:spMk id="2" creationId="{C2AE806A-9E51-0885-60DD-40E738E39018}"/>
          </ac:spMkLst>
        </pc:spChg>
        <pc:spChg chg="add mod">
          <ac:chgData name="Aishi Das" userId="66c95387610f13b6" providerId="LiveId" clId="{44233AE0-1246-47E2-A776-F1D77E6DD014}" dt="2023-10-07T07:12:26.048" v="1687" actId="14100"/>
          <ac:spMkLst>
            <pc:docMk/>
            <pc:sldMk cId="3287013480" sldId="260"/>
            <ac:spMk id="3" creationId="{41CD0BCB-8E3F-00A8-0CD4-558350221041}"/>
          </ac:spMkLst>
        </pc:spChg>
        <pc:spChg chg="add del mod">
          <ac:chgData name="Aishi Das" userId="66c95387610f13b6" providerId="LiveId" clId="{44233AE0-1246-47E2-A776-F1D77E6DD014}" dt="2023-10-07T07:12:27.221" v="1689"/>
          <ac:spMkLst>
            <pc:docMk/>
            <pc:sldMk cId="3287013480" sldId="260"/>
            <ac:spMk id="4" creationId="{32D6DCF3-A1CD-0BB2-9583-D99608994E90}"/>
          </ac:spMkLst>
        </pc:spChg>
        <pc:spChg chg="add del mod">
          <ac:chgData name="Aishi Das" userId="66c95387610f13b6" providerId="LiveId" clId="{44233AE0-1246-47E2-A776-F1D77E6DD014}" dt="2023-10-07T07:12:57.162" v="1693"/>
          <ac:spMkLst>
            <pc:docMk/>
            <pc:sldMk cId="3287013480" sldId="260"/>
            <ac:spMk id="5" creationId="{79F87515-03E1-A872-76DB-D45BA0AF0A21}"/>
          </ac:spMkLst>
        </pc:spChg>
        <pc:spChg chg="add mod">
          <ac:chgData name="Aishi Das" userId="66c95387610f13b6" providerId="LiveId" clId="{44233AE0-1246-47E2-A776-F1D77E6DD014}" dt="2023-10-07T07:23:55.026" v="2314" actId="113"/>
          <ac:spMkLst>
            <pc:docMk/>
            <pc:sldMk cId="3287013480" sldId="260"/>
            <ac:spMk id="6" creationId="{7F96412F-933D-183E-D6A9-72BD0304C2A5}"/>
          </ac:spMkLst>
        </pc:spChg>
      </pc:sldChg>
      <pc:sldChg chg="addSp delSp modSp new mod">
        <pc:chgData name="Aishi Das" userId="66c95387610f13b6" providerId="LiveId" clId="{44233AE0-1246-47E2-A776-F1D77E6DD014}" dt="2023-10-07T07:30:15.489" v="2438" actId="14100"/>
        <pc:sldMkLst>
          <pc:docMk/>
          <pc:sldMk cId="3163137204" sldId="261"/>
        </pc:sldMkLst>
        <pc:spChg chg="add del mod">
          <ac:chgData name="Aishi Das" userId="66c95387610f13b6" providerId="LiveId" clId="{44233AE0-1246-47E2-A776-F1D77E6DD014}" dt="2023-10-07T07:24:34.780" v="2317" actId="478"/>
          <ac:spMkLst>
            <pc:docMk/>
            <pc:sldMk cId="3163137204" sldId="261"/>
            <ac:spMk id="2" creationId="{AE3C166F-F4DF-CE79-9252-80DE27BE0763}"/>
          </ac:spMkLst>
        </pc:spChg>
        <pc:graphicFrameChg chg="add mod modGraphic">
          <ac:chgData name="Aishi Das" userId="66c95387610f13b6" providerId="LiveId" clId="{44233AE0-1246-47E2-A776-F1D77E6DD014}" dt="2023-10-07T07:30:15.489" v="2438" actId="14100"/>
          <ac:graphicFrameMkLst>
            <pc:docMk/>
            <pc:sldMk cId="3163137204" sldId="261"/>
            <ac:graphicFrameMk id="3" creationId="{2A852348-7364-86A1-AF2D-F45EE4E29BC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C4676-EF53-40C2-AA09-C90180C21290}" type="doc">
      <dgm:prSet loTypeId="urn:microsoft.com/office/officeart/2005/8/layout/equation2" loCatId="relationship" qsTypeId="urn:microsoft.com/office/officeart/2005/8/quickstyle/simple4" qsCatId="simple" csTypeId="urn:microsoft.com/office/officeart/2005/8/colors/accent0_3" csCatId="mainScheme" phldr="1"/>
      <dgm:spPr/>
    </dgm:pt>
    <dgm:pt modelId="{5901C2C1-3E33-4024-9374-F5C8FB53307E}">
      <dgm:prSet phldrT="[Text]"/>
      <dgm:spPr/>
      <dgm:t>
        <a:bodyPr/>
        <a:lstStyle/>
        <a:p>
          <a:r>
            <a:rPr lang="en-IN" dirty="0"/>
            <a:t>Distributed ledger</a:t>
          </a:r>
        </a:p>
      </dgm:t>
    </dgm:pt>
    <dgm:pt modelId="{2B07C4F4-D21D-49C8-B209-C4DC100F0268}" type="parTrans" cxnId="{BA5E7AE3-C127-449B-A249-61C9DCDBC1D2}">
      <dgm:prSet/>
      <dgm:spPr/>
      <dgm:t>
        <a:bodyPr/>
        <a:lstStyle/>
        <a:p>
          <a:endParaRPr lang="en-IN"/>
        </a:p>
      </dgm:t>
    </dgm:pt>
    <dgm:pt modelId="{C80A72F7-C83F-4701-8D02-F8B61566504B}" type="sibTrans" cxnId="{BA5E7AE3-C127-449B-A249-61C9DCDBC1D2}">
      <dgm:prSet/>
      <dgm:spPr/>
      <dgm:t>
        <a:bodyPr/>
        <a:lstStyle/>
        <a:p>
          <a:endParaRPr lang="en-IN"/>
        </a:p>
      </dgm:t>
    </dgm:pt>
    <dgm:pt modelId="{ABB4F36C-116C-4A7C-A455-4D2040F76FDA}">
      <dgm:prSet phldrT="[Text]"/>
      <dgm:spPr/>
      <dgm:t>
        <a:bodyPr/>
        <a:lstStyle/>
        <a:p>
          <a:r>
            <a:rPr lang="en-IN" dirty="0"/>
            <a:t>Encryption</a:t>
          </a:r>
        </a:p>
      </dgm:t>
    </dgm:pt>
    <dgm:pt modelId="{2A09396E-AA98-4313-A737-26EFFE29383D}" type="parTrans" cxnId="{B7689139-6E37-42F7-897B-D0D59CE6736B}">
      <dgm:prSet/>
      <dgm:spPr/>
      <dgm:t>
        <a:bodyPr/>
        <a:lstStyle/>
        <a:p>
          <a:endParaRPr lang="en-IN"/>
        </a:p>
      </dgm:t>
    </dgm:pt>
    <dgm:pt modelId="{92D49097-E37D-4CCC-87A9-31ECE22F6A69}" type="sibTrans" cxnId="{B7689139-6E37-42F7-897B-D0D59CE6736B}">
      <dgm:prSet/>
      <dgm:spPr/>
      <dgm:t>
        <a:bodyPr/>
        <a:lstStyle/>
        <a:p>
          <a:endParaRPr lang="en-IN"/>
        </a:p>
      </dgm:t>
    </dgm:pt>
    <dgm:pt modelId="{ADD5766D-7FC2-4E2D-A197-3C2EEA85FE71}">
      <dgm:prSet phldrT="[Text]"/>
      <dgm:spPr/>
      <dgm:t>
        <a:bodyPr/>
        <a:lstStyle/>
        <a:p>
          <a:r>
            <a:rPr lang="en-IN" dirty="0"/>
            <a:t>Blockchain</a:t>
          </a:r>
        </a:p>
      </dgm:t>
    </dgm:pt>
    <dgm:pt modelId="{8483A81D-7A39-4244-89D5-ABAE2BC6D212}" type="parTrans" cxnId="{61DF5092-B684-4B44-B73E-13751082E827}">
      <dgm:prSet/>
      <dgm:spPr/>
      <dgm:t>
        <a:bodyPr/>
        <a:lstStyle/>
        <a:p>
          <a:endParaRPr lang="en-IN"/>
        </a:p>
      </dgm:t>
    </dgm:pt>
    <dgm:pt modelId="{CF63DC03-9C2E-418A-BB23-72AF64A2C275}" type="sibTrans" cxnId="{61DF5092-B684-4B44-B73E-13751082E827}">
      <dgm:prSet/>
      <dgm:spPr/>
      <dgm:t>
        <a:bodyPr/>
        <a:lstStyle/>
        <a:p>
          <a:endParaRPr lang="en-IN"/>
        </a:p>
      </dgm:t>
    </dgm:pt>
    <dgm:pt modelId="{93793573-B525-46C5-BEC6-90166C374410}">
      <dgm:prSet phldrT="[Text]"/>
      <dgm:spPr/>
      <dgm:t>
        <a:bodyPr/>
        <a:lstStyle/>
        <a:p>
          <a:r>
            <a:rPr lang="en-IN" dirty="0"/>
            <a:t>Peer to Peer Network</a:t>
          </a:r>
        </a:p>
      </dgm:t>
    </dgm:pt>
    <dgm:pt modelId="{228F84B0-F941-4F22-A2FC-EE2FB3B76E08}" type="parTrans" cxnId="{0B97F6A7-E9A3-45FF-913C-D57C995F23EA}">
      <dgm:prSet/>
      <dgm:spPr/>
      <dgm:t>
        <a:bodyPr/>
        <a:lstStyle/>
        <a:p>
          <a:endParaRPr lang="en-IN"/>
        </a:p>
      </dgm:t>
    </dgm:pt>
    <dgm:pt modelId="{0CF3E581-F93D-4E9F-9EA7-182FEE8A981D}" type="sibTrans" cxnId="{0B97F6A7-E9A3-45FF-913C-D57C995F23EA}">
      <dgm:prSet/>
      <dgm:spPr/>
      <dgm:t>
        <a:bodyPr/>
        <a:lstStyle/>
        <a:p>
          <a:endParaRPr lang="en-IN"/>
        </a:p>
      </dgm:t>
    </dgm:pt>
    <dgm:pt modelId="{8F371ADD-1309-481D-BB8C-C18993C65236}" type="pres">
      <dgm:prSet presAssocID="{E42C4676-EF53-40C2-AA09-C90180C21290}" presName="Name0" presStyleCnt="0">
        <dgm:presLayoutVars>
          <dgm:dir/>
          <dgm:resizeHandles val="exact"/>
        </dgm:presLayoutVars>
      </dgm:prSet>
      <dgm:spPr/>
    </dgm:pt>
    <dgm:pt modelId="{9E074B4A-6D53-4F8E-98DA-179C93794DA8}" type="pres">
      <dgm:prSet presAssocID="{E42C4676-EF53-40C2-AA09-C90180C21290}" presName="vNodes" presStyleCnt="0"/>
      <dgm:spPr/>
    </dgm:pt>
    <dgm:pt modelId="{407B1A44-B92B-4519-B5AB-D0288FC5B42D}" type="pres">
      <dgm:prSet presAssocID="{5901C2C1-3E33-4024-9374-F5C8FB53307E}" presName="node" presStyleLbl="node1" presStyleIdx="0" presStyleCnt="4">
        <dgm:presLayoutVars>
          <dgm:bulletEnabled val="1"/>
        </dgm:presLayoutVars>
      </dgm:prSet>
      <dgm:spPr/>
    </dgm:pt>
    <dgm:pt modelId="{FB2F91FF-2819-435A-9F84-BB2AF713593C}" type="pres">
      <dgm:prSet presAssocID="{C80A72F7-C83F-4701-8D02-F8B61566504B}" presName="spacerT" presStyleCnt="0"/>
      <dgm:spPr/>
    </dgm:pt>
    <dgm:pt modelId="{B9825D3E-E162-48F4-928E-52D3E4269B36}" type="pres">
      <dgm:prSet presAssocID="{C80A72F7-C83F-4701-8D02-F8B61566504B}" presName="sibTrans" presStyleLbl="sibTrans2D1" presStyleIdx="0" presStyleCnt="3"/>
      <dgm:spPr/>
    </dgm:pt>
    <dgm:pt modelId="{61EBCD12-933E-4EDF-8DC8-F8DAAFB295D7}" type="pres">
      <dgm:prSet presAssocID="{C80A72F7-C83F-4701-8D02-F8B61566504B}" presName="spacerB" presStyleCnt="0"/>
      <dgm:spPr/>
    </dgm:pt>
    <dgm:pt modelId="{7E9EF214-5552-4E4B-8D19-02D29099DE50}" type="pres">
      <dgm:prSet presAssocID="{93793573-B525-46C5-BEC6-90166C374410}" presName="node" presStyleLbl="node1" presStyleIdx="1" presStyleCnt="4">
        <dgm:presLayoutVars>
          <dgm:bulletEnabled val="1"/>
        </dgm:presLayoutVars>
      </dgm:prSet>
      <dgm:spPr/>
    </dgm:pt>
    <dgm:pt modelId="{8178958D-5E87-48BF-9DD0-7795D2097091}" type="pres">
      <dgm:prSet presAssocID="{0CF3E581-F93D-4E9F-9EA7-182FEE8A981D}" presName="spacerT" presStyleCnt="0"/>
      <dgm:spPr/>
    </dgm:pt>
    <dgm:pt modelId="{E10FE32E-235B-420D-A69B-89925DD14DD3}" type="pres">
      <dgm:prSet presAssocID="{0CF3E581-F93D-4E9F-9EA7-182FEE8A981D}" presName="sibTrans" presStyleLbl="sibTrans2D1" presStyleIdx="1" presStyleCnt="3"/>
      <dgm:spPr/>
    </dgm:pt>
    <dgm:pt modelId="{2B13623B-498E-4DB4-89A2-582B5A3DEA1D}" type="pres">
      <dgm:prSet presAssocID="{0CF3E581-F93D-4E9F-9EA7-182FEE8A981D}" presName="spacerB" presStyleCnt="0"/>
      <dgm:spPr/>
    </dgm:pt>
    <dgm:pt modelId="{049B20DD-0907-49DD-A94F-E5B3C8DBC2BD}" type="pres">
      <dgm:prSet presAssocID="{ABB4F36C-116C-4A7C-A455-4D2040F76FDA}" presName="node" presStyleLbl="node1" presStyleIdx="2" presStyleCnt="4">
        <dgm:presLayoutVars>
          <dgm:bulletEnabled val="1"/>
        </dgm:presLayoutVars>
      </dgm:prSet>
      <dgm:spPr/>
    </dgm:pt>
    <dgm:pt modelId="{4EE67839-8AEF-4BDA-BD2A-0947D58640DA}" type="pres">
      <dgm:prSet presAssocID="{E42C4676-EF53-40C2-AA09-C90180C21290}" presName="sibTransLast" presStyleLbl="sibTrans2D1" presStyleIdx="2" presStyleCnt="3"/>
      <dgm:spPr/>
    </dgm:pt>
    <dgm:pt modelId="{3E07599F-4096-4865-8BEB-40FF49DC928C}" type="pres">
      <dgm:prSet presAssocID="{E42C4676-EF53-40C2-AA09-C90180C21290}" presName="connectorText" presStyleLbl="sibTrans2D1" presStyleIdx="2" presStyleCnt="3"/>
      <dgm:spPr/>
    </dgm:pt>
    <dgm:pt modelId="{D947ABA5-4FF6-4CD1-9D35-9C2425838878}" type="pres">
      <dgm:prSet presAssocID="{E42C4676-EF53-40C2-AA09-C90180C21290}" presName="lastNode" presStyleLbl="node1" presStyleIdx="3" presStyleCnt="4" custLinFactNeighborX="3302" custLinFactNeighborY="2477">
        <dgm:presLayoutVars>
          <dgm:bulletEnabled val="1"/>
        </dgm:presLayoutVars>
      </dgm:prSet>
      <dgm:spPr/>
    </dgm:pt>
  </dgm:ptLst>
  <dgm:cxnLst>
    <dgm:cxn modelId="{2DAFF505-8C17-41F5-87FD-967B3A0A39D5}" type="presOf" srcId="{ABB4F36C-116C-4A7C-A455-4D2040F76FDA}" destId="{049B20DD-0907-49DD-A94F-E5B3C8DBC2BD}" srcOrd="0" destOrd="0" presId="urn:microsoft.com/office/officeart/2005/8/layout/equation2"/>
    <dgm:cxn modelId="{3E1E6F2F-4D3F-4713-8C98-DA9FAAA9BF86}" type="presOf" srcId="{0CF3E581-F93D-4E9F-9EA7-182FEE8A981D}" destId="{E10FE32E-235B-420D-A69B-89925DD14DD3}" srcOrd="0" destOrd="0" presId="urn:microsoft.com/office/officeart/2005/8/layout/equation2"/>
    <dgm:cxn modelId="{A1AC1932-BBF9-4DBF-84B5-6D73B4C8E7EC}" type="presOf" srcId="{5901C2C1-3E33-4024-9374-F5C8FB53307E}" destId="{407B1A44-B92B-4519-B5AB-D0288FC5B42D}" srcOrd="0" destOrd="0" presId="urn:microsoft.com/office/officeart/2005/8/layout/equation2"/>
    <dgm:cxn modelId="{4640F434-96F8-4349-BE7A-BBFE96262C20}" type="presOf" srcId="{ADD5766D-7FC2-4E2D-A197-3C2EEA85FE71}" destId="{D947ABA5-4FF6-4CD1-9D35-9C2425838878}" srcOrd="0" destOrd="0" presId="urn:microsoft.com/office/officeart/2005/8/layout/equation2"/>
    <dgm:cxn modelId="{BBD5D937-D187-4AE3-AFAB-D0E8CD47EEAF}" type="presOf" srcId="{C80A72F7-C83F-4701-8D02-F8B61566504B}" destId="{B9825D3E-E162-48F4-928E-52D3E4269B36}" srcOrd="0" destOrd="0" presId="urn:microsoft.com/office/officeart/2005/8/layout/equation2"/>
    <dgm:cxn modelId="{B7689139-6E37-42F7-897B-D0D59CE6736B}" srcId="{E42C4676-EF53-40C2-AA09-C90180C21290}" destId="{ABB4F36C-116C-4A7C-A455-4D2040F76FDA}" srcOrd="2" destOrd="0" parTransId="{2A09396E-AA98-4313-A737-26EFFE29383D}" sibTransId="{92D49097-E37D-4CCC-87A9-31ECE22F6A69}"/>
    <dgm:cxn modelId="{5F527044-E451-4CFD-8825-7D3BB0C955FF}" type="presOf" srcId="{92D49097-E37D-4CCC-87A9-31ECE22F6A69}" destId="{3E07599F-4096-4865-8BEB-40FF49DC928C}" srcOrd="1" destOrd="0" presId="urn:microsoft.com/office/officeart/2005/8/layout/equation2"/>
    <dgm:cxn modelId="{3662A977-FDC6-4C4A-8EFE-13FF75A7AEC4}" type="presOf" srcId="{92D49097-E37D-4CCC-87A9-31ECE22F6A69}" destId="{4EE67839-8AEF-4BDA-BD2A-0947D58640DA}" srcOrd="0" destOrd="0" presId="urn:microsoft.com/office/officeart/2005/8/layout/equation2"/>
    <dgm:cxn modelId="{D6C8E48D-EA7A-413D-A125-CE6983943943}" type="presOf" srcId="{E42C4676-EF53-40C2-AA09-C90180C21290}" destId="{8F371ADD-1309-481D-BB8C-C18993C65236}" srcOrd="0" destOrd="0" presId="urn:microsoft.com/office/officeart/2005/8/layout/equation2"/>
    <dgm:cxn modelId="{61DF5092-B684-4B44-B73E-13751082E827}" srcId="{E42C4676-EF53-40C2-AA09-C90180C21290}" destId="{ADD5766D-7FC2-4E2D-A197-3C2EEA85FE71}" srcOrd="3" destOrd="0" parTransId="{8483A81D-7A39-4244-89D5-ABAE2BC6D212}" sibTransId="{CF63DC03-9C2E-418A-BB23-72AF64A2C275}"/>
    <dgm:cxn modelId="{0B97F6A7-E9A3-45FF-913C-D57C995F23EA}" srcId="{E42C4676-EF53-40C2-AA09-C90180C21290}" destId="{93793573-B525-46C5-BEC6-90166C374410}" srcOrd="1" destOrd="0" parTransId="{228F84B0-F941-4F22-A2FC-EE2FB3B76E08}" sibTransId="{0CF3E581-F93D-4E9F-9EA7-182FEE8A981D}"/>
    <dgm:cxn modelId="{8E2A0EC4-ACAD-47C2-9BC1-6F2888B27C68}" type="presOf" srcId="{93793573-B525-46C5-BEC6-90166C374410}" destId="{7E9EF214-5552-4E4B-8D19-02D29099DE50}" srcOrd="0" destOrd="0" presId="urn:microsoft.com/office/officeart/2005/8/layout/equation2"/>
    <dgm:cxn modelId="{BA5E7AE3-C127-449B-A249-61C9DCDBC1D2}" srcId="{E42C4676-EF53-40C2-AA09-C90180C21290}" destId="{5901C2C1-3E33-4024-9374-F5C8FB53307E}" srcOrd="0" destOrd="0" parTransId="{2B07C4F4-D21D-49C8-B209-C4DC100F0268}" sibTransId="{C80A72F7-C83F-4701-8D02-F8B61566504B}"/>
    <dgm:cxn modelId="{711796DC-66F2-4FFC-B7D6-E24F8D0A6703}" type="presParOf" srcId="{8F371ADD-1309-481D-BB8C-C18993C65236}" destId="{9E074B4A-6D53-4F8E-98DA-179C93794DA8}" srcOrd="0" destOrd="0" presId="urn:microsoft.com/office/officeart/2005/8/layout/equation2"/>
    <dgm:cxn modelId="{7712493A-21F1-4E3B-A4C5-57F941D4A430}" type="presParOf" srcId="{9E074B4A-6D53-4F8E-98DA-179C93794DA8}" destId="{407B1A44-B92B-4519-B5AB-D0288FC5B42D}" srcOrd="0" destOrd="0" presId="urn:microsoft.com/office/officeart/2005/8/layout/equation2"/>
    <dgm:cxn modelId="{2E18B308-0F82-4C18-AB03-98F73A36D577}" type="presParOf" srcId="{9E074B4A-6D53-4F8E-98DA-179C93794DA8}" destId="{FB2F91FF-2819-435A-9F84-BB2AF713593C}" srcOrd="1" destOrd="0" presId="urn:microsoft.com/office/officeart/2005/8/layout/equation2"/>
    <dgm:cxn modelId="{6944C047-511E-40CD-B6FA-BCA128BE64B0}" type="presParOf" srcId="{9E074B4A-6D53-4F8E-98DA-179C93794DA8}" destId="{B9825D3E-E162-48F4-928E-52D3E4269B36}" srcOrd="2" destOrd="0" presId="urn:microsoft.com/office/officeart/2005/8/layout/equation2"/>
    <dgm:cxn modelId="{02008526-0766-495F-96BC-E7DAFDD046A7}" type="presParOf" srcId="{9E074B4A-6D53-4F8E-98DA-179C93794DA8}" destId="{61EBCD12-933E-4EDF-8DC8-F8DAAFB295D7}" srcOrd="3" destOrd="0" presId="urn:microsoft.com/office/officeart/2005/8/layout/equation2"/>
    <dgm:cxn modelId="{893711DF-420C-46FE-BF15-F33B3A2DB88D}" type="presParOf" srcId="{9E074B4A-6D53-4F8E-98DA-179C93794DA8}" destId="{7E9EF214-5552-4E4B-8D19-02D29099DE50}" srcOrd="4" destOrd="0" presId="urn:microsoft.com/office/officeart/2005/8/layout/equation2"/>
    <dgm:cxn modelId="{077F303F-9431-499F-B6CD-11A1AE05AC5D}" type="presParOf" srcId="{9E074B4A-6D53-4F8E-98DA-179C93794DA8}" destId="{8178958D-5E87-48BF-9DD0-7795D2097091}" srcOrd="5" destOrd="0" presId="urn:microsoft.com/office/officeart/2005/8/layout/equation2"/>
    <dgm:cxn modelId="{C1C967ED-03E3-44AA-B72D-886CADA1D9EE}" type="presParOf" srcId="{9E074B4A-6D53-4F8E-98DA-179C93794DA8}" destId="{E10FE32E-235B-420D-A69B-89925DD14DD3}" srcOrd="6" destOrd="0" presId="urn:microsoft.com/office/officeart/2005/8/layout/equation2"/>
    <dgm:cxn modelId="{8EF58C5F-6516-4807-A66B-9AFF195140BC}" type="presParOf" srcId="{9E074B4A-6D53-4F8E-98DA-179C93794DA8}" destId="{2B13623B-498E-4DB4-89A2-582B5A3DEA1D}" srcOrd="7" destOrd="0" presId="urn:microsoft.com/office/officeart/2005/8/layout/equation2"/>
    <dgm:cxn modelId="{C5818B42-6F8C-4631-A5A3-0BE2B7C39417}" type="presParOf" srcId="{9E074B4A-6D53-4F8E-98DA-179C93794DA8}" destId="{049B20DD-0907-49DD-A94F-E5B3C8DBC2BD}" srcOrd="8" destOrd="0" presId="urn:microsoft.com/office/officeart/2005/8/layout/equation2"/>
    <dgm:cxn modelId="{6EFCAE3C-E96B-4548-BAD0-BCD217450AC2}" type="presParOf" srcId="{8F371ADD-1309-481D-BB8C-C18993C65236}" destId="{4EE67839-8AEF-4BDA-BD2A-0947D58640DA}" srcOrd="1" destOrd="0" presId="urn:microsoft.com/office/officeart/2005/8/layout/equation2"/>
    <dgm:cxn modelId="{865E50A9-A7EC-4B46-88E1-E44B82EC6B1B}" type="presParOf" srcId="{4EE67839-8AEF-4BDA-BD2A-0947D58640DA}" destId="{3E07599F-4096-4865-8BEB-40FF49DC928C}" srcOrd="0" destOrd="0" presId="urn:microsoft.com/office/officeart/2005/8/layout/equation2"/>
    <dgm:cxn modelId="{AB1C680B-D986-4EA5-8787-1A23C2427798}" type="presParOf" srcId="{8F371ADD-1309-481D-BB8C-C18993C65236}" destId="{D947ABA5-4FF6-4CD1-9D35-9C242583887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B1A44-B92B-4519-B5AB-D0288FC5B42D}">
      <dsp:nvSpPr>
        <dsp:cNvPr id="0" name=""/>
        <dsp:cNvSpPr/>
      </dsp:nvSpPr>
      <dsp:spPr>
        <a:xfrm>
          <a:off x="591410" y="1657"/>
          <a:ext cx="1256956" cy="125695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Distributed ledger</a:t>
          </a:r>
        </a:p>
      </dsp:txBody>
      <dsp:txXfrm>
        <a:off x="775487" y="185734"/>
        <a:ext cx="888802" cy="888802"/>
      </dsp:txXfrm>
    </dsp:sp>
    <dsp:sp modelId="{B9825D3E-E162-48F4-928E-52D3E4269B36}">
      <dsp:nvSpPr>
        <dsp:cNvPr id="0" name=""/>
        <dsp:cNvSpPr/>
      </dsp:nvSpPr>
      <dsp:spPr>
        <a:xfrm>
          <a:off x="855371" y="1360678"/>
          <a:ext cx="729034" cy="729034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952004" y="1639461"/>
        <a:ext cx="535768" cy="171468"/>
      </dsp:txXfrm>
    </dsp:sp>
    <dsp:sp modelId="{7E9EF214-5552-4E4B-8D19-02D29099DE50}">
      <dsp:nvSpPr>
        <dsp:cNvPr id="0" name=""/>
        <dsp:cNvSpPr/>
      </dsp:nvSpPr>
      <dsp:spPr>
        <a:xfrm>
          <a:off x="591410" y="2191778"/>
          <a:ext cx="1256956" cy="125695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Peer to Peer Network</a:t>
          </a:r>
        </a:p>
      </dsp:txBody>
      <dsp:txXfrm>
        <a:off x="775487" y="2375855"/>
        <a:ext cx="888802" cy="888802"/>
      </dsp:txXfrm>
    </dsp:sp>
    <dsp:sp modelId="{E10FE32E-235B-420D-A69B-89925DD14DD3}">
      <dsp:nvSpPr>
        <dsp:cNvPr id="0" name=""/>
        <dsp:cNvSpPr/>
      </dsp:nvSpPr>
      <dsp:spPr>
        <a:xfrm>
          <a:off x="855371" y="3550799"/>
          <a:ext cx="729034" cy="729034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952004" y="3829582"/>
        <a:ext cx="535768" cy="171468"/>
      </dsp:txXfrm>
    </dsp:sp>
    <dsp:sp modelId="{049B20DD-0907-49DD-A94F-E5B3C8DBC2BD}">
      <dsp:nvSpPr>
        <dsp:cNvPr id="0" name=""/>
        <dsp:cNvSpPr/>
      </dsp:nvSpPr>
      <dsp:spPr>
        <a:xfrm>
          <a:off x="591410" y="4381899"/>
          <a:ext cx="1256956" cy="125695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Encryption</a:t>
          </a:r>
        </a:p>
      </dsp:txBody>
      <dsp:txXfrm>
        <a:off x="775487" y="4565976"/>
        <a:ext cx="888802" cy="888802"/>
      </dsp:txXfrm>
    </dsp:sp>
    <dsp:sp modelId="{4EE67839-8AEF-4BDA-BD2A-0947D58640DA}">
      <dsp:nvSpPr>
        <dsp:cNvPr id="0" name=""/>
        <dsp:cNvSpPr/>
      </dsp:nvSpPr>
      <dsp:spPr>
        <a:xfrm rot="80326">
          <a:off x="2043165" y="2610530"/>
          <a:ext cx="413205" cy="4675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043182" y="2702599"/>
        <a:ext cx="289244" cy="280553"/>
      </dsp:txXfrm>
    </dsp:sp>
    <dsp:sp modelId="{D947ABA5-4FF6-4CD1-9D35-9C2425838878}">
      <dsp:nvSpPr>
        <dsp:cNvPr id="0" name=""/>
        <dsp:cNvSpPr/>
      </dsp:nvSpPr>
      <dsp:spPr>
        <a:xfrm>
          <a:off x="2627444" y="1625569"/>
          <a:ext cx="2513913" cy="251391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Blockchain</a:t>
          </a:r>
        </a:p>
      </dsp:txBody>
      <dsp:txXfrm>
        <a:off x="2995598" y="1993723"/>
        <a:ext cx="1777605" cy="17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6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4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2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9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3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0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4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4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7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C56A-1F1F-437F-8970-DAA05AE7D5A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6BCA2F-6687-43F9-88ED-F8A0472B9FB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3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0AFE0-9700-8724-1F3F-03825A961F99}"/>
              </a:ext>
            </a:extLst>
          </p:cNvPr>
          <p:cNvSpPr txBox="1"/>
          <p:nvPr/>
        </p:nvSpPr>
        <p:spPr>
          <a:xfrm>
            <a:off x="2541141" y="1993186"/>
            <a:ext cx="7109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ll MT" panose="02020503060305020303" pitchFamily="18" charset="0"/>
              </a:rPr>
              <a:t>BLOCKCHAIN </a:t>
            </a:r>
          </a:p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ll MT" panose="02020503060305020303" pitchFamily="18" charset="0"/>
              </a:rPr>
              <a:t>FOR SUSTAINABLE </a:t>
            </a:r>
          </a:p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ll MT" panose="02020503060305020303" pitchFamily="18" charset="0"/>
              </a:rPr>
              <a:t>AND ETHICAL SUPPLY CHAINS</a:t>
            </a:r>
          </a:p>
        </p:txBody>
      </p:sp>
    </p:spTree>
    <p:extLst>
      <p:ext uri="{BB962C8B-B14F-4D97-AF65-F5344CB8AC3E}">
        <p14:creationId xmlns:p14="http://schemas.microsoft.com/office/powerpoint/2010/main" val="152792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A04A9-CC00-BB1F-D37E-8AB76FDA3A4E}"/>
              </a:ext>
            </a:extLst>
          </p:cNvPr>
          <p:cNvSpPr txBox="1"/>
          <p:nvPr/>
        </p:nvSpPr>
        <p:spPr>
          <a:xfrm>
            <a:off x="719190" y="893851"/>
            <a:ext cx="892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Baskerville Old Face" panose="02020602080505020303" pitchFamily="18" charset="0"/>
              </a:rPr>
              <a:t>SUPPLY CHAIN KEY STAGES: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09309-D1F2-8959-1C78-0C2DD46D6B09}"/>
              </a:ext>
            </a:extLst>
          </p:cNvPr>
          <p:cNvSpPr txBox="1"/>
          <p:nvPr/>
        </p:nvSpPr>
        <p:spPr>
          <a:xfrm>
            <a:off x="719190" y="2332234"/>
            <a:ext cx="103198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Baskerville Old Face" panose="02020602080505020303" pitchFamily="18" charset="0"/>
              </a:rPr>
              <a:t>Planning: Developing strategy for collection of raw materials, manufacturing and transportation.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Baskerville Old Face" panose="02020602080505020303" pitchFamily="18" charset="0"/>
              </a:rPr>
              <a:t>Sourcing: Collection of appropriate quality raw material for production.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Baskerville Old Face" panose="02020602080505020303" pitchFamily="18" charset="0"/>
              </a:rPr>
              <a:t>Manufacturing:    Production of final product from raw materials.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Baskerville Old Face" panose="02020602080505020303" pitchFamily="18" charset="0"/>
              </a:rPr>
              <a:t>Inventory Management: Transportation of final products to the warehouses for storage.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latin typeface="Baskerville Old Face" panose="02020602080505020303" pitchFamily="18" charset="0"/>
              </a:rPr>
              <a:t>Logistics: Management of warehouse infrastructure and transportation of products from manufacturers to warehouses and then to the retailers. </a:t>
            </a:r>
          </a:p>
        </p:txBody>
      </p:sp>
    </p:spTree>
    <p:extLst>
      <p:ext uri="{BB962C8B-B14F-4D97-AF65-F5344CB8AC3E}">
        <p14:creationId xmlns:p14="http://schemas.microsoft.com/office/powerpoint/2010/main" val="112897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9E204F-315E-E801-65DB-EDDE7521653D}"/>
              </a:ext>
            </a:extLst>
          </p:cNvPr>
          <p:cNvSpPr txBox="1"/>
          <p:nvPr/>
        </p:nvSpPr>
        <p:spPr>
          <a:xfrm>
            <a:off x="729465" y="565078"/>
            <a:ext cx="583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Bell MT" panose="02020503060305020303" pitchFamily="18" charset="0"/>
              </a:rPr>
              <a:t>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B2AEF-0E75-7A9E-86E9-037B268D882A}"/>
              </a:ext>
            </a:extLst>
          </p:cNvPr>
          <p:cNvSpPr txBox="1"/>
          <p:nvPr/>
        </p:nvSpPr>
        <p:spPr>
          <a:xfrm>
            <a:off x="1058238" y="1592494"/>
            <a:ext cx="9852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Baskerville Old Face" panose="02020602080505020303" pitchFamily="18" charset="0"/>
              </a:rPr>
              <a:t>A blockchain is a distributed digital database of a series of timestamped records of transactions shared among nodes in a peer to peer network.</a:t>
            </a:r>
          </a:p>
          <a:p>
            <a:pPr algn="just"/>
            <a:r>
              <a:rPr lang="en-IN" sz="2800" dirty="0">
                <a:latin typeface="Baskerville Old Face" panose="02020602080505020303" pitchFamily="18" charset="0"/>
              </a:rPr>
              <a:t>It is distributed ledger of transactions stored in a chain of blocks, that are accessible only by the network nodes.</a:t>
            </a:r>
          </a:p>
          <a:p>
            <a:pPr algn="just"/>
            <a:r>
              <a:rPr lang="en-IN" sz="2800" dirty="0">
                <a:latin typeface="Baskerville Old Face" panose="02020602080505020303" pitchFamily="18" charset="0"/>
              </a:rPr>
              <a:t>The records stored are secured using cryptographic algorithms.</a:t>
            </a:r>
          </a:p>
          <a:p>
            <a:pPr algn="just"/>
            <a:r>
              <a:rPr lang="en-IN" sz="2800" dirty="0">
                <a:latin typeface="Baskerville Old Face" panose="02020602080505020303" pitchFamily="18" charset="0"/>
              </a:rPr>
              <a:t>Once a block of information is added to the chain, it is unalterable, thereby creating a highly secure and trustworthy storage of transaction records.</a:t>
            </a:r>
          </a:p>
        </p:txBody>
      </p:sp>
    </p:spTree>
    <p:extLst>
      <p:ext uri="{BB962C8B-B14F-4D97-AF65-F5344CB8AC3E}">
        <p14:creationId xmlns:p14="http://schemas.microsoft.com/office/powerpoint/2010/main" val="147396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CD0BCB-8E3F-00A8-0CD4-558350221041}"/>
              </a:ext>
            </a:extLst>
          </p:cNvPr>
          <p:cNvSpPr txBox="1"/>
          <p:nvPr/>
        </p:nvSpPr>
        <p:spPr>
          <a:xfrm>
            <a:off x="534255" y="729465"/>
            <a:ext cx="884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Baskerville Old Face" panose="02020602080505020303" pitchFamily="18" charset="0"/>
              </a:rPr>
              <a:t>SUSTAINABLE AND ETHICAL SUPPLY CHAINS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412F-933D-183E-D6A9-72BD0304C2A5}"/>
              </a:ext>
            </a:extLst>
          </p:cNvPr>
          <p:cNvSpPr txBox="1"/>
          <p:nvPr/>
        </p:nvSpPr>
        <p:spPr>
          <a:xfrm>
            <a:off x="791110" y="1623317"/>
            <a:ext cx="95446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skerville Old Face" panose="02020602080505020303" pitchFamily="18" charset="0"/>
              </a:rPr>
              <a:t>Supply chain activities ensuring that </a:t>
            </a:r>
            <a:r>
              <a:rPr lang="en-IN" sz="2800" b="1" dirty="0">
                <a:latin typeface="Baskerville Old Face" panose="02020602080505020303" pitchFamily="18" charset="0"/>
              </a:rPr>
              <a:t>no environmental degradation </a:t>
            </a:r>
            <a:r>
              <a:rPr lang="en-IN" sz="2800" dirty="0">
                <a:latin typeface="Baskerville Old Face" panose="02020602080505020303" pitchFamily="18" charset="0"/>
              </a:rPr>
              <a:t>is caused due to </a:t>
            </a:r>
          </a:p>
          <a:p>
            <a:r>
              <a:rPr lang="en-IN" sz="2800" dirty="0">
                <a:latin typeface="Baskerville Old Face" panose="02020602080505020303" pitchFamily="18" charset="0"/>
              </a:rPr>
              <a:t>adulteration, by product disposal as well as </a:t>
            </a:r>
          </a:p>
          <a:p>
            <a:pPr algn="just"/>
            <a:r>
              <a:rPr lang="en-IN" sz="2800" b="1" dirty="0">
                <a:latin typeface="Baskerville Old Face" panose="02020602080505020303" pitchFamily="18" charset="0"/>
              </a:rPr>
              <a:t>no violation of established standards for production activities </a:t>
            </a:r>
            <a:r>
              <a:rPr lang="en-IN" sz="2800" dirty="0">
                <a:latin typeface="Baskerville Old Face" panose="02020602080505020303" pitchFamily="18" charset="0"/>
              </a:rPr>
              <a:t>caused due to</a:t>
            </a:r>
          </a:p>
          <a:p>
            <a:pPr algn="just"/>
            <a:r>
              <a:rPr lang="en-IN" sz="2800" dirty="0">
                <a:latin typeface="Baskerville Old Face" panose="02020602080505020303" pitchFamily="18" charset="0"/>
              </a:rPr>
              <a:t>improper working conditions for labourers, illegal production practices occurs create </a:t>
            </a:r>
            <a:r>
              <a:rPr lang="en-IN" sz="2800" b="1" dirty="0">
                <a:latin typeface="Baskerville Old Face" panose="02020602080505020303" pitchFamily="18" charset="0"/>
              </a:rPr>
              <a:t>sustainable and ethical supply chains.</a:t>
            </a:r>
          </a:p>
        </p:txBody>
      </p:sp>
    </p:spTree>
    <p:extLst>
      <p:ext uri="{BB962C8B-B14F-4D97-AF65-F5344CB8AC3E}">
        <p14:creationId xmlns:p14="http://schemas.microsoft.com/office/powerpoint/2010/main" val="328701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A852348-7364-86A1-AF2D-F45EE4E29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763823"/>
              </p:ext>
            </p:extLst>
          </p:nvPr>
        </p:nvGraphicFramePr>
        <p:xfrm>
          <a:off x="388134" y="226031"/>
          <a:ext cx="5707865" cy="564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1372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225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Bell MT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Aishi Das</dc:creator>
  <cp:lastModifiedBy>Aishi Das</cp:lastModifiedBy>
  <cp:revision>1</cp:revision>
  <dcterms:created xsi:type="dcterms:W3CDTF">2023-10-04T08:14:31Z</dcterms:created>
  <dcterms:modified xsi:type="dcterms:W3CDTF">2023-10-07T07:33:24Z</dcterms:modified>
</cp:coreProperties>
</file>