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9" r:id="rId4"/>
    <p:sldId id="277" r:id="rId5"/>
    <p:sldId id="260" r:id="rId6"/>
    <p:sldId id="261" r:id="rId7"/>
    <p:sldId id="262" r:id="rId8"/>
    <p:sldId id="269" r:id="rId9"/>
    <p:sldId id="263" r:id="rId10"/>
    <p:sldId id="267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64" r:id="rId19"/>
    <p:sldId id="265" r:id="rId20"/>
    <p:sldId id="280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jun m" initials="Am" lastIdx="1" clrIdx="0">
    <p:extLst>
      <p:ext uri="{19B8F6BF-5375-455C-9EA6-DF929625EA0E}">
        <p15:presenceInfo xmlns:p15="http://schemas.microsoft.com/office/powerpoint/2012/main" userId="56eaea23fcb319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33"/>
    <p:restoredTop sz="83942"/>
  </p:normalViewPr>
  <p:slideViewPr>
    <p:cSldViewPr snapToGrid="0" snapToObjects="1">
      <p:cViewPr varScale="1">
        <p:scale>
          <a:sx n="94" d="100"/>
          <a:sy n="94" d="100"/>
        </p:scale>
        <p:origin x="10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9055CF-8DEB-4A02-949A-DE72B6AC5D37}" type="doc">
      <dgm:prSet loTypeId="urn:microsoft.com/office/officeart/2008/layout/SquareAccentLis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2E8A29-955A-4C7C-A174-3E9DCD4DC89B}">
      <dgm:prSet phldrT="[Text]"/>
      <dgm:spPr/>
      <dgm:t>
        <a:bodyPr/>
        <a:lstStyle/>
        <a:p>
          <a:r>
            <a:rPr lang="en-US" b="1" dirty="0"/>
            <a:t>Handle Data</a:t>
          </a:r>
        </a:p>
      </dgm:t>
    </dgm:pt>
    <dgm:pt modelId="{BA7938E6-8DFA-40B7-B4C4-EACC6D85FC31}" type="parTrans" cxnId="{2986897A-7787-444F-B6C8-41F3823EF3C1}">
      <dgm:prSet/>
      <dgm:spPr/>
      <dgm:t>
        <a:bodyPr/>
        <a:lstStyle/>
        <a:p>
          <a:endParaRPr lang="en-US"/>
        </a:p>
      </dgm:t>
    </dgm:pt>
    <dgm:pt modelId="{C2176686-D23E-48EB-9D1B-1A1B46236638}" type="sibTrans" cxnId="{2986897A-7787-444F-B6C8-41F3823EF3C1}">
      <dgm:prSet/>
      <dgm:spPr/>
      <dgm:t>
        <a:bodyPr/>
        <a:lstStyle/>
        <a:p>
          <a:endParaRPr lang="en-US"/>
        </a:p>
      </dgm:t>
    </dgm:pt>
    <dgm:pt modelId="{23A0DE4A-FE92-496E-B335-3433CEFB74E9}">
      <dgm:prSet phldrT="[Text]" custT="1"/>
      <dgm:spPr/>
      <dgm:t>
        <a:bodyPr/>
        <a:lstStyle/>
        <a:p>
          <a:r>
            <a:rPr lang="en-US" sz="2000" b="1" dirty="0"/>
            <a:t>Import Data</a:t>
          </a:r>
        </a:p>
      </dgm:t>
    </dgm:pt>
    <dgm:pt modelId="{68935D38-FEDC-4CD3-8002-43CB3944BEAF}" type="parTrans" cxnId="{67A03D8F-F327-4A9F-ABBC-1EB67EFD1ECB}">
      <dgm:prSet/>
      <dgm:spPr/>
      <dgm:t>
        <a:bodyPr/>
        <a:lstStyle/>
        <a:p>
          <a:endParaRPr lang="en-US"/>
        </a:p>
      </dgm:t>
    </dgm:pt>
    <dgm:pt modelId="{55DF926D-029A-4E18-95C4-77A5A37CAE40}" type="sibTrans" cxnId="{67A03D8F-F327-4A9F-ABBC-1EB67EFD1ECB}">
      <dgm:prSet/>
      <dgm:spPr/>
      <dgm:t>
        <a:bodyPr/>
        <a:lstStyle/>
        <a:p>
          <a:endParaRPr lang="en-US"/>
        </a:p>
      </dgm:t>
    </dgm:pt>
    <dgm:pt modelId="{97AFB725-9839-43BA-B026-0DD6AA03AD9C}">
      <dgm:prSet phldrT="[Text]" custT="1"/>
      <dgm:spPr/>
      <dgm:t>
        <a:bodyPr/>
        <a:lstStyle/>
        <a:p>
          <a:r>
            <a:rPr lang="en-US" sz="2000" b="1" dirty="0"/>
            <a:t>Study the Data</a:t>
          </a:r>
        </a:p>
      </dgm:t>
    </dgm:pt>
    <dgm:pt modelId="{CC01022B-5039-457F-931E-79459E3C1DC4}" type="parTrans" cxnId="{97004F90-D1DB-4A84-A8AE-504DE1F07341}">
      <dgm:prSet/>
      <dgm:spPr/>
      <dgm:t>
        <a:bodyPr/>
        <a:lstStyle/>
        <a:p>
          <a:endParaRPr lang="en-US"/>
        </a:p>
      </dgm:t>
    </dgm:pt>
    <dgm:pt modelId="{D5C26250-A06D-4B41-BC14-92648809C21F}" type="sibTrans" cxnId="{97004F90-D1DB-4A84-A8AE-504DE1F07341}">
      <dgm:prSet/>
      <dgm:spPr/>
      <dgm:t>
        <a:bodyPr/>
        <a:lstStyle/>
        <a:p>
          <a:endParaRPr lang="en-US"/>
        </a:p>
      </dgm:t>
    </dgm:pt>
    <dgm:pt modelId="{B86124A4-14C7-49C7-A342-9B2C2B94980B}">
      <dgm:prSet phldrT="[Text]" custT="1"/>
      <dgm:spPr/>
      <dgm:t>
        <a:bodyPr/>
        <a:lstStyle/>
        <a:p>
          <a:r>
            <a:rPr lang="en-US" sz="2000" b="1" dirty="0"/>
            <a:t>Clean the Data</a:t>
          </a:r>
        </a:p>
      </dgm:t>
    </dgm:pt>
    <dgm:pt modelId="{B2F6F8FA-C3EE-485C-BFEC-A81570DC47D8}" type="parTrans" cxnId="{508A9F6A-C4F1-4147-A5F6-B89293B446E8}">
      <dgm:prSet/>
      <dgm:spPr/>
      <dgm:t>
        <a:bodyPr/>
        <a:lstStyle/>
        <a:p>
          <a:endParaRPr lang="en-US"/>
        </a:p>
      </dgm:t>
    </dgm:pt>
    <dgm:pt modelId="{1114C752-8188-4E63-BFFC-E4081ACE9882}" type="sibTrans" cxnId="{508A9F6A-C4F1-4147-A5F6-B89293B446E8}">
      <dgm:prSet/>
      <dgm:spPr/>
      <dgm:t>
        <a:bodyPr/>
        <a:lstStyle/>
        <a:p>
          <a:endParaRPr lang="en-US"/>
        </a:p>
      </dgm:t>
    </dgm:pt>
    <dgm:pt modelId="{B6E26FFC-9977-4BBC-BEC7-3D6B63754E52}">
      <dgm:prSet phldrT="[Text]"/>
      <dgm:spPr/>
      <dgm:t>
        <a:bodyPr/>
        <a:lstStyle/>
        <a:p>
          <a:r>
            <a:rPr lang="en-US" b="1" dirty="0"/>
            <a:t>Analyze Data</a:t>
          </a:r>
        </a:p>
      </dgm:t>
    </dgm:pt>
    <dgm:pt modelId="{5CEFBD89-2F4F-4B51-A98A-0F3C86494166}" type="parTrans" cxnId="{17E73148-9C08-4999-B21E-F3C5A0E3FC0C}">
      <dgm:prSet/>
      <dgm:spPr/>
      <dgm:t>
        <a:bodyPr/>
        <a:lstStyle/>
        <a:p>
          <a:endParaRPr lang="en-US"/>
        </a:p>
      </dgm:t>
    </dgm:pt>
    <dgm:pt modelId="{48634C00-2335-4923-9072-EB7482323D9C}" type="sibTrans" cxnId="{17E73148-9C08-4999-B21E-F3C5A0E3FC0C}">
      <dgm:prSet/>
      <dgm:spPr/>
      <dgm:t>
        <a:bodyPr/>
        <a:lstStyle/>
        <a:p>
          <a:endParaRPr lang="en-US"/>
        </a:p>
      </dgm:t>
    </dgm:pt>
    <dgm:pt modelId="{6D0E5D9F-7263-4526-A227-51301233F549}">
      <dgm:prSet phldrT="[Text]"/>
      <dgm:spPr/>
      <dgm:t>
        <a:bodyPr/>
        <a:lstStyle/>
        <a:p>
          <a:r>
            <a:rPr lang="en-US" b="1" dirty="0"/>
            <a:t>Machine Learning</a:t>
          </a:r>
        </a:p>
      </dgm:t>
    </dgm:pt>
    <dgm:pt modelId="{23416D07-25F8-426C-BC65-639E6BCF4D6D}" type="parTrans" cxnId="{C8C462C6-33A3-4E8B-91FE-36DBE92F1C4A}">
      <dgm:prSet/>
      <dgm:spPr/>
      <dgm:t>
        <a:bodyPr/>
        <a:lstStyle/>
        <a:p>
          <a:endParaRPr lang="en-US"/>
        </a:p>
      </dgm:t>
    </dgm:pt>
    <dgm:pt modelId="{DE289E29-1989-4D8E-8AA6-F030105B3F13}" type="sibTrans" cxnId="{C8C462C6-33A3-4E8B-91FE-36DBE92F1C4A}">
      <dgm:prSet/>
      <dgm:spPr/>
      <dgm:t>
        <a:bodyPr/>
        <a:lstStyle/>
        <a:p>
          <a:endParaRPr lang="en-US"/>
        </a:p>
      </dgm:t>
    </dgm:pt>
    <dgm:pt modelId="{B12C8294-1390-CF46-ACB6-C23D51853165}">
      <dgm:prSet phldrT="[Text]" custT="1"/>
      <dgm:spPr/>
      <dgm:t>
        <a:bodyPr/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Basic exploration</a:t>
          </a:r>
        </a:p>
      </dgm:t>
    </dgm:pt>
    <dgm:pt modelId="{48E8CACF-39F4-B245-A620-48726117F12A}" type="sibTrans" cxnId="{E0E2E1C6-E912-0A4F-AF4C-6864867FF76D}">
      <dgm:prSet/>
      <dgm:spPr/>
      <dgm:t>
        <a:bodyPr/>
        <a:lstStyle/>
        <a:p>
          <a:endParaRPr lang="en-US"/>
        </a:p>
      </dgm:t>
    </dgm:pt>
    <dgm:pt modelId="{D564CB67-837B-1A49-B831-3A81BDE507C0}" type="parTrans" cxnId="{E0E2E1C6-E912-0A4F-AF4C-6864867FF76D}">
      <dgm:prSet/>
      <dgm:spPr/>
      <dgm:t>
        <a:bodyPr/>
        <a:lstStyle/>
        <a:p>
          <a:endParaRPr lang="en-US"/>
        </a:p>
      </dgm:t>
    </dgm:pt>
    <dgm:pt modelId="{1246C2ED-5071-B14E-B578-ED0DEE28E71F}">
      <dgm:prSet custT="1"/>
      <dgm:spPr/>
      <dgm:t>
        <a:bodyPr/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Summary statistics</a:t>
          </a:r>
        </a:p>
      </dgm:t>
    </dgm:pt>
    <dgm:pt modelId="{1B87C33C-9A60-D247-AB49-1B3FE11B4207}" type="parTrans" cxnId="{D7D5839D-418B-6F4C-9E91-642C58EFCE99}">
      <dgm:prSet/>
      <dgm:spPr/>
      <dgm:t>
        <a:bodyPr/>
        <a:lstStyle/>
        <a:p>
          <a:endParaRPr lang="en-US"/>
        </a:p>
      </dgm:t>
    </dgm:pt>
    <dgm:pt modelId="{A51D25E2-0603-A648-82B5-F66C6E404852}" type="sibTrans" cxnId="{D7D5839D-418B-6F4C-9E91-642C58EFCE99}">
      <dgm:prSet/>
      <dgm:spPr/>
      <dgm:t>
        <a:bodyPr/>
        <a:lstStyle/>
        <a:p>
          <a:endParaRPr lang="en-US"/>
        </a:p>
      </dgm:t>
    </dgm:pt>
    <dgm:pt modelId="{E618AD95-F66C-0D42-B8DA-D10F021F959F}">
      <dgm:prSet custT="1"/>
      <dgm:spPr/>
      <dgm:t>
        <a:bodyPr/>
        <a:lstStyle/>
        <a:p>
          <a:r>
            <a:rPr lang="en-US" sz="20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Visual representation of data</a:t>
          </a:r>
        </a:p>
      </dgm:t>
    </dgm:pt>
    <dgm:pt modelId="{5069C9CE-8AB1-994E-A511-D429E67FD796}" type="parTrans" cxnId="{2A85AE4A-7315-B44A-9A2D-F821527FE7F6}">
      <dgm:prSet/>
      <dgm:spPr/>
      <dgm:t>
        <a:bodyPr/>
        <a:lstStyle/>
        <a:p>
          <a:endParaRPr lang="en-US"/>
        </a:p>
      </dgm:t>
    </dgm:pt>
    <dgm:pt modelId="{1BC100B4-63F5-9443-8A67-9D616FAB1594}" type="sibTrans" cxnId="{2A85AE4A-7315-B44A-9A2D-F821527FE7F6}">
      <dgm:prSet/>
      <dgm:spPr/>
      <dgm:t>
        <a:bodyPr/>
        <a:lstStyle/>
        <a:p>
          <a:endParaRPr lang="en-US"/>
        </a:p>
      </dgm:t>
    </dgm:pt>
    <dgm:pt modelId="{504C8AA4-849B-E54D-A141-DC8866E449FE}">
      <dgm:prSet custT="1"/>
      <dgm:spPr/>
      <dgm:t>
        <a:bodyPr/>
        <a:lstStyle/>
        <a:p>
          <a:r>
            <a:rPr lang="en-US" sz="20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Gathering the insights from data(EDA)</a:t>
          </a:r>
        </a:p>
      </dgm:t>
    </dgm:pt>
    <dgm:pt modelId="{F210FA93-C042-A743-ACBA-B1F5EB60D107}" type="parTrans" cxnId="{AAF857D0-8E08-4D46-B2B3-96DB45FA4FC8}">
      <dgm:prSet/>
      <dgm:spPr/>
      <dgm:t>
        <a:bodyPr/>
        <a:lstStyle/>
        <a:p>
          <a:endParaRPr lang="en-US"/>
        </a:p>
      </dgm:t>
    </dgm:pt>
    <dgm:pt modelId="{750EE91E-7584-1D48-8F10-81C48B855552}" type="sibTrans" cxnId="{AAF857D0-8E08-4D46-B2B3-96DB45FA4FC8}">
      <dgm:prSet/>
      <dgm:spPr/>
      <dgm:t>
        <a:bodyPr/>
        <a:lstStyle/>
        <a:p>
          <a:endParaRPr lang="en-US"/>
        </a:p>
      </dgm:t>
    </dgm:pt>
    <dgm:pt modelId="{E5B4C7EF-802A-C942-95A5-D9457327DED9}">
      <dgm:prSet phldrT="[Text]" custT="1"/>
      <dgm:spPr/>
      <dgm:t>
        <a:bodyPr/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Data Preprocessing </a:t>
          </a:r>
        </a:p>
      </dgm:t>
    </dgm:pt>
    <dgm:pt modelId="{3FFEB88F-B5EB-CF49-87B5-AB10B5F53AC8}" type="parTrans" cxnId="{7AC70B56-DD80-2F4F-8275-C59B44C733AE}">
      <dgm:prSet/>
      <dgm:spPr/>
      <dgm:t>
        <a:bodyPr/>
        <a:lstStyle/>
        <a:p>
          <a:endParaRPr lang="en-US"/>
        </a:p>
      </dgm:t>
    </dgm:pt>
    <dgm:pt modelId="{675533E0-D4E9-5C46-936A-DF8922C997AD}" type="sibTrans" cxnId="{7AC70B56-DD80-2F4F-8275-C59B44C733AE}">
      <dgm:prSet/>
      <dgm:spPr/>
      <dgm:t>
        <a:bodyPr/>
        <a:lstStyle/>
        <a:p>
          <a:endParaRPr lang="en-US"/>
        </a:p>
      </dgm:t>
    </dgm:pt>
    <dgm:pt modelId="{3961EC73-B28B-9D49-964B-D93876D5682C}">
      <dgm:prSet custT="1"/>
      <dgm:spPr/>
      <dgm:t>
        <a:bodyPr/>
        <a:lstStyle/>
        <a:p>
          <a:r>
            <a:rPr lang="en-US" sz="20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Data Prep for new models</a:t>
          </a:r>
        </a:p>
      </dgm:t>
    </dgm:pt>
    <dgm:pt modelId="{34A37508-485F-E94D-8F4F-DC0F4E13CB8A}" type="parTrans" cxnId="{953AFDD7-C58B-BB45-93CF-22B42FBB2FF6}">
      <dgm:prSet/>
      <dgm:spPr/>
      <dgm:t>
        <a:bodyPr/>
        <a:lstStyle/>
        <a:p>
          <a:endParaRPr lang="en-US"/>
        </a:p>
      </dgm:t>
    </dgm:pt>
    <dgm:pt modelId="{9F4CBD65-A483-9E4E-A4A7-8E503468BF7D}" type="sibTrans" cxnId="{953AFDD7-C58B-BB45-93CF-22B42FBB2FF6}">
      <dgm:prSet/>
      <dgm:spPr/>
      <dgm:t>
        <a:bodyPr/>
        <a:lstStyle/>
        <a:p>
          <a:endParaRPr lang="en-US"/>
        </a:p>
      </dgm:t>
    </dgm:pt>
    <dgm:pt modelId="{1ECBCB41-E365-4D8C-8E35-CD8CA6EDC220}" type="pres">
      <dgm:prSet presAssocID="{CF9055CF-8DEB-4A02-949A-DE72B6AC5D37}" presName="layout" presStyleCnt="0">
        <dgm:presLayoutVars>
          <dgm:chMax/>
          <dgm:chPref/>
          <dgm:dir/>
          <dgm:resizeHandles/>
        </dgm:presLayoutVars>
      </dgm:prSet>
      <dgm:spPr/>
    </dgm:pt>
    <dgm:pt modelId="{840E9F99-40DB-4698-9857-0BE0E56E5A25}" type="pres">
      <dgm:prSet presAssocID="{082E8A29-955A-4C7C-A174-3E9DCD4DC89B}" presName="root" presStyleCnt="0">
        <dgm:presLayoutVars>
          <dgm:chMax/>
          <dgm:chPref/>
        </dgm:presLayoutVars>
      </dgm:prSet>
      <dgm:spPr/>
    </dgm:pt>
    <dgm:pt modelId="{E60867DE-46FD-40C9-8C83-FFD5EEBBC1B7}" type="pres">
      <dgm:prSet presAssocID="{082E8A29-955A-4C7C-A174-3E9DCD4DC89B}" presName="rootComposite" presStyleCnt="0">
        <dgm:presLayoutVars/>
      </dgm:prSet>
      <dgm:spPr/>
    </dgm:pt>
    <dgm:pt modelId="{2182AF5C-5D19-465A-8851-CF4B9AEAF069}" type="pres">
      <dgm:prSet presAssocID="{082E8A29-955A-4C7C-A174-3E9DCD4DC89B}" presName="ParentAccent" presStyleLbl="alignNode1" presStyleIdx="0" presStyleCnt="3"/>
      <dgm:spPr/>
    </dgm:pt>
    <dgm:pt modelId="{AD687C2A-E823-4325-B632-1CB3FECDC56D}" type="pres">
      <dgm:prSet presAssocID="{082E8A29-955A-4C7C-A174-3E9DCD4DC89B}" presName="ParentSmallAccent" presStyleLbl="fgAcc1" presStyleIdx="0" presStyleCnt="3"/>
      <dgm:spPr/>
    </dgm:pt>
    <dgm:pt modelId="{43E36EA4-503F-4A0C-B5FC-D8DE3292171E}" type="pres">
      <dgm:prSet presAssocID="{082E8A29-955A-4C7C-A174-3E9DCD4DC89B}" presName="Parent" presStyleLbl="revTx" presStyleIdx="0" presStyleCnt="12">
        <dgm:presLayoutVars>
          <dgm:chMax/>
          <dgm:chPref val="4"/>
          <dgm:bulletEnabled val="1"/>
        </dgm:presLayoutVars>
      </dgm:prSet>
      <dgm:spPr/>
    </dgm:pt>
    <dgm:pt modelId="{CFDFF1DD-E610-4B74-B349-A52A30900F91}" type="pres">
      <dgm:prSet presAssocID="{082E8A29-955A-4C7C-A174-3E9DCD4DC89B}" presName="childShape" presStyleCnt="0">
        <dgm:presLayoutVars>
          <dgm:chMax val="0"/>
          <dgm:chPref val="0"/>
        </dgm:presLayoutVars>
      </dgm:prSet>
      <dgm:spPr/>
    </dgm:pt>
    <dgm:pt modelId="{CC952DB1-82A0-4D1A-A5FC-23696F4AD2C1}" type="pres">
      <dgm:prSet presAssocID="{23A0DE4A-FE92-496E-B335-3433CEFB74E9}" presName="childComposite" presStyleCnt="0">
        <dgm:presLayoutVars>
          <dgm:chMax val="0"/>
          <dgm:chPref val="0"/>
        </dgm:presLayoutVars>
      </dgm:prSet>
      <dgm:spPr/>
    </dgm:pt>
    <dgm:pt modelId="{700FE0A9-E19E-417C-8665-97F84292023F}" type="pres">
      <dgm:prSet presAssocID="{23A0DE4A-FE92-496E-B335-3433CEFB74E9}" presName="ChildAccent" presStyleLbl="solidFgAcc1" presStyleIdx="0" presStyleCnt="9"/>
      <dgm:spPr/>
    </dgm:pt>
    <dgm:pt modelId="{CC5613DE-3D66-45EF-A31A-561353B4A452}" type="pres">
      <dgm:prSet presAssocID="{23A0DE4A-FE92-496E-B335-3433CEFB74E9}" presName="Child" presStyleLbl="revTx" presStyleIdx="1" presStyleCnt="12">
        <dgm:presLayoutVars>
          <dgm:chMax val="0"/>
          <dgm:chPref val="0"/>
          <dgm:bulletEnabled val="1"/>
        </dgm:presLayoutVars>
      </dgm:prSet>
      <dgm:spPr/>
    </dgm:pt>
    <dgm:pt modelId="{5CF043F6-1FFF-4B13-A522-CF012F37D28F}" type="pres">
      <dgm:prSet presAssocID="{97AFB725-9839-43BA-B026-0DD6AA03AD9C}" presName="childComposite" presStyleCnt="0">
        <dgm:presLayoutVars>
          <dgm:chMax val="0"/>
          <dgm:chPref val="0"/>
        </dgm:presLayoutVars>
      </dgm:prSet>
      <dgm:spPr/>
    </dgm:pt>
    <dgm:pt modelId="{4159FB2E-4957-46FE-94DF-1BC3D2F4AFE1}" type="pres">
      <dgm:prSet presAssocID="{97AFB725-9839-43BA-B026-0DD6AA03AD9C}" presName="ChildAccent" presStyleLbl="solidFgAcc1" presStyleIdx="1" presStyleCnt="9"/>
      <dgm:spPr/>
    </dgm:pt>
    <dgm:pt modelId="{633604D2-2C2F-4377-87BE-54B9A13446E1}" type="pres">
      <dgm:prSet presAssocID="{97AFB725-9839-43BA-B026-0DD6AA03AD9C}" presName="Child" presStyleLbl="revTx" presStyleIdx="2" presStyleCnt="12">
        <dgm:presLayoutVars>
          <dgm:chMax val="0"/>
          <dgm:chPref val="0"/>
          <dgm:bulletEnabled val="1"/>
        </dgm:presLayoutVars>
      </dgm:prSet>
      <dgm:spPr/>
    </dgm:pt>
    <dgm:pt modelId="{A0B6E930-8DEF-4B20-94CC-ED1332583659}" type="pres">
      <dgm:prSet presAssocID="{B86124A4-14C7-49C7-A342-9B2C2B94980B}" presName="childComposite" presStyleCnt="0">
        <dgm:presLayoutVars>
          <dgm:chMax val="0"/>
          <dgm:chPref val="0"/>
        </dgm:presLayoutVars>
      </dgm:prSet>
      <dgm:spPr/>
    </dgm:pt>
    <dgm:pt modelId="{E2DF27E1-69D1-4153-9834-67594E4FAA4E}" type="pres">
      <dgm:prSet presAssocID="{B86124A4-14C7-49C7-A342-9B2C2B94980B}" presName="ChildAccent" presStyleLbl="solidFgAcc1" presStyleIdx="2" presStyleCnt="9"/>
      <dgm:spPr/>
    </dgm:pt>
    <dgm:pt modelId="{4FF2B3C1-301B-4788-9857-9A2A9EA4E983}" type="pres">
      <dgm:prSet presAssocID="{B86124A4-14C7-49C7-A342-9B2C2B94980B}" presName="Child" presStyleLbl="revTx" presStyleIdx="3" presStyleCnt="12">
        <dgm:presLayoutVars>
          <dgm:chMax val="0"/>
          <dgm:chPref val="0"/>
          <dgm:bulletEnabled val="1"/>
        </dgm:presLayoutVars>
      </dgm:prSet>
      <dgm:spPr/>
    </dgm:pt>
    <dgm:pt modelId="{0A6942E0-64E7-473F-A5D6-9ED3D5D9ECBB}" type="pres">
      <dgm:prSet presAssocID="{B6E26FFC-9977-4BBC-BEC7-3D6B63754E52}" presName="root" presStyleCnt="0">
        <dgm:presLayoutVars>
          <dgm:chMax/>
          <dgm:chPref/>
        </dgm:presLayoutVars>
      </dgm:prSet>
      <dgm:spPr/>
    </dgm:pt>
    <dgm:pt modelId="{278A8BA1-249C-4486-B5F3-7A77FE303646}" type="pres">
      <dgm:prSet presAssocID="{B6E26FFC-9977-4BBC-BEC7-3D6B63754E52}" presName="rootComposite" presStyleCnt="0">
        <dgm:presLayoutVars/>
      </dgm:prSet>
      <dgm:spPr/>
    </dgm:pt>
    <dgm:pt modelId="{A75DF046-5A71-410A-AED8-60993D35AD2D}" type="pres">
      <dgm:prSet presAssocID="{B6E26FFC-9977-4BBC-BEC7-3D6B63754E52}" presName="ParentAccent" presStyleLbl="alignNode1" presStyleIdx="1" presStyleCnt="3"/>
      <dgm:spPr/>
    </dgm:pt>
    <dgm:pt modelId="{3316EBFB-C467-4F07-8706-0276F7563385}" type="pres">
      <dgm:prSet presAssocID="{B6E26FFC-9977-4BBC-BEC7-3D6B63754E52}" presName="ParentSmallAccent" presStyleLbl="fgAcc1" presStyleIdx="1" presStyleCnt="3"/>
      <dgm:spPr/>
    </dgm:pt>
    <dgm:pt modelId="{3295CF90-1569-4BB2-BD85-D0126A68CB50}" type="pres">
      <dgm:prSet presAssocID="{B6E26FFC-9977-4BBC-BEC7-3D6B63754E52}" presName="Parent" presStyleLbl="revTx" presStyleIdx="4" presStyleCnt="12">
        <dgm:presLayoutVars>
          <dgm:chMax/>
          <dgm:chPref val="4"/>
          <dgm:bulletEnabled val="1"/>
        </dgm:presLayoutVars>
      </dgm:prSet>
      <dgm:spPr/>
    </dgm:pt>
    <dgm:pt modelId="{55850BB9-5104-4709-9DE0-9732439F9C63}" type="pres">
      <dgm:prSet presAssocID="{B6E26FFC-9977-4BBC-BEC7-3D6B63754E52}" presName="childShape" presStyleCnt="0">
        <dgm:presLayoutVars>
          <dgm:chMax val="0"/>
          <dgm:chPref val="0"/>
        </dgm:presLayoutVars>
      </dgm:prSet>
      <dgm:spPr/>
    </dgm:pt>
    <dgm:pt modelId="{6E1E5689-B95B-434C-AAFF-092165AFD31B}" type="pres">
      <dgm:prSet presAssocID="{B12C8294-1390-CF46-ACB6-C23D51853165}" presName="childComposite" presStyleCnt="0">
        <dgm:presLayoutVars>
          <dgm:chMax val="0"/>
          <dgm:chPref val="0"/>
        </dgm:presLayoutVars>
      </dgm:prSet>
      <dgm:spPr/>
    </dgm:pt>
    <dgm:pt modelId="{BE7DD389-96DC-F84B-ADDE-E4905CBEF284}" type="pres">
      <dgm:prSet presAssocID="{B12C8294-1390-CF46-ACB6-C23D51853165}" presName="ChildAccent" presStyleLbl="solidFgAcc1" presStyleIdx="3" presStyleCnt="9"/>
      <dgm:spPr/>
    </dgm:pt>
    <dgm:pt modelId="{8289FF98-79EA-084B-88D2-AFDC3063B39B}" type="pres">
      <dgm:prSet presAssocID="{B12C8294-1390-CF46-ACB6-C23D51853165}" presName="Child" presStyleLbl="revTx" presStyleIdx="5" presStyleCnt="12">
        <dgm:presLayoutVars>
          <dgm:chMax val="0"/>
          <dgm:chPref val="0"/>
          <dgm:bulletEnabled val="1"/>
        </dgm:presLayoutVars>
      </dgm:prSet>
      <dgm:spPr/>
    </dgm:pt>
    <dgm:pt modelId="{A68C801E-CBDD-1B4B-9507-13C082A78F6F}" type="pres">
      <dgm:prSet presAssocID="{1246C2ED-5071-B14E-B578-ED0DEE28E71F}" presName="childComposite" presStyleCnt="0">
        <dgm:presLayoutVars>
          <dgm:chMax val="0"/>
          <dgm:chPref val="0"/>
        </dgm:presLayoutVars>
      </dgm:prSet>
      <dgm:spPr/>
    </dgm:pt>
    <dgm:pt modelId="{C3ADAE81-CC36-E243-9C10-2AD40DE0F531}" type="pres">
      <dgm:prSet presAssocID="{1246C2ED-5071-B14E-B578-ED0DEE28E71F}" presName="ChildAccent" presStyleLbl="solidFgAcc1" presStyleIdx="4" presStyleCnt="9"/>
      <dgm:spPr/>
    </dgm:pt>
    <dgm:pt modelId="{5681A249-C36A-DE4D-87A4-94BADB5FB4C0}" type="pres">
      <dgm:prSet presAssocID="{1246C2ED-5071-B14E-B578-ED0DEE28E71F}" presName="Child" presStyleLbl="revTx" presStyleIdx="6" presStyleCnt="12">
        <dgm:presLayoutVars>
          <dgm:chMax val="0"/>
          <dgm:chPref val="0"/>
          <dgm:bulletEnabled val="1"/>
        </dgm:presLayoutVars>
      </dgm:prSet>
      <dgm:spPr/>
    </dgm:pt>
    <dgm:pt modelId="{425839BA-F36E-164C-B3EF-0D50D139A85C}" type="pres">
      <dgm:prSet presAssocID="{E618AD95-F66C-0D42-B8DA-D10F021F959F}" presName="childComposite" presStyleCnt="0">
        <dgm:presLayoutVars>
          <dgm:chMax val="0"/>
          <dgm:chPref val="0"/>
        </dgm:presLayoutVars>
      </dgm:prSet>
      <dgm:spPr/>
    </dgm:pt>
    <dgm:pt modelId="{83155DAB-ED6F-F54E-A18B-ABF93EC3D035}" type="pres">
      <dgm:prSet presAssocID="{E618AD95-F66C-0D42-B8DA-D10F021F959F}" presName="ChildAccent" presStyleLbl="solidFgAcc1" presStyleIdx="5" presStyleCnt="9"/>
      <dgm:spPr/>
    </dgm:pt>
    <dgm:pt modelId="{092078D0-097E-EB4E-8CDC-D3EF54021A70}" type="pres">
      <dgm:prSet presAssocID="{E618AD95-F66C-0D42-B8DA-D10F021F959F}" presName="Child" presStyleLbl="revTx" presStyleIdx="7" presStyleCnt="12">
        <dgm:presLayoutVars>
          <dgm:chMax val="0"/>
          <dgm:chPref val="0"/>
          <dgm:bulletEnabled val="1"/>
        </dgm:presLayoutVars>
      </dgm:prSet>
      <dgm:spPr/>
    </dgm:pt>
    <dgm:pt modelId="{7150851E-1EC2-EB41-BEC0-20040049DBE5}" type="pres">
      <dgm:prSet presAssocID="{504C8AA4-849B-E54D-A141-DC8866E449FE}" presName="childComposite" presStyleCnt="0">
        <dgm:presLayoutVars>
          <dgm:chMax val="0"/>
          <dgm:chPref val="0"/>
        </dgm:presLayoutVars>
      </dgm:prSet>
      <dgm:spPr/>
    </dgm:pt>
    <dgm:pt modelId="{B54C3074-79E7-1D48-8D9B-D18EF24DAFDC}" type="pres">
      <dgm:prSet presAssocID="{504C8AA4-849B-E54D-A141-DC8866E449FE}" presName="ChildAccent" presStyleLbl="solidFgAcc1" presStyleIdx="6" presStyleCnt="9"/>
      <dgm:spPr/>
    </dgm:pt>
    <dgm:pt modelId="{4818F60C-01FE-D142-8F76-15BAB87B8150}" type="pres">
      <dgm:prSet presAssocID="{504C8AA4-849B-E54D-A141-DC8866E449FE}" presName="Child" presStyleLbl="revTx" presStyleIdx="8" presStyleCnt="12">
        <dgm:presLayoutVars>
          <dgm:chMax val="0"/>
          <dgm:chPref val="0"/>
          <dgm:bulletEnabled val="1"/>
        </dgm:presLayoutVars>
      </dgm:prSet>
      <dgm:spPr/>
    </dgm:pt>
    <dgm:pt modelId="{4698E8B0-EAED-45B3-9B3C-445EE8A3563B}" type="pres">
      <dgm:prSet presAssocID="{6D0E5D9F-7263-4526-A227-51301233F549}" presName="root" presStyleCnt="0">
        <dgm:presLayoutVars>
          <dgm:chMax/>
          <dgm:chPref/>
        </dgm:presLayoutVars>
      </dgm:prSet>
      <dgm:spPr/>
    </dgm:pt>
    <dgm:pt modelId="{597F641A-D339-4344-BC5C-1037492A6783}" type="pres">
      <dgm:prSet presAssocID="{6D0E5D9F-7263-4526-A227-51301233F549}" presName="rootComposite" presStyleCnt="0">
        <dgm:presLayoutVars/>
      </dgm:prSet>
      <dgm:spPr/>
    </dgm:pt>
    <dgm:pt modelId="{DAE9F765-F58D-4295-9999-CBAFAD2E4E01}" type="pres">
      <dgm:prSet presAssocID="{6D0E5D9F-7263-4526-A227-51301233F549}" presName="ParentAccent" presStyleLbl="alignNode1" presStyleIdx="2" presStyleCnt="3"/>
      <dgm:spPr/>
    </dgm:pt>
    <dgm:pt modelId="{C44C793C-5EDE-4A76-9A23-2DC69EA640BC}" type="pres">
      <dgm:prSet presAssocID="{6D0E5D9F-7263-4526-A227-51301233F549}" presName="ParentSmallAccent" presStyleLbl="fgAcc1" presStyleIdx="2" presStyleCnt="3"/>
      <dgm:spPr/>
    </dgm:pt>
    <dgm:pt modelId="{337838C2-7A5C-46E2-A5B8-9517F12B7FC4}" type="pres">
      <dgm:prSet presAssocID="{6D0E5D9F-7263-4526-A227-51301233F549}" presName="Parent" presStyleLbl="revTx" presStyleIdx="9" presStyleCnt="12">
        <dgm:presLayoutVars>
          <dgm:chMax/>
          <dgm:chPref val="4"/>
          <dgm:bulletEnabled val="1"/>
        </dgm:presLayoutVars>
      </dgm:prSet>
      <dgm:spPr/>
    </dgm:pt>
    <dgm:pt modelId="{F003F33B-84EF-4035-A909-9051CDF23EE5}" type="pres">
      <dgm:prSet presAssocID="{6D0E5D9F-7263-4526-A227-51301233F549}" presName="childShape" presStyleCnt="0">
        <dgm:presLayoutVars>
          <dgm:chMax val="0"/>
          <dgm:chPref val="0"/>
        </dgm:presLayoutVars>
      </dgm:prSet>
      <dgm:spPr/>
    </dgm:pt>
    <dgm:pt modelId="{1429C969-3FC7-3F46-A231-AA8399198293}" type="pres">
      <dgm:prSet presAssocID="{E5B4C7EF-802A-C942-95A5-D9457327DED9}" presName="childComposite" presStyleCnt="0">
        <dgm:presLayoutVars>
          <dgm:chMax val="0"/>
          <dgm:chPref val="0"/>
        </dgm:presLayoutVars>
      </dgm:prSet>
      <dgm:spPr/>
    </dgm:pt>
    <dgm:pt modelId="{2664110E-8F23-ED42-90A8-20434A5F9A6D}" type="pres">
      <dgm:prSet presAssocID="{E5B4C7EF-802A-C942-95A5-D9457327DED9}" presName="ChildAccent" presStyleLbl="solidFgAcc1" presStyleIdx="7" presStyleCnt="9"/>
      <dgm:spPr/>
    </dgm:pt>
    <dgm:pt modelId="{03ED6936-A3AE-5D46-9610-9A35525D4948}" type="pres">
      <dgm:prSet presAssocID="{E5B4C7EF-802A-C942-95A5-D9457327DED9}" presName="Child" presStyleLbl="revTx" presStyleIdx="10" presStyleCnt="12">
        <dgm:presLayoutVars>
          <dgm:chMax val="0"/>
          <dgm:chPref val="0"/>
          <dgm:bulletEnabled val="1"/>
        </dgm:presLayoutVars>
      </dgm:prSet>
      <dgm:spPr/>
    </dgm:pt>
    <dgm:pt modelId="{21F87C01-AC31-BE4B-8396-D470BE3B5660}" type="pres">
      <dgm:prSet presAssocID="{3961EC73-B28B-9D49-964B-D93876D5682C}" presName="childComposite" presStyleCnt="0">
        <dgm:presLayoutVars>
          <dgm:chMax val="0"/>
          <dgm:chPref val="0"/>
        </dgm:presLayoutVars>
      </dgm:prSet>
      <dgm:spPr/>
    </dgm:pt>
    <dgm:pt modelId="{7CDC5793-1410-9A49-90BA-A89C15FCDA7D}" type="pres">
      <dgm:prSet presAssocID="{3961EC73-B28B-9D49-964B-D93876D5682C}" presName="ChildAccent" presStyleLbl="solidFgAcc1" presStyleIdx="8" presStyleCnt="9"/>
      <dgm:spPr/>
    </dgm:pt>
    <dgm:pt modelId="{F25B8665-6A54-6641-BD99-6049F9102033}" type="pres">
      <dgm:prSet presAssocID="{3961EC73-B28B-9D49-964B-D93876D5682C}" presName="Child" presStyleLbl="revTx" presStyleIdx="11" presStyleCnt="12">
        <dgm:presLayoutVars>
          <dgm:chMax val="0"/>
          <dgm:chPref val="0"/>
          <dgm:bulletEnabled val="1"/>
        </dgm:presLayoutVars>
      </dgm:prSet>
      <dgm:spPr/>
    </dgm:pt>
  </dgm:ptLst>
  <dgm:cxnLst>
    <dgm:cxn modelId="{D5FBBD15-4225-6245-B550-67D7202330AC}" type="presOf" srcId="{504C8AA4-849B-E54D-A141-DC8866E449FE}" destId="{4818F60C-01FE-D142-8F76-15BAB87B8150}" srcOrd="0" destOrd="0" presId="urn:microsoft.com/office/officeart/2008/layout/SquareAccentList"/>
    <dgm:cxn modelId="{1F604320-41D3-42BD-81A4-7048E5E31CCD}" type="presOf" srcId="{B6E26FFC-9977-4BBC-BEC7-3D6B63754E52}" destId="{3295CF90-1569-4BB2-BD85-D0126A68CB50}" srcOrd="0" destOrd="0" presId="urn:microsoft.com/office/officeart/2008/layout/SquareAccentList"/>
    <dgm:cxn modelId="{17E73148-9C08-4999-B21E-F3C5A0E3FC0C}" srcId="{CF9055CF-8DEB-4A02-949A-DE72B6AC5D37}" destId="{B6E26FFC-9977-4BBC-BEC7-3D6B63754E52}" srcOrd="1" destOrd="0" parTransId="{5CEFBD89-2F4F-4B51-A98A-0F3C86494166}" sibTransId="{48634C00-2335-4923-9072-EB7482323D9C}"/>
    <dgm:cxn modelId="{CDC1424A-7525-6544-8F70-A48A05F2AD07}" type="presOf" srcId="{1246C2ED-5071-B14E-B578-ED0DEE28E71F}" destId="{5681A249-C36A-DE4D-87A4-94BADB5FB4C0}" srcOrd="0" destOrd="0" presId="urn:microsoft.com/office/officeart/2008/layout/SquareAccentList"/>
    <dgm:cxn modelId="{2A85AE4A-7315-B44A-9A2D-F821527FE7F6}" srcId="{B6E26FFC-9977-4BBC-BEC7-3D6B63754E52}" destId="{E618AD95-F66C-0D42-B8DA-D10F021F959F}" srcOrd="2" destOrd="0" parTransId="{5069C9CE-8AB1-994E-A511-D429E67FD796}" sibTransId="{1BC100B4-63F5-9443-8A67-9D616FAB1594}"/>
    <dgm:cxn modelId="{B9C6DD4F-EAC7-694B-B19C-B7A1A3036ADB}" type="presOf" srcId="{B12C8294-1390-CF46-ACB6-C23D51853165}" destId="{8289FF98-79EA-084B-88D2-AFDC3063B39B}" srcOrd="0" destOrd="0" presId="urn:microsoft.com/office/officeart/2008/layout/SquareAccentList"/>
    <dgm:cxn modelId="{7AC70B56-DD80-2F4F-8275-C59B44C733AE}" srcId="{6D0E5D9F-7263-4526-A227-51301233F549}" destId="{E5B4C7EF-802A-C942-95A5-D9457327DED9}" srcOrd="0" destOrd="0" parTransId="{3FFEB88F-B5EB-CF49-87B5-AB10B5F53AC8}" sibTransId="{675533E0-D4E9-5C46-936A-DF8922C997AD}"/>
    <dgm:cxn modelId="{508A9F6A-C4F1-4147-A5F6-B89293B446E8}" srcId="{082E8A29-955A-4C7C-A174-3E9DCD4DC89B}" destId="{B86124A4-14C7-49C7-A342-9B2C2B94980B}" srcOrd="2" destOrd="0" parTransId="{B2F6F8FA-C3EE-485C-BFEC-A81570DC47D8}" sibTransId="{1114C752-8188-4E63-BFFC-E4081ACE9882}"/>
    <dgm:cxn modelId="{627E127A-6F2A-334D-B549-0C8F3E47BDDC}" type="presOf" srcId="{E618AD95-F66C-0D42-B8DA-D10F021F959F}" destId="{092078D0-097E-EB4E-8CDC-D3EF54021A70}" srcOrd="0" destOrd="0" presId="urn:microsoft.com/office/officeart/2008/layout/SquareAccentList"/>
    <dgm:cxn modelId="{2986897A-7787-444F-B6C8-41F3823EF3C1}" srcId="{CF9055CF-8DEB-4A02-949A-DE72B6AC5D37}" destId="{082E8A29-955A-4C7C-A174-3E9DCD4DC89B}" srcOrd="0" destOrd="0" parTransId="{BA7938E6-8DFA-40B7-B4C4-EACC6D85FC31}" sibTransId="{C2176686-D23E-48EB-9D1B-1A1B46236638}"/>
    <dgm:cxn modelId="{703A7585-A53B-3745-BA35-047DB2E9EB1A}" type="presOf" srcId="{E5B4C7EF-802A-C942-95A5-D9457327DED9}" destId="{03ED6936-A3AE-5D46-9610-9A35525D4948}" srcOrd="0" destOrd="0" presId="urn:microsoft.com/office/officeart/2008/layout/SquareAccentList"/>
    <dgm:cxn modelId="{67A03D8F-F327-4A9F-ABBC-1EB67EFD1ECB}" srcId="{082E8A29-955A-4C7C-A174-3E9DCD4DC89B}" destId="{23A0DE4A-FE92-496E-B335-3433CEFB74E9}" srcOrd="0" destOrd="0" parTransId="{68935D38-FEDC-4CD3-8002-43CB3944BEAF}" sibTransId="{55DF926D-029A-4E18-95C4-77A5A37CAE40}"/>
    <dgm:cxn modelId="{97004F90-D1DB-4A84-A8AE-504DE1F07341}" srcId="{082E8A29-955A-4C7C-A174-3E9DCD4DC89B}" destId="{97AFB725-9839-43BA-B026-0DD6AA03AD9C}" srcOrd="1" destOrd="0" parTransId="{CC01022B-5039-457F-931E-79459E3C1DC4}" sibTransId="{D5C26250-A06D-4B41-BC14-92648809C21F}"/>
    <dgm:cxn modelId="{24484A95-4105-4D89-8907-82A8FAFB9AED}" type="presOf" srcId="{97AFB725-9839-43BA-B026-0DD6AA03AD9C}" destId="{633604D2-2C2F-4377-87BE-54B9A13446E1}" srcOrd="0" destOrd="0" presId="urn:microsoft.com/office/officeart/2008/layout/SquareAccentList"/>
    <dgm:cxn modelId="{D7D5839D-418B-6F4C-9E91-642C58EFCE99}" srcId="{B6E26FFC-9977-4BBC-BEC7-3D6B63754E52}" destId="{1246C2ED-5071-B14E-B578-ED0DEE28E71F}" srcOrd="1" destOrd="0" parTransId="{1B87C33C-9A60-D247-AB49-1B3FE11B4207}" sibTransId="{A51D25E2-0603-A648-82B5-F66C6E404852}"/>
    <dgm:cxn modelId="{E83DFABE-B550-489D-9B5A-73B955C3CE1C}" type="presOf" srcId="{6D0E5D9F-7263-4526-A227-51301233F549}" destId="{337838C2-7A5C-46E2-A5B8-9517F12B7FC4}" srcOrd="0" destOrd="0" presId="urn:microsoft.com/office/officeart/2008/layout/SquareAccentList"/>
    <dgm:cxn modelId="{465CA9BF-20DB-4641-BC08-572B592113A0}" type="presOf" srcId="{3961EC73-B28B-9D49-964B-D93876D5682C}" destId="{F25B8665-6A54-6641-BD99-6049F9102033}" srcOrd="0" destOrd="0" presId="urn:microsoft.com/office/officeart/2008/layout/SquareAccentList"/>
    <dgm:cxn modelId="{126574C5-1ACD-4126-AED5-E30A73C95C57}" type="presOf" srcId="{23A0DE4A-FE92-496E-B335-3433CEFB74E9}" destId="{CC5613DE-3D66-45EF-A31A-561353B4A452}" srcOrd="0" destOrd="0" presId="urn:microsoft.com/office/officeart/2008/layout/SquareAccentList"/>
    <dgm:cxn modelId="{C8C462C6-33A3-4E8B-91FE-36DBE92F1C4A}" srcId="{CF9055CF-8DEB-4A02-949A-DE72B6AC5D37}" destId="{6D0E5D9F-7263-4526-A227-51301233F549}" srcOrd="2" destOrd="0" parTransId="{23416D07-25F8-426C-BC65-639E6BCF4D6D}" sibTransId="{DE289E29-1989-4D8E-8AA6-F030105B3F13}"/>
    <dgm:cxn modelId="{E0E2E1C6-E912-0A4F-AF4C-6864867FF76D}" srcId="{B6E26FFC-9977-4BBC-BEC7-3D6B63754E52}" destId="{B12C8294-1390-CF46-ACB6-C23D51853165}" srcOrd="0" destOrd="0" parTransId="{D564CB67-837B-1A49-B831-3A81BDE507C0}" sibTransId="{48E8CACF-39F4-B245-A620-48726117F12A}"/>
    <dgm:cxn modelId="{054EFCCF-2434-4D42-B4F5-2DBFBF69A539}" type="presOf" srcId="{B86124A4-14C7-49C7-A342-9B2C2B94980B}" destId="{4FF2B3C1-301B-4788-9857-9A2A9EA4E983}" srcOrd="0" destOrd="0" presId="urn:microsoft.com/office/officeart/2008/layout/SquareAccentList"/>
    <dgm:cxn modelId="{AAF857D0-8E08-4D46-B2B3-96DB45FA4FC8}" srcId="{B6E26FFC-9977-4BBC-BEC7-3D6B63754E52}" destId="{504C8AA4-849B-E54D-A141-DC8866E449FE}" srcOrd="3" destOrd="0" parTransId="{F210FA93-C042-A743-ACBA-B1F5EB60D107}" sibTransId="{750EE91E-7584-1D48-8F10-81C48B855552}"/>
    <dgm:cxn modelId="{953AFDD7-C58B-BB45-93CF-22B42FBB2FF6}" srcId="{6D0E5D9F-7263-4526-A227-51301233F549}" destId="{3961EC73-B28B-9D49-964B-D93876D5682C}" srcOrd="1" destOrd="0" parTransId="{34A37508-485F-E94D-8F4F-DC0F4E13CB8A}" sibTransId="{9F4CBD65-A483-9E4E-A4A7-8E503468BF7D}"/>
    <dgm:cxn modelId="{E6B04FE3-3A88-4426-95F3-50FED8342252}" type="presOf" srcId="{082E8A29-955A-4C7C-A174-3E9DCD4DC89B}" destId="{43E36EA4-503F-4A0C-B5FC-D8DE3292171E}" srcOrd="0" destOrd="0" presId="urn:microsoft.com/office/officeart/2008/layout/SquareAccentList"/>
    <dgm:cxn modelId="{595F1DF8-E7E0-4E57-AB6C-44BFB8E1B531}" type="presOf" srcId="{CF9055CF-8DEB-4A02-949A-DE72B6AC5D37}" destId="{1ECBCB41-E365-4D8C-8E35-CD8CA6EDC220}" srcOrd="0" destOrd="0" presId="urn:microsoft.com/office/officeart/2008/layout/SquareAccentList"/>
    <dgm:cxn modelId="{125311B3-FB39-47BA-95C6-8EAFEE50D329}" type="presParOf" srcId="{1ECBCB41-E365-4D8C-8E35-CD8CA6EDC220}" destId="{840E9F99-40DB-4698-9857-0BE0E56E5A25}" srcOrd="0" destOrd="0" presId="urn:microsoft.com/office/officeart/2008/layout/SquareAccentList"/>
    <dgm:cxn modelId="{C2E674C3-D6C1-4E30-B665-65E9C1AD9E3F}" type="presParOf" srcId="{840E9F99-40DB-4698-9857-0BE0E56E5A25}" destId="{E60867DE-46FD-40C9-8C83-FFD5EEBBC1B7}" srcOrd="0" destOrd="0" presId="urn:microsoft.com/office/officeart/2008/layout/SquareAccentList"/>
    <dgm:cxn modelId="{CF309381-9429-4384-8CCC-48DEA0978430}" type="presParOf" srcId="{E60867DE-46FD-40C9-8C83-FFD5EEBBC1B7}" destId="{2182AF5C-5D19-465A-8851-CF4B9AEAF069}" srcOrd="0" destOrd="0" presId="urn:microsoft.com/office/officeart/2008/layout/SquareAccentList"/>
    <dgm:cxn modelId="{F8024D9F-7D3D-4A69-BCCA-395851018932}" type="presParOf" srcId="{E60867DE-46FD-40C9-8C83-FFD5EEBBC1B7}" destId="{AD687C2A-E823-4325-B632-1CB3FECDC56D}" srcOrd="1" destOrd="0" presId="urn:microsoft.com/office/officeart/2008/layout/SquareAccentList"/>
    <dgm:cxn modelId="{289D5E33-FFCC-4D21-B775-DE49BEB88240}" type="presParOf" srcId="{E60867DE-46FD-40C9-8C83-FFD5EEBBC1B7}" destId="{43E36EA4-503F-4A0C-B5FC-D8DE3292171E}" srcOrd="2" destOrd="0" presId="urn:microsoft.com/office/officeart/2008/layout/SquareAccentList"/>
    <dgm:cxn modelId="{9685C7F4-F17E-48C1-9FE1-5D29C980CB00}" type="presParOf" srcId="{840E9F99-40DB-4698-9857-0BE0E56E5A25}" destId="{CFDFF1DD-E610-4B74-B349-A52A30900F91}" srcOrd="1" destOrd="0" presId="urn:microsoft.com/office/officeart/2008/layout/SquareAccentList"/>
    <dgm:cxn modelId="{F7C2A698-A2A3-47D3-BD35-3BE90422DC95}" type="presParOf" srcId="{CFDFF1DD-E610-4B74-B349-A52A30900F91}" destId="{CC952DB1-82A0-4D1A-A5FC-23696F4AD2C1}" srcOrd="0" destOrd="0" presId="urn:microsoft.com/office/officeart/2008/layout/SquareAccentList"/>
    <dgm:cxn modelId="{47528619-C7B4-45C1-ABC5-587D3EA0EA6A}" type="presParOf" srcId="{CC952DB1-82A0-4D1A-A5FC-23696F4AD2C1}" destId="{700FE0A9-E19E-417C-8665-97F84292023F}" srcOrd="0" destOrd="0" presId="urn:microsoft.com/office/officeart/2008/layout/SquareAccentList"/>
    <dgm:cxn modelId="{9D3BFF70-BFFA-43E5-A076-B1620E34EC93}" type="presParOf" srcId="{CC952DB1-82A0-4D1A-A5FC-23696F4AD2C1}" destId="{CC5613DE-3D66-45EF-A31A-561353B4A452}" srcOrd="1" destOrd="0" presId="urn:microsoft.com/office/officeart/2008/layout/SquareAccentList"/>
    <dgm:cxn modelId="{E284B5A0-A5E8-4A33-8FB5-79D5040693CA}" type="presParOf" srcId="{CFDFF1DD-E610-4B74-B349-A52A30900F91}" destId="{5CF043F6-1FFF-4B13-A522-CF012F37D28F}" srcOrd="1" destOrd="0" presId="urn:microsoft.com/office/officeart/2008/layout/SquareAccentList"/>
    <dgm:cxn modelId="{FA020D46-5677-42AE-B055-63A820015DF7}" type="presParOf" srcId="{5CF043F6-1FFF-4B13-A522-CF012F37D28F}" destId="{4159FB2E-4957-46FE-94DF-1BC3D2F4AFE1}" srcOrd="0" destOrd="0" presId="urn:microsoft.com/office/officeart/2008/layout/SquareAccentList"/>
    <dgm:cxn modelId="{71131827-E6EA-4C21-9224-834273A13FEA}" type="presParOf" srcId="{5CF043F6-1FFF-4B13-A522-CF012F37D28F}" destId="{633604D2-2C2F-4377-87BE-54B9A13446E1}" srcOrd="1" destOrd="0" presId="urn:microsoft.com/office/officeart/2008/layout/SquareAccentList"/>
    <dgm:cxn modelId="{299CF62F-DF82-425A-8150-7F3E315E912E}" type="presParOf" srcId="{CFDFF1DD-E610-4B74-B349-A52A30900F91}" destId="{A0B6E930-8DEF-4B20-94CC-ED1332583659}" srcOrd="2" destOrd="0" presId="urn:microsoft.com/office/officeart/2008/layout/SquareAccentList"/>
    <dgm:cxn modelId="{430545C6-7955-4932-8D5F-8E73D7199B92}" type="presParOf" srcId="{A0B6E930-8DEF-4B20-94CC-ED1332583659}" destId="{E2DF27E1-69D1-4153-9834-67594E4FAA4E}" srcOrd="0" destOrd="0" presId="urn:microsoft.com/office/officeart/2008/layout/SquareAccentList"/>
    <dgm:cxn modelId="{1D9F5A7D-142D-44C0-BB3E-4A8E6D6B345C}" type="presParOf" srcId="{A0B6E930-8DEF-4B20-94CC-ED1332583659}" destId="{4FF2B3C1-301B-4788-9857-9A2A9EA4E983}" srcOrd="1" destOrd="0" presId="urn:microsoft.com/office/officeart/2008/layout/SquareAccentList"/>
    <dgm:cxn modelId="{7C37BB88-0529-4D47-8F20-4320294FB05D}" type="presParOf" srcId="{1ECBCB41-E365-4D8C-8E35-CD8CA6EDC220}" destId="{0A6942E0-64E7-473F-A5D6-9ED3D5D9ECBB}" srcOrd="1" destOrd="0" presId="urn:microsoft.com/office/officeart/2008/layout/SquareAccentList"/>
    <dgm:cxn modelId="{BC6210B6-BC9F-403D-947E-9CCDA102BA9A}" type="presParOf" srcId="{0A6942E0-64E7-473F-A5D6-9ED3D5D9ECBB}" destId="{278A8BA1-249C-4486-B5F3-7A77FE303646}" srcOrd="0" destOrd="0" presId="urn:microsoft.com/office/officeart/2008/layout/SquareAccentList"/>
    <dgm:cxn modelId="{408E689F-8075-4EEF-8A0C-2FC37519E6CA}" type="presParOf" srcId="{278A8BA1-249C-4486-B5F3-7A77FE303646}" destId="{A75DF046-5A71-410A-AED8-60993D35AD2D}" srcOrd="0" destOrd="0" presId="urn:microsoft.com/office/officeart/2008/layout/SquareAccentList"/>
    <dgm:cxn modelId="{BDF1CADE-0B8F-4CAD-860A-F3B59AB26AA0}" type="presParOf" srcId="{278A8BA1-249C-4486-B5F3-7A77FE303646}" destId="{3316EBFB-C467-4F07-8706-0276F7563385}" srcOrd="1" destOrd="0" presId="urn:microsoft.com/office/officeart/2008/layout/SquareAccentList"/>
    <dgm:cxn modelId="{FC3DB49C-5251-408E-9AEA-827DC10C52CD}" type="presParOf" srcId="{278A8BA1-249C-4486-B5F3-7A77FE303646}" destId="{3295CF90-1569-4BB2-BD85-D0126A68CB50}" srcOrd="2" destOrd="0" presId="urn:microsoft.com/office/officeart/2008/layout/SquareAccentList"/>
    <dgm:cxn modelId="{57EFDBF9-DB05-43FF-93C0-F853514158C9}" type="presParOf" srcId="{0A6942E0-64E7-473F-A5D6-9ED3D5D9ECBB}" destId="{55850BB9-5104-4709-9DE0-9732439F9C63}" srcOrd="1" destOrd="0" presId="urn:microsoft.com/office/officeart/2008/layout/SquareAccentList"/>
    <dgm:cxn modelId="{2316E0ED-2A65-8D45-A7A4-DF651F5A3D26}" type="presParOf" srcId="{55850BB9-5104-4709-9DE0-9732439F9C63}" destId="{6E1E5689-B95B-434C-AAFF-092165AFD31B}" srcOrd="0" destOrd="0" presId="urn:microsoft.com/office/officeart/2008/layout/SquareAccentList"/>
    <dgm:cxn modelId="{077D1F38-E346-5043-A8B7-B20CB72C5FDA}" type="presParOf" srcId="{6E1E5689-B95B-434C-AAFF-092165AFD31B}" destId="{BE7DD389-96DC-F84B-ADDE-E4905CBEF284}" srcOrd="0" destOrd="0" presId="urn:microsoft.com/office/officeart/2008/layout/SquareAccentList"/>
    <dgm:cxn modelId="{0F19F814-E4FB-F24C-A8BD-C7B35CB8A9D9}" type="presParOf" srcId="{6E1E5689-B95B-434C-AAFF-092165AFD31B}" destId="{8289FF98-79EA-084B-88D2-AFDC3063B39B}" srcOrd="1" destOrd="0" presId="urn:microsoft.com/office/officeart/2008/layout/SquareAccentList"/>
    <dgm:cxn modelId="{67BE4AF9-4945-A74B-B713-C14BF45076C2}" type="presParOf" srcId="{55850BB9-5104-4709-9DE0-9732439F9C63}" destId="{A68C801E-CBDD-1B4B-9507-13C082A78F6F}" srcOrd="1" destOrd="0" presId="urn:microsoft.com/office/officeart/2008/layout/SquareAccentList"/>
    <dgm:cxn modelId="{13402F75-66AB-6D44-B308-A0318AE02989}" type="presParOf" srcId="{A68C801E-CBDD-1B4B-9507-13C082A78F6F}" destId="{C3ADAE81-CC36-E243-9C10-2AD40DE0F531}" srcOrd="0" destOrd="0" presId="urn:microsoft.com/office/officeart/2008/layout/SquareAccentList"/>
    <dgm:cxn modelId="{FEAEB8AF-713C-E34C-A2F0-A21BB337E1B7}" type="presParOf" srcId="{A68C801E-CBDD-1B4B-9507-13C082A78F6F}" destId="{5681A249-C36A-DE4D-87A4-94BADB5FB4C0}" srcOrd="1" destOrd="0" presId="urn:microsoft.com/office/officeart/2008/layout/SquareAccentList"/>
    <dgm:cxn modelId="{EEFD6072-2709-0D4B-9D0C-E7E9CD874E60}" type="presParOf" srcId="{55850BB9-5104-4709-9DE0-9732439F9C63}" destId="{425839BA-F36E-164C-B3EF-0D50D139A85C}" srcOrd="2" destOrd="0" presId="urn:microsoft.com/office/officeart/2008/layout/SquareAccentList"/>
    <dgm:cxn modelId="{704F693E-903C-5B49-B24F-68AFBF3FA35B}" type="presParOf" srcId="{425839BA-F36E-164C-B3EF-0D50D139A85C}" destId="{83155DAB-ED6F-F54E-A18B-ABF93EC3D035}" srcOrd="0" destOrd="0" presId="urn:microsoft.com/office/officeart/2008/layout/SquareAccentList"/>
    <dgm:cxn modelId="{FAA69F02-EB5C-9346-8858-4FFAE66055A2}" type="presParOf" srcId="{425839BA-F36E-164C-B3EF-0D50D139A85C}" destId="{092078D0-097E-EB4E-8CDC-D3EF54021A70}" srcOrd="1" destOrd="0" presId="urn:microsoft.com/office/officeart/2008/layout/SquareAccentList"/>
    <dgm:cxn modelId="{68A746B5-F1C1-B54A-B47F-C8DC808A5539}" type="presParOf" srcId="{55850BB9-5104-4709-9DE0-9732439F9C63}" destId="{7150851E-1EC2-EB41-BEC0-20040049DBE5}" srcOrd="3" destOrd="0" presId="urn:microsoft.com/office/officeart/2008/layout/SquareAccentList"/>
    <dgm:cxn modelId="{2DC7706F-AAE4-FD44-91D6-0E215FDA8778}" type="presParOf" srcId="{7150851E-1EC2-EB41-BEC0-20040049DBE5}" destId="{B54C3074-79E7-1D48-8D9B-D18EF24DAFDC}" srcOrd="0" destOrd="0" presId="urn:microsoft.com/office/officeart/2008/layout/SquareAccentList"/>
    <dgm:cxn modelId="{ACBD9222-AD67-E749-AAED-C4583A914FEE}" type="presParOf" srcId="{7150851E-1EC2-EB41-BEC0-20040049DBE5}" destId="{4818F60C-01FE-D142-8F76-15BAB87B8150}" srcOrd="1" destOrd="0" presId="urn:microsoft.com/office/officeart/2008/layout/SquareAccentList"/>
    <dgm:cxn modelId="{6EAF2698-B9DA-4FB6-913B-926E6770066B}" type="presParOf" srcId="{1ECBCB41-E365-4D8C-8E35-CD8CA6EDC220}" destId="{4698E8B0-EAED-45B3-9B3C-445EE8A3563B}" srcOrd="2" destOrd="0" presId="urn:microsoft.com/office/officeart/2008/layout/SquareAccentList"/>
    <dgm:cxn modelId="{73059947-0964-42ED-B88E-EE21DD1E8F51}" type="presParOf" srcId="{4698E8B0-EAED-45B3-9B3C-445EE8A3563B}" destId="{597F641A-D339-4344-BC5C-1037492A6783}" srcOrd="0" destOrd="0" presId="urn:microsoft.com/office/officeart/2008/layout/SquareAccentList"/>
    <dgm:cxn modelId="{7CD8B83A-0971-4290-9682-55735770F207}" type="presParOf" srcId="{597F641A-D339-4344-BC5C-1037492A6783}" destId="{DAE9F765-F58D-4295-9999-CBAFAD2E4E01}" srcOrd="0" destOrd="0" presId="urn:microsoft.com/office/officeart/2008/layout/SquareAccentList"/>
    <dgm:cxn modelId="{A2A4FC1A-1C58-43B4-9613-883C9C78E801}" type="presParOf" srcId="{597F641A-D339-4344-BC5C-1037492A6783}" destId="{C44C793C-5EDE-4A76-9A23-2DC69EA640BC}" srcOrd="1" destOrd="0" presId="urn:microsoft.com/office/officeart/2008/layout/SquareAccentList"/>
    <dgm:cxn modelId="{D3E40471-0C44-4BB0-A421-035A275C4AAE}" type="presParOf" srcId="{597F641A-D339-4344-BC5C-1037492A6783}" destId="{337838C2-7A5C-46E2-A5B8-9517F12B7FC4}" srcOrd="2" destOrd="0" presId="urn:microsoft.com/office/officeart/2008/layout/SquareAccentList"/>
    <dgm:cxn modelId="{CC127148-0F41-418D-BCAC-A2337AB553D4}" type="presParOf" srcId="{4698E8B0-EAED-45B3-9B3C-445EE8A3563B}" destId="{F003F33B-84EF-4035-A909-9051CDF23EE5}" srcOrd="1" destOrd="0" presId="urn:microsoft.com/office/officeart/2008/layout/SquareAccentList"/>
    <dgm:cxn modelId="{564F4C0A-72CA-0A4C-95D7-BC959B56AEE0}" type="presParOf" srcId="{F003F33B-84EF-4035-A909-9051CDF23EE5}" destId="{1429C969-3FC7-3F46-A231-AA8399198293}" srcOrd="0" destOrd="0" presId="urn:microsoft.com/office/officeart/2008/layout/SquareAccentList"/>
    <dgm:cxn modelId="{0C892501-1406-BE47-ADAA-431C876197AD}" type="presParOf" srcId="{1429C969-3FC7-3F46-A231-AA8399198293}" destId="{2664110E-8F23-ED42-90A8-20434A5F9A6D}" srcOrd="0" destOrd="0" presId="urn:microsoft.com/office/officeart/2008/layout/SquareAccentList"/>
    <dgm:cxn modelId="{9B0AD05C-9A02-344B-9EA3-DB9B73903BF1}" type="presParOf" srcId="{1429C969-3FC7-3F46-A231-AA8399198293}" destId="{03ED6936-A3AE-5D46-9610-9A35525D4948}" srcOrd="1" destOrd="0" presId="urn:microsoft.com/office/officeart/2008/layout/SquareAccentList"/>
    <dgm:cxn modelId="{52FCCD4A-6395-9C43-ADE5-0D096721E5BB}" type="presParOf" srcId="{F003F33B-84EF-4035-A909-9051CDF23EE5}" destId="{21F87C01-AC31-BE4B-8396-D470BE3B5660}" srcOrd="1" destOrd="0" presId="urn:microsoft.com/office/officeart/2008/layout/SquareAccentList"/>
    <dgm:cxn modelId="{EB0D4672-0261-9941-A48B-EC8448E7CA99}" type="presParOf" srcId="{21F87C01-AC31-BE4B-8396-D470BE3B5660}" destId="{7CDC5793-1410-9A49-90BA-A89C15FCDA7D}" srcOrd="0" destOrd="0" presId="urn:microsoft.com/office/officeart/2008/layout/SquareAccentList"/>
    <dgm:cxn modelId="{771171FB-43A0-FF46-AEE3-6B54E4631D42}" type="presParOf" srcId="{21F87C01-AC31-BE4B-8396-D470BE3B5660}" destId="{F25B8665-6A54-6641-BD99-6049F9102033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82AF5C-5D19-465A-8851-CF4B9AEAF069}">
      <dsp:nvSpPr>
        <dsp:cNvPr id="0" name=""/>
        <dsp:cNvSpPr/>
      </dsp:nvSpPr>
      <dsp:spPr>
        <a:xfrm>
          <a:off x="3373" y="676937"/>
          <a:ext cx="3203016" cy="3768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D687C2A-E823-4325-B632-1CB3FECDC56D}">
      <dsp:nvSpPr>
        <dsp:cNvPr id="0" name=""/>
        <dsp:cNvSpPr/>
      </dsp:nvSpPr>
      <dsp:spPr>
        <a:xfrm>
          <a:off x="3373" y="818457"/>
          <a:ext cx="235305" cy="23530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E36EA4-503F-4A0C-B5FC-D8DE3292171E}">
      <dsp:nvSpPr>
        <dsp:cNvPr id="0" name=""/>
        <dsp:cNvSpPr/>
      </dsp:nvSpPr>
      <dsp:spPr>
        <a:xfrm>
          <a:off x="3373" y="0"/>
          <a:ext cx="3203016" cy="676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Handle Data</a:t>
          </a:r>
        </a:p>
      </dsp:txBody>
      <dsp:txXfrm>
        <a:off x="3373" y="0"/>
        <a:ext cx="3203016" cy="676937"/>
      </dsp:txXfrm>
    </dsp:sp>
    <dsp:sp modelId="{700FE0A9-E19E-417C-8665-97F84292023F}">
      <dsp:nvSpPr>
        <dsp:cNvPr id="0" name=""/>
        <dsp:cNvSpPr/>
      </dsp:nvSpPr>
      <dsp:spPr>
        <a:xfrm>
          <a:off x="3373" y="1366946"/>
          <a:ext cx="235299" cy="2352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CC5613DE-3D66-45EF-A31A-561353B4A452}">
      <dsp:nvSpPr>
        <dsp:cNvPr id="0" name=""/>
        <dsp:cNvSpPr/>
      </dsp:nvSpPr>
      <dsp:spPr>
        <a:xfrm>
          <a:off x="227584" y="1210354"/>
          <a:ext cx="2978805" cy="548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Import Data</a:t>
          </a:r>
        </a:p>
      </dsp:txBody>
      <dsp:txXfrm>
        <a:off x="227584" y="1210354"/>
        <a:ext cx="2978805" cy="548483"/>
      </dsp:txXfrm>
    </dsp:sp>
    <dsp:sp modelId="{4159FB2E-4957-46FE-94DF-1BC3D2F4AFE1}">
      <dsp:nvSpPr>
        <dsp:cNvPr id="0" name=""/>
        <dsp:cNvSpPr/>
      </dsp:nvSpPr>
      <dsp:spPr>
        <a:xfrm>
          <a:off x="3373" y="1915430"/>
          <a:ext cx="235299" cy="2352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633604D2-2C2F-4377-87BE-54B9A13446E1}">
      <dsp:nvSpPr>
        <dsp:cNvPr id="0" name=""/>
        <dsp:cNvSpPr/>
      </dsp:nvSpPr>
      <dsp:spPr>
        <a:xfrm>
          <a:off x="227584" y="1758838"/>
          <a:ext cx="2978805" cy="548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Study the Data</a:t>
          </a:r>
        </a:p>
      </dsp:txBody>
      <dsp:txXfrm>
        <a:off x="227584" y="1758838"/>
        <a:ext cx="2978805" cy="548483"/>
      </dsp:txXfrm>
    </dsp:sp>
    <dsp:sp modelId="{E2DF27E1-69D1-4153-9834-67594E4FAA4E}">
      <dsp:nvSpPr>
        <dsp:cNvPr id="0" name=""/>
        <dsp:cNvSpPr/>
      </dsp:nvSpPr>
      <dsp:spPr>
        <a:xfrm>
          <a:off x="3373" y="2463913"/>
          <a:ext cx="235299" cy="2352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4FF2B3C1-301B-4788-9857-9A2A9EA4E983}">
      <dsp:nvSpPr>
        <dsp:cNvPr id="0" name=""/>
        <dsp:cNvSpPr/>
      </dsp:nvSpPr>
      <dsp:spPr>
        <a:xfrm>
          <a:off x="227584" y="2307321"/>
          <a:ext cx="2978805" cy="548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Clean the Data</a:t>
          </a:r>
        </a:p>
      </dsp:txBody>
      <dsp:txXfrm>
        <a:off x="227584" y="2307321"/>
        <a:ext cx="2978805" cy="548483"/>
      </dsp:txXfrm>
    </dsp:sp>
    <dsp:sp modelId="{A75DF046-5A71-410A-AED8-60993D35AD2D}">
      <dsp:nvSpPr>
        <dsp:cNvPr id="0" name=""/>
        <dsp:cNvSpPr/>
      </dsp:nvSpPr>
      <dsp:spPr>
        <a:xfrm>
          <a:off x="3366541" y="676937"/>
          <a:ext cx="3203016" cy="3768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316EBFB-C467-4F07-8706-0276F7563385}">
      <dsp:nvSpPr>
        <dsp:cNvPr id="0" name=""/>
        <dsp:cNvSpPr/>
      </dsp:nvSpPr>
      <dsp:spPr>
        <a:xfrm>
          <a:off x="3366541" y="818457"/>
          <a:ext cx="235305" cy="23530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95CF90-1569-4BB2-BD85-D0126A68CB50}">
      <dsp:nvSpPr>
        <dsp:cNvPr id="0" name=""/>
        <dsp:cNvSpPr/>
      </dsp:nvSpPr>
      <dsp:spPr>
        <a:xfrm>
          <a:off x="3366541" y="0"/>
          <a:ext cx="3203016" cy="676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Analyze Data</a:t>
          </a:r>
        </a:p>
      </dsp:txBody>
      <dsp:txXfrm>
        <a:off x="3366541" y="0"/>
        <a:ext cx="3203016" cy="676937"/>
      </dsp:txXfrm>
    </dsp:sp>
    <dsp:sp modelId="{BE7DD389-96DC-F84B-ADDE-E4905CBEF284}">
      <dsp:nvSpPr>
        <dsp:cNvPr id="0" name=""/>
        <dsp:cNvSpPr/>
      </dsp:nvSpPr>
      <dsp:spPr>
        <a:xfrm>
          <a:off x="3366541" y="1366946"/>
          <a:ext cx="235299" cy="2352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8289FF98-79EA-084B-88D2-AFDC3063B39B}">
      <dsp:nvSpPr>
        <dsp:cNvPr id="0" name=""/>
        <dsp:cNvSpPr/>
      </dsp:nvSpPr>
      <dsp:spPr>
        <a:xfrm>
          <a:off x="3590752" y="1210354"/>
          <a:ext cx="2978805" cy="548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Basic exploration</a:t>
          </a:r>
        </a:p>
      </dsp:txBody>
      <dsp:txXfrm>
        <a:off x="3590752" y="1210354"/>
        <a:ext cx="2978805" cy="548483"/>
      </dsp:txXfrm>
    </dsp:sp>
    <dsp:sp modelId="{C3ADAE81-CC36-E243-9C10-2AD40DE0F531}">
      <dsp:nvSpPr>
        <dsp:cNvPr id="0" name=""/>
        <dsp:cNvSpPr/>
      </dsp:nvSpPr>
      <dsp:spPr>
        <a:xfrm>
          <a:off x="3366541" y="1915430"/>
          <a:ext cx="235299" cy="2352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5681A249-C36A-DE4D-87A4-94BADB5FB4C0}">
      <dsp:nvSpPr>
        <dsp:cNvPr id="0" name=""/>
        <dsp:cNvSpPr/>
      </dsp:nvSpPr>
      <dsp:spPr>
        <a:xfrm>
          <a:off x="3590752" y="1758838"/>
          <a:ext cx="2978805" cy="548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Summary statistics</a:t>
          </a:r>
        </a:p>
      </dsp:txBody>
      <dsp:txXfrm>
        <a:off x="3590752" y="1758838"/>
        <a:ext cx="2978805" cy="548483"/>
      </dsp:txXfrm>
    </dsp:sp>
    <dsp:sp modelId="{83155DAB-ED6F-F54E-A18B-ABF93EC3D035}">
      <dsp:nvSpPr>
        <dsp:cNvPr id="0" name=""/>
        <dsp:cNvSpPr/>
      </dsp:nvSpPr>
      <dsp:spPr>
        <a:xfrm>
          <a:off x="3366541" y="2463913"/>
          <a:ext cx="235299" cy="2352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092078D0-097E-EB4E-8CDC-D3EF54021A70}">
      <dsp:nvSpPr>
        <dsp:cNvPr id="0" name=""/>
        <dsp:cNvSpPr/>
      </dsp:nvSpPr>
      <dsp:spPr>
        <a:xfrm>
          <a:off x="3590752" y="2307321"/>
          <a:ext cx="2978805" cy="548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Visual representation of data</a:t>
          </a:r>
        </a:p>
      </dsp:txBody>
      <dsp:txXfrm>
        <a:off x="3590752" y="2307321"/>
        <a:ext cx="2978805" cy="548483"/>
      </dsp:txXfrm>
    </dsp:sp>
    <dsp:sp modelId="{B54C3074-79E7-1D48-8D9B-D18EF24DAFDC}">
      <dsp:nvSpPr>
        <dsp:cNvPr id="0" name=""/>
        <dsp:cNvSpPr/>
      </dsp:nvSpPr>
      <dsp:spPr>
        <a:xfrm>
          <a:off x="3366541" y="3012397"/>
          <a:ext cx="235299" cy="2352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4818F60C-01FE-D142-8F76-15BAB87B8150}">
      <dsp:nvSpPr>
        <dsp:cNvPr id="0" name=""/>
        <dsp:cNvSpPr/>
      </dsp:nvSpPr>
      <dsp:spPr>
        <a:xfrm>
          <a:off x="3590752" y="2855805"/>
          <a:ext cx="2978805" cy="548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Gathering the insights from data(EDA)</a:t>
          </a:r>
        </a:p>
      </dsp:txBody>
      <dsp:txXfrm>
        <a:off x="3590752" y="2855805"/>
        <a:ext cx="2978805" cy="548483"/>
      </dsp:txXfrm>
    </dsp:sp>
    <dsp:sp modelId="{DAE9F765-F58D-4295-9999-CBAFAD2E4E01}">
      <dsp:nvSpPr>
        <dsp:cNvPr id="0" name=""/>
        <dsp:cNvSpPr/>
      </dsp:nvSpPr>
      <dsp:spPr>
        <a:xfrm>
          <a:off x="6729708" y="676937"/>
          <a:ext cx="3203016" cy="3768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44C793C-5EDE-4A76-9A23-2DC69EA640BC}">
      <dsp:nvSpPr>
        <dsp:cNvPr id="0" name=""/>
        <dsp:cNvSpPr/>
      </dsp:nvSpPr>
      <dsp:spPr>
        <a:xfrm>
          <a:off x="6729708" y="818457"/>
          <a:ext cx="235305" cy="23530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7838C2-7A5C-46E2-A5B8-9517F12B7FC4}">
      <dsp:nvSpPr>
        <dsp:cNvPr id="0" name=""/>
        <dsp:cNvSpPr/>
      </dsp:nvSpPr>
      <dsp:spPr>
        <a:xfrm>
          <a:off x="6729708" y="0"/>
          <a:ext cx="3203016" cy="676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Machine Learning</a:t>
          </a:r>
        </a:p>
      </dsp:txBody>
      <dsp:txXfrm>
        <a:off x="6729708" y="0"/>
        <a:ext cx="3203016" cy="676937"/>
      </dsp:txXfrm>
    </dsp:sp>
    <dsp:sp modelId="{2664110E-8F23-ED42-90A8-20434A5F9A6D}">
      <dsp:nvSpPr>
        <dsp:cNvPr id="0" name=""/>
        <dsp:cNvSpPr/>
      </dsp:nvSpPr>
      <dsp:spPr>
        <a:xfrm>
          <a:off x="6729708" y="1366946"/>
          <a:ext cx="235299" cy="2352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03ED6936-A3AE-5D46-9610-9A35525D4948}">
      <dsp:nvSpPr>
        <dsp:cNvPr id="0" name=""/>
        <dsp:cNvSpPr/>
      </dsp:nvSpPr>
      <dsp:spPr>
        <a:xfrm>
          <a:off x="6953920" y="1210354"/>
          <a:ext cx="2978805" cy="548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Data Preprocessing </a:t>
          </a:r>
        </a:p>
      </dsp:txBody>
      <dsp:txXfrm>
        <a:off x="6953920" y="1210354"/>
        <a:ext cx="2978805" cy="548483"/>
      </dsp:txXfrm>
    </dsp:sp>
    <dsp:sp modelId="{7CDC5793-1410-9A49-90BA-A89C15FCDA7D}">
      <dsp:nvSpPr>
        <dsp:cNvPr id="0" name=""/>
        <dsp:cNvSpPr/>
      </dsp:nvSpPr>
      <dsp:spPr>
        <a:xfrm>
          <a:off x="6729708" y="1915430"/>
          <a:ext cx="235299" cy="2352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F25B8665-6A54-6641-BD99-6049F9102033}">
      <dsp:nvSpPr>
        <dsp:cNvPr id="0" name=""/>
        <dsp:cNvSpPr/>
      </dsp:nvSpPr>
      <dsp:spPr>
        <a:xfrm>
          <a:off x="6953920" y="1758838"/>
          <a:ext cx="2978805" cy="548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Data Prep for new models</a:t>
          </a:r>
        </a:p>
      </dsp:txBody>
      <dsp:txXfrm>
        <a:off x="6953920" y="1758838"/>
        <a:ext cx="2978805" cy="5484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84954-AF47-F84F-BA9C-D93F71ACE133}" type="datetimeFigureOut">
              <a:rPr lang="en-US" smtClean="0"/>
              <a:t>12/9/20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C7DD83-A7C2-D44F-AD6D-D463633C2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28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 deposit is an investment where you deposit money in the bank for a period on which bank offers some fixed rate interest. At end of the period, client gets the deposited money plus the amount equivalent to fixed rate % of deposited money.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C7DD83-A7C2-D44F-AD6D-D463633C2A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88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High volume of clients – age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Subscribed client’s financial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High success rate months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Education of subscribed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Previous outcomes relation with new campaign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Number of contact times importance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C7DD83-A7C2-D44F-AD6D-D463633C2AB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30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C7DD83-A7C2-D44F-AD6D-D463633C2AB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789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C7DD83-A7C2-D44F-AD6D-D463633C2AB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161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C7DD83-A7C2-D44F-AD6D-D463633C2AB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45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Given model performance was evaluated by comparing </a:t>
            </a:r>
          </a:p>
          <a:p>
            <a:r>
              <a:rPr lang="en-US" dirty="0"/>
              <a:t>TP = True Positive</a:t>
            </a:r>
          </a:p>
          <a:p>
            <a:r>
              <a:rPr lang="en-US" dirty="0"/>
              <a:t>TN = True Negative </a:t>
            </a:r>
          </a:p>
          <a:p>
            <a:r>
              <a:rPr lang="en-US" dirty="0"/>
              <a:t>FP = False Positive</a:t>
            </a:r>
          </a:p>
          <a:p>
            <a:r>
              <a:rPr lang="en-US" dirty="0"/>
              <a:t>FN = False Negative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C7DD83-A7C2-D44F-AD6D-D463633C2AB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263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412164-4F16-C54C-8BFC-5E0F2807A0CA}"/>
              </a:ext>
            </a:extLst>
          </p:cNvPr>
          <p:cNvSpPr/>
          <p:nvPr/>
        </p:nvSpPr>
        <p:spPr>
          <a:xfrm>
            <a:off x="1605040" y="2112570"/>
            <a:ext cx="937949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Bank Marketing Case Study</a:t>
            </a:r>
          </a:p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Analysis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2BEC56-208F-CC43-BDB3-6D2BB9FCCBE9}"/>
              </a:ext>
            </a:extLst>
          </p:cNvPr>
          <p:cNvSpPr txBox="1"/>
          <p:nvPr/>
        </p:nvSpPr>
        <p:spPr>
          <a:xfrm>
            <a:off x="4778662" y="4336453"/>
            <a:ext cx="2634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Aishwarya Setty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6E2855-8FA1-3A40-8510-EC55A4287ACC}"/>
              </a:ext>
            </a:extLst>
          </p:cNvPr>
          <p:cNvSpPr txBox="1"/>
          <p:nvPr/>
        </p:nvSpPr>
        <p:spPr>
          <a:xfrm>
            <a:off x="9137959" y="74905"/>
            <a:ext cx="3054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Quicken Loans - Interview</a:t>
            </a:r>
          </a:p>
        </p:txBody>
      </p:sp>
    </p:spTree>
    <p:extLst>
      <p:ext uri="{BB962C8B-B14F-4D97-AF65-F5344CB8AC3E}">
        <p14:creationId xmlns:p14="http://schemas.microsoft.com/office/powerpoint/2010/main" val="3992234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8EEDA90-02DE-6340-9D5A-B1D33B485684}"/>
              </a:ext>
            </a:extLst>
          </p:cNvPr>
          <p:cNvSpPr/>
          <p:nvPr/>
        </p:nvSpPr>
        <p:spPr>
          <a:xfrm>
            <a:off x="3488685" y="163977"/>
            <a:ext cx="55515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INSIGHTS – ‘Job’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53A001C6-E047-1847-B328-3AC8057DC3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35" t="48485" r="20342" b="2568"/>
          <a:stretch/>
        </p:blipFill>
        <p:spPr>
          <a:xfrm>
            <a:off x="553994" y="1244430"/>
            <a:ext cx="9057503" cy="54124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9696D0-AFC5-274F-82E2-E01A7D031879}"/>
              </a:ext>
            </a:extLst>
          </p:cNvPr>
          <p:cNvSpPr txBox="1"/>
          <p:nvPr/>
        </p:nvSpPr>
        <p:spPr>
          <a:xfrm>
            <a:off x="9747974" y="1705970"/>
            <a:ext cx="231664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–</a:t>
            </a:r>
          </a:p>
          <a:p>
            <a:pPr lvl="1"/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3.3% Yes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pPr lvl="1"/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22.0% Nos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Technician–</a:t>
            </a:r>
          </a:p>
          <a:p>
            <a:pPr lvl="1"/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1.8% Yes’</a:t>
            </a:r>
          </a:p>
          <a:p>
            <a:pPr lvl="1"/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14.6% Nos</a:t>
            </a:r>
          </a:p>
          <a:p>
            <a:pPr lvl="1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99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, bar chart&#10;&#10;Description automatically generated">
            <a:extLst>
              <a:ext uri="{FF2B5EF4-FFF2-40B4-BE49-F238E27FC236}">
                <a16:creationId xmlns:a16="http://schemas.microsoft.com/office/drawing/2014/main" id="{085498BB-21DC-C849-9387-5461C0177A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36" t="3555" r="10467" b="3557"/>
          <a:stretch/>
        </p:blipFill>
        <p:spPr>
          <a:xfrm>
            <a:off x="565811" y="1329831"/>
            <a:ext cx="8670773" cy="502928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3C0B7B4-BA11-2844-B8CF-8BA9EBF5A523}"/>
              </a:ext>
            </a:extLst>
          </p:cNvPr>
          <p:cNvSpPr/>
          <p:nvPr/>
        </p:nvSpPr>
        <p:spPr>
          <a:xfrm>
            <a:off x="2405603" y="94389"/>
            <a:ext cx="7726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INSIGHTS – ‘Education’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643B1A-6D06-8742-A7E3-1A28BC49F61B}"/>
              </a:ext>
            </a:extLst>
          </p:cNvPr>
          <p:cNvSpPr txBox="1"/>
          <p:nvPr/>
        </p:nvSpPr>
        <p:spPr>
          <a:xfrm>
            <a:off x="9236584" y="1527028"/>
            <a:ext cx="285693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Highest subscribers-University degree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effectLst>
                <a:outerShdw blurRad="38100" dist="19050" dir="2700000" algn="tl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effectLst>
                <a:outerShdw blurRad="38100" dist="19050" dir="2700000" algn="tl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effectLst>
                <a:outerShdw blurRad="38100" dist="19050" dir="2700000" algn="tl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Next highest subscribers High school diploma.</a:t>
            </a:r>
          </a:p>
        </p:txBody>
      </p:sp>
    </p:spTree>
    <p:extLst>
      <p:ext uri="{BB962C8B-B14F-4D97-AF65-F5344CB8AC3E}">
        <p14:creationId xmlns:p14="http://schemas.microsoft.com/office/powerpoint/2010/main" val="1414361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37B6CF-838F-2F4E-ABC4-032F37A73721}"/>
              </a:ext>
            </a:extLst>
          </p:cNvPr>
          <p:cNvSpPr/>
          <p:nvPr/>
        </p:nvSpPr>
        <p:spPr>
          <a:xfrm>
            <a:off x="3288856" y="149994"/>
            <a:ext cx="59602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INSIGHTS – ‘Loan’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67325F77-59B2-374F-ADF8-591DB01518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2" r="10821" b="5043"/>
          <a:stretch/>
        </p:blipFill>
        <p:spPr>
          <a:xfrm>
            <a:off x="543698" y="1456384"/>
            <a:ext cx="5165124" cy="3961777"/>
          </a:xfrm>
          <a:prstGeom prst="rect">
            <a:avLst/>
          </a:prstGeom>
        </p:spPr>
      </p:pic>
      <p:pic>
        <p:nvPicPr>
          <p:cNvPr id="6" name="Picture 5" descr="Chart, waterfall chart&#10;&#10;Description automatically generated">
            <a:extLst>
              <a:ext uri="{FF2B5EF4-FFF2-40B4-BE49-F238E27FC236}">
                <a16:creationId xmlns:a16="http://schemas.microsoft.com/office/drawing/2014/main" id="{976A0092-B55D-A94C-AACD-5150EBF12E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29" t="-3160" r="17214" b="9548"/>
          <a:stretch/>
        </p:blipFill>
        <p:spPr>
          <a:xfrm>
            <a:off x="6483178" y="1327410"/>
            <a:ext cx="5165124" cy="409075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B1873CC-3827-0845-9DD2-0D0EEA135B88}"/>
              </a:ext>
            </a:extLst>
          </p:cNvPr>
          <p:cNvSpPr/>
          <p:nvPr/>
        </p:nvSpPr>
        <p:spPr>
          <a:xfrm>
            <a:off x="1979736" y="5442417"/>
            <a:ext cx="180118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Housing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24000A-393D-9647-9E85-E5ADA120541B}"/>
              </a:ext>
            </a:extLst>
          </p:cNvPr>
          <p:cNvSpPr/>
          <p:nvPr/>
        </p:nvSpPr>
        <p:spPr>
          <a:xfrm>
            <a:off x="8686327" y="5442417"/>
            <a:ext cx="1125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Personal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14CF9-0E00-6C46-8CE8-5CF618072E2D}"/>
              </a:ext>
            </a:extLst>
          </p:cNvPr>
          <p:cNvSpPr txBox="1"/>
          <p:nvPr/>
        </p:nvSpPr>
        <p:spPr>
          <a:xfrm>
            <a:off x="1145627" y="5999427"/>
            <a:ext cx="10502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not be inferred that – No Loan – Higher chances of subscription </a:t>
            </a:r>
          </a:p>
        </p:txBody>
      </p:sp>
    </p:spTree>
    <p:extLst>
      <p:ext uri="{BB962C8B-B14F-4D97-AF65-F5344CB8AC3E}">
        <p14:creationId xmlns:p14="http://schemas.microsoft.com/office/powerpoint/2010/main" val="3317628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BA59C9-8398-064F-95E1-4E819033ECA2}"/>
              </a:ext>
            </a:extLst>
          </p:cNvPr>
          <p:cNvSpPr/>
          <p:nvPr/>
        </p:nvSpPr>
        <p:spPr>
          <a:xfrm>
            <a:off x="2911282" y="149995"/>
            <a:ext cx="65918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INSIGHTS – ‘Marital’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11E05D54-CE08-A743-A362-1F50A1539D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63" r="14257" b="5233"/>
          <a:stretch/>
        </p:blipFill>
        <p:spPr>
          <a:xfrm>
            <a:off x="867003" y="1289132"/>
            <a:ext cx="8736226" cy="48261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596F4AB-536F-1244-9C34-EBA18B20F2D1}"/>
              </a:ext>
            </a:extLst>
          </p:cNvPr>
          <p:cNvSpPr txBox="1"/>
          <p:nvPr/>
        </p:nvSpPr>
        <p:spPr>
          <a:xfrm>
            <a:off x="9730853" y="1924335"/>
            <a:ext cx="22928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Married –</a:t>
            </a:r>
          </a:p>
          <a:p>
            <a:pPr lvl="1"/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6.1% Yes</a:t>
            </a:r>
          </a:p>
          <a:p>
            <a:pPr lvl="1"/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54.4% No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198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4A74DB-23AC-9042-B8FA-1FCEA3A60959}"/>
              </a:ext>
            </a:extLst>
          </p:cNvPr>
          <p:cNvSpPr/>
          <p:nvPr/>
        </p:nvSpPr>
        <p:spPr>
          <a:xfrm>
            <a:off x="1681418" y="188040"/>
            <a:ext cx="94788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INSIGHTS – ‘Contact_Mode’</a:t>
            </a:r>
          </a:p>
        </p:txBody>
      </p:sp>
      <p:pic>
        <p:nvPicPr>
          <p:cNvPr id="4" name="Picture 3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7D9416EC-4DCF-6A42-8C53-0C6E7814F4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70" r="14865" b="3883"/>
          <a:stretch/>
        </p:blipFill>
        <p:spPr>
          <a:xfrm>
            <a:off x="1681418" y="1352085"/>
            <a:ext cx="9181071" cy="46529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94938B-D393-214F-83A5-EC3BD69FBB1E}"/>
              </a:ext>
            </a:extLst>
          </p:cNvPr>
          <p:cNvSpPr txBox="1"/>
          <p:nvPr/>
        </p:nvSpPr>
        <p:spPr>
          <a:xfrm>
            <a:off x="2894281" y="6245730"/>
            <a:ext cx="7053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Cellular is the most efficient mode of contact</a:t>
            </a:r>
          </a:p>
        </p:txBody>
      </p:sp>
    </p:spTree>
    <p:extLst>
      <p:ext uri="{BB962C8B-B14F-4D97-AF65-F5344CB8AC3E}">
        <p14:creationId xmlns:p14="http://schemas.microsoft.com/office/powerpoint/2010/main" val="1485707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DCD320-BC99-7745-B539-4ADC47EE54DF}"/>
              </a:ext>
            </a:extLst>
          </p:cNvPr>
          <p:cNvSpPr/>
          <p:nvPr/>
        </p:nvSpPr>
        <p:spPr>
          <a:xfrm>
            <a:off x="877341" y="0"/>
            <a:ext cx="106298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INSIGHTS – ‘Previous_Outcome’</a:t>
            </a:r>
          </a:p>
        </p:txBody>
      </p:sp>
      <p:pic>
        <p:nvPicPr>
          <p:cNvPr id="4" name="Picture 3" descr="Chart, waterfall chart&#10;&#10;Description automatically generated">
            <a:extLst>
              <a:ext uri="{FF2B5EF4-FFF2-40B4-BE49-F238E27FC236}">
                <a16:creationId xmlns:a16="http://schemas.microsoft.com/office/drawing/2014/main" id="{6AC6A7A2-6254-8C4D-931B-267E721FB6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9" r="7470" b="4914"/>
          <a:stretch/>
        </p:blipFill>
        <p:spPr>
          <a:xfrm>
            <a:off x="656298" y="1383957"/>
            <a:ext cx="8957259" cy="478206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B003B86-D1A5-6247-847E-546655923AF6}"/>
              </a:ext>
            </a:extLst>
          </p:cNvPr>
          <p:cNvSpPr txBox="1"/>
          <p:nvPr/>
        </p:nvSpPr>
        <p:spPr>
          <a:xfrm>
            <a:off x="9613557" y="2220717"/>
            <a:ext cx="242376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~ 86% - New Customers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success rate holds significance</a:t>
            </a:r>
          </a:p>
        </p:txBody>
      </p:sp>
    </p:spTree>
    <p:extLst>
      <p:ext uri="{BB962C8B-B14F-4D97-AF65-F5344CB8AC3E}">
        <p14:creationId xmlns:p14="http://schemas.microsoft.com/office/powerpoint/2010/main" val="1724948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81D9E1-CA74-EB4D-86B7-4919A09DC97D}"/>
              </a:ext>
            </a:extLst>
          </p:cNvPr>
          <p:cNvSpPr/>
          <p:nvPr/>
        </p:nvSpPr>
        <p:spPr>
          <a:xfrm>
            <a:off x="2242316" y="139914"/>
            <a:ext cx="79480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INSIGHTS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– ‘Campaign’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5E0C4475-BBB1-7546-A1B8-16BDBAFC63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02" t="15503" r="21083"/>
          <a:stretch/>
        </p:blipFill>
        <p:spPr>
          <a:xfrm>
            <a:off x="1734341" y="1063244"/>
            <a:ext cx="7030995" cy="57947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EEB6CB-8EFC-4048-8582-02A0F58D4C44}"/>
              </a:ext>
            </a:extLst>
          </p:cNvPr>
          <p:cNvSpPr txBox="1"/>
          <p:nvPr/>
        </p:nvSpPr>
        <p:spPr>
          <a:xfrm>
            <a:off x="8924022" y="2142698"/>
            <a:ext cx="30723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in number of contacts –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yields less 	subscriptions</a:t>
            </a:r>
          </a:p>
        </p:txBody>
      </p:sp>
    </p:spTree>
    <p:extLst>
      <p:ext uri="{BB962C8B-B14F-4D97-AF65-F5344CB8AC3E}">
        <p14:creationId xmlns:p14="http://schemas.microsoft.com/office/powerpoint/2010/main" val="3394670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9ADEAE-B05F-E84A-AC41-5F3FE188D1BC}"/>
              </a:ext>
            </a:extLst>
          </p:cNvPr>
          <p:cNvSpPr/>
          <p:nvPr/>
        </p:nvSpPr>
        <p:spPr>
          <a:xfrm>
            <a:off x="2323172" y="138289"/>
            <a:ext cx="7545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INSIGHTS – Correlation</a:t>
            </a:r>
          </a:p>
        </p:txBody>
      </p:sp>
      <p:pic>
        <p:nvPicPr>
          <p:cNvPr id="5" name="Picture 4" descr="A picture containing calendar&#10;&#10;Description automatically generated">
            <a:extLst>
              <a:ext uri="{FF2B5EF4-FFF2-40B4-BE49-F238E27FC236}">
                <a16:creationId xmlns:a16="http://schemas.microsoft.com/office/drawing/2014/main" id="{2D6751A0-C399-4444-9E2F-79FFB9D5DD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10" r="4836"/>
          <a:stretch/>
        </p:blipFill>
        <p:spPr>
          <a:xfrm>
            <a:off x="899411" y="1349114"/>
            <a:ext cx="8649324" cy="49617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96DA70-0A01-704C-994F-C0B96F9A1E7D}"/>
              </a:ext>
            </a:extLst>
          </p:cNvPr>
          <p:cNvSpPr txBox="1"/>
          <p:nvPr/>
        </p:nvSpPr>
        <p:spPr>
          <a:xfrm>
            <a:off x="9759645" y="1659285"/>
            <a:ext cx="23186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 values with each other have high correlation </a:t>
            </a:r>
          </a:p>
        </p:txBody>
      </p:sp>
    </p:spTree>
    <p:extLst>
      <p:ext uri="{BB962C8B-B14F-4D97-AF65-F5344CB8AC3E}">
        <p14:creationId xmlns:p14="http://schemas.microsoft.com/office/powerpoint/2010/main" val="1686667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36D1175-7742-7D41-88FF-EFDE8266507B}"/>
              </a:ext>
            </a:extLst>
          </p:cNvPr>
          <p:cNvSpPr/>
          <p:nvPr/>
        </p:nvSpPr>
        <p:spPr>
          <a:xfrm>
            <a:off x="2362940" y="352269"/>
            <a:ext cx="77444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PREPROCESSING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2E6ED3-EA83-B147-BF03-13ED20B127A5}"/>
              </a:ext>
            </a:extLst>
          </p:cNvPr>
          <p:cNvSpPr txBox="1"/>
          <p:nvPr/>
        </p:nvSpPr>
        <p:spPr>
          <a:xfrm>
            <a:off x="2732013" y="1659285"/>
            <a:ext cx="7006281" cy="5174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Nulls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Dropping duplicate rows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Dropping Model Performance column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and class variables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and Test split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Encoding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Hot encoding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B70EE9-EF98-1340-AE6F-1492FC2BD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53" y="49719"/>
            <a:ext cx="11627724" cy="2794110"/>
          </a:xfrm>
          <a:prstGeom prst="rect">
            <a:avLst/>
          </a:prstGeom>
        </p:spPr>
      </p:pic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80FCC783-AC1F-9F46-994B-7CD3BB5FE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53" y="2791437"/>
            <a:ext cx="12192000" cy="18522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66D8E80-274D-5A48-AB87-01A4ACA6FD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153" y="4643644"/>
            <a:ext cx="12192000" cy="211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380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430DBB-3F64-9844-A04D-7FE765C068FE}"/>
              </a:ext>
            </a:extLst>
          </p:cNvPr>
          <p:cNvSpPr/>
          <p:nvPr/>
        </p:nvSpPr>
        <p:spPr>
          <a:xfrm>
            <a:off x="1315599" y="152468"/>
            <a:ext cx="101761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COMPANY DEPLOYED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023D70-F3B0-B342-B720-42088A449715}"/>
              </a:ext>
            </a:extLst>
          </p:cNvPr>
          <p:cNvSpPr txBox="1"/>
          <p:nvPr/>
        </p:nvSpPr>
        <p:spPr>
          <a:xfrm>
            <a:off x="1315599" y="1827725"/>
            <a:ext cx="4665060" cy="3877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Performance Evaluation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Confusion Matrix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4FC61B-6781-DC41-96EF-2EC47BFE08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245" t="9554"/>
          <a:stretch/>
        </p:blipFill>
        <p:spPr>
          <a:xfrm>
            <a:off x="1809459" y="2842055"/>
            <a:ext cx="3268862" cy="2492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ED66A5-8671-654F-864E-C5F016A7BD71}"/>
              </a:ext>
            </a:extLst>
          </p:cNvPr>
          <p:cNvSpPr txBox="1"/>
          <p:nvPr/>
        </p:nvSpPr>
        <p:spPr>
          <a:xfrm>
            <a:off x="5980659" y="3720551"/>
            <a:ext cx="5706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Result:</a:t>
            </a:r>
          </a:p>
          <a:p>
            <a:r>
              <a:rPr lang="en-US" sz="2400" dirty="0"/>
              <a:t>Not an efficient model – Low accuracy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6AC9D0-6C06-7D4E-83FF-360BEB4C64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4750" y="5360239"/>
            <a:ext cx="4292600" cy="50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105469-4A92-2443-9144-64D5FD6A9F16}"/>
              </a:ext>
            </a:extLst>
          </p:cNvPr>
          <p:cNvSpPr txBox="1"/>
          <p:nvPr/>
        </p:nvSpPr>
        <p:spPr>
          <a:xfrm>
            <a:off x="5785227" y="1827725"/>
            <a:ext cx="43704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Prediction Model Accuracy</a:t>
            </a:r>
          </a:p>
          <a:p>
            <a:r>
              <a:rPr lang="en-US" sz="2400" dirty="0"/>
              <a:t> 	Threshold =  </a:t>
            </a:r>
            <a:r>
              <a:rPr lang="en-US" sz="2400" b="1" dirty="0"/>
              <a:t>0.9</a:t>
            </a:r>
          </a:p>
          <a:p>
            <a:r>
              <a:rPr lang="en-US" sz="2400" b="1" dirty="0"/>
              <a:t>	</a:t>
            </a:r>
            <a:r>
              <a:rPr lang="en-US" sz="2400" dirty="0"/>
              <a:t>Accuracy =</a:t>
            </a:r>
            <a:r>
              <a:rPr lang="en-US" sz="2400" b="1" dirty="0"/>
              <a:t> 0.2</a:t>
            </a:r>
          </a:p>
        </p:txBody>
      </p:sp>
    </p:spTree>
    <p:extLst>
      <p:ext uri="{BB962C8B-B14F-4D97-AF65-F5344CB8AC3E}">
        <p14:creationId xmlns:p14="http://schemas.microsoft.com/office/powerpoint/2010/main" val="3496024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5E4366-9E08-864C-AA60-97CC5AE4B50D}"/>
              </a:ext>
            </a:extLst>
          </p:cNvPr>
          <p:cNvSpPr/>
          <p:nvPr/>
        </p:nvSpPr>
        <p:spPr>
          <a:xfrm>
            <a:off x="4224334" y="661456"/>
            <a:ext cx="37433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989DEB-00B0-3744-8D39-3EFFF48804C9}"/>
              </a:ext>
            </a:extLst>
          </p:cNvPr>
          <p:cNvSpPr txBox="1"/>
          <p:nvPr/>
        </p:nvSpPr>
        <p:spPr>
          <a:xfrm>
            <a:off x="1448498" y="1863822"/>
            <a:ext cx="1001759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Performing Data Analysis on a Bank’s Marketing dataset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Handling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– EDA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for Machine Learning Modeling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of deployed model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from data</a:t>
            </a:r>
          </a:p>
        </p:txBody>
      </p:sp>
      <p:pic>
        <p:nvPicPr>
          <p:cNvPr id="4" name="Picture 8" descr="http://www.mbaapplicant.com/images/blog/data_sufficiency_1.jpg">
            <a:extLst>
              <a:ext uri="{FF2B5EF4-FFF2-40B4-BE49-F238E27FC236}">
                <a16:creationId xmlns:a16="http://schemas.microsoft.com/office/drawing/2014/main" id="{B7447AE3-328F-C843-B10D-39542AEAC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7417" y="254567"/>
            <a:ext cx="2389631" cy="166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s://www.edx.org/sites/default/files/course/image/promoted/ex102x-course_card-378x225_0.jpg">
            <a:extLst>
              <a:ext uri="{FF2B5EF4-FFF2-40B4-BE49-F238E27FC236}">
                <a16:creationId xmlns:a16="http://schemas.microsoft.com/office/drawing/2014/main" id="{6DB5322F-64CB-9E47-95BA-9530E8DE8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666" y="4484765"/>
            <a:ext cx="3987035" cy="237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827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33027A-05AB-CC4D-BF34-E5416A0C1604}"/>
              </a:ext>
            </a:extLst>
          </p:cNvPr>
          <p:cNvSpPr/>
          <p:nvPr/>
        </p:nvSpPr>
        <p:spPr>
          <a:xfrm>
            <a:off x="1417340" y="251431"/>
            <a:ext cx="101761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COMPANY DEPLOYED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39C2FE-715C-8B4B-A824-E8D493308DAF}"/>
              </a:ext>
            </a:extLst>
          </p:cNvPr>
          <p:cNvSpPr txBox="1"/>
          <p:nvPr/>
        </p:nvSpPr>
        <p:spPr>
          <a:xfrm>
            <a:off x="1910688" y="1296537"/>
            <a:ext cx="7629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 – Model Performance Probabilities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660EAD65-9B72-6945-A414-406B2FDA2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688" y="1751953"/>
            <a:ext cx="6997700" cy="48546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F44FDE-24B1-AC4E-A6F5-1BC06C94C403}"/>
              </a:ext>
            </a:extLst>
          </p:cNvPr>
          <p:cNvSpPr txBox="1"/>
          <p:nvPr/>
        </p:nvSpPr>
        <p:spPr>
          <a:xfrm>
            <a:off x="9075761" y="2651183"/>
            <a:ext cx="251776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Irrespective of Threshold – Accuracy is still 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Yes, and No classes are not clearly separable</a:t>
            </a:r>
          </a:p>
        </p:txBody>
      </p:sp>
    </p:spTree>
    <p:extLst>
      <p:ext uri="{BB962C8B-B14F-4D97-AF65-F5344CB8AC3E}">
        <p14:creationId xmlns:p14="http://schemas.microsoft.com/office/powerpoint/2010/main" val="2139071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9436DF3-12B1-1645-AF15-AFDE5BFDD7F0}"/>
              </a:ext>
            </a:extLst>
          </p:cNvPr>
          <p:cNvSpPr/>
          <p:nvPr/>
        </p:nvSpPr>
        <p:spPr>
          <a:xfrm>
            <a:off x="3118573" y="259307"/>
            <a:ext cx="63369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DEPLOYED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913E98-3BEE-AF43-827C-7DE3F9B2447D}"/>
              </a:ext>
            </a:extLst>
          </p:cNvPr>
          <p:cNvSpPr txBox="1"/>
          <p:nvPr/>
        </p:nvSpPr>
        <p:spPr>
          <a:xfrm>
            <a:off x="3639356" y="2224585"/>
            <a:ext cx="529542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Classification – Yes or 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Accuracy - 0.91</a:t>
            </a:r>
          </a:p>
        </p:txBody>
      </p:sp>
    </p:spTree>
    <p:extLst>
      <p:ext uri="{BB962C8B-B14F-4D97-AF65-F5344CB8AC3E}">
        <p14:creationId xmlns:p14="http://schemas.microsoft.com/office/powerpoint/2010/main" val="23975341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0C03ED-E405-C24C-92D0-81A5FD35F16B}"/>
              </a:ext>
            </a:extLst>
          </p:cNvPr>
          <p:cNvSpPr/>
          <p:nvPr/>
        </p:nvSpPr>
        <p:spPr>
          <a:xfrm>
            <a:off x="4285248" y="1561616"/>
            <a:ext cx="36215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BF3049-FC36-EB4F-A074-52EE799E1873}"/>
              </a:ext>
            </a:extLst>
          </p:cNvPr>
          <p:cNvSpPr/>
          <p:nvPr/>
        </p:nvSpPr>
        <p:spPr>
          <a:xfrm>
            <a:off x="5171508" y="2967335"/>
            <a:ext cx="16033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Q/A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255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002F5A1-1579-CC48-8A05-F4F455F11731}"/>
              </a:ext>
            </a:extLst>
          </p:cNvPr>
          <p:cNvSpPr/>
          <p:nvPr/>
        </p:nvSpPr>
        <p:spPr>
          <a:xfrm>
            <a:off x="3531681" y="711152"/>
            <a:ext cx="52677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INTRODUCTION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F3CF9D-0103-E347-8732-B957EE4634D8}"/>
              </a:ext>
            </a:extLst>
          </p:cNvPr>
          <p:cNvSpPr txBox="1"/>
          <p:nvPr/>
        </p:nvSpPr>
        <p:spPr>
          <a:xfrm>
            <a:off x="1087395" y="1818861"/>
            <a:ext cx="10305535" cy="2795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European bank ran a campaign, to get more clients to subscribe for a specific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 Deposit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next big step in Financial Industry.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 to predict the probability of people who will sign up. for a Term Deposit.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48DC1E0-5713-AC4B-92C0-BA001E9D04E1}"/>
              </a:ext>
            </a:extLst>
          </p:cNvPr>
          <p:cNvSpPr/>
          <p:nvPr/>
        </p:nvSpPr>
        <p:spPr>
          <a:xfrm>
            <a:off x="3323520" y="2298357"/>
            <a:ext cx="6969658" cy="3694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 deposit is an investment where you deposit money in the bank for a period on which bank offers some fixed rate interest. At end of the period, client gets the deposited money plus the amount equivalent to fixed rate % of deposited money.</a:t>
            </a:r>
          </a:p>
        </p:txBody>
      </p:sp>
    </p:spTree>
    <p:extLst>
      <p:ext uri="{BB962C8B-B14F-4D97-AF65-F5344CB8AC3E}">
        <p14:creationId xmlns:p14="http://schemas.microsoft.com/office/powerpoint/2010/main" val="115229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2BAF05-304D-D842-B73B-1C6CF1C45ED2}"/>
              </a:ext>
            </a:extLst>
          </p:cNvPr>
          <p:cNvSpPr/>
          <p:nvPr/>
        </p:nvSpPr>
        <p:spPr>
          <a:xfrm>
            <a:off x="4020118" y="591882"/>
            <a:ext cx="4310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PROCEDURE</a:t>
            </a:r>
          </a:p>
        </p:txBody>
      </p:sp>
      <p:graphicFrame>
        <p:nvGraphicFramePr>
          <p:cNvPr id="3" name="Content Placeholder 7" descr="Square Accent List" title="SmartArt">
            <a:extLst>
              <a:ext uri="{FF2B5EF4-FFF2-40B4-BE49-F238E27FC236}">
                <a16:creationId xmlns:a16="http://schemas.microsoft.com/office/drawing/2014/main" id="{273366E1-1D12-2F4C-B86B-6212C1E86F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4300903"/>
              </p:ext>
            </p:extLst>
          </p:nvPr>
        </p:nvGraphicFramePr>
        <p:xfrm>
          <a:off x="1325658" y="2069716"/>
          <a:ext cx="9936099" cy="4351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429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3DB60CB-7611-D446-8779-91A957D86789}"/>
              </a:ext>
            </a:extLst>
          </p:cNvPr>
          <p:cNvSpPr/>
          <p:nvPr/>
        </p:nvSpPr>
        <p:spPr>
          <a:xfrm>
            <a:off x="4689532" y="333466"/>
            <a:ext cx="30315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DATASET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CD38F3-9F12-2C43-BEED-C8E67DD6B2C3}"/>
              </a:ext>
            </a:extLst>
          </p:cNvPr>
          <p:cNvSpPr txBox="1"/>
          <p:nvPr/>
        </p:nvSpPr>
        <p:spPr>
          <a:xfrm>
            <a:off x="3160644" y="1431234"/>
            <a:ext cx="3922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Here is a snapshot of the dataset:</a:t>
            </a:r>
          </a:p>
          <a:p>
            <a:endParaRPr lang="en-US" dirty="0"/>
          </a:p>
        </p:txBody>
      </p:sp>
      <p:pic>
        <p:nvPicPr>
          <p:cNvPr id="5" name="Picture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3B2F5170-25C4-6645-9037-3295C26F6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512" y="1256796"/>
            <a:ext cx="8167817" cy="485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087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C72321-B5D2-A846-B6AF-196472DE3511}"/>
              </a:ext>
            </a:extLst>
          </p:cNvPr>
          <p:cNvSpPr/>
          <p:nvPr/>
        </p:nvSpPr>
        <p:spPr>
          <a:xfrm>
            <a:off x="2473061" y="363283"/>
            <a:ext cx="74446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ACTIONS PERFORMED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D1C0B1-72EC-9E40-AC63-648E5E123629}"/>
              </a:ext>
            </a:extLst>
          </p:cNvPr>
          <p:cNvSpPr txBox="1"/>
          <p:nvPr/>
        </p:nvSpPr>
        <p:spPr>
          <a:xfrm>
            <a:off x="2389513" y="1752115"/>
            <a:ext cx="7611762" cy="367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 columns exploration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columns exploration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analysis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of columns</a:t>
            </a:r>
          </a:p>
        </p:txBody>
      </p:sp>
    </p:spTree>
    <p:extLst>
      <p:ext uri="{BB962C8B-B14F-4D97-AF65-F5344CB8AC3E}">
        <p14:creationId xmlns:p14="http://schemas.microsoft.com/office/powerpoint/2010/main" val="342536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F577AA-BB08-2846-97B2-14873B8C192C}"/>
              </a:ext>
            </a:extLst>
          </p:cNvPr>
          <p:cNvSpPr/>
          <p:nvPr/>
        </p:nvSpPr>
        <p:spPr>
          <a:xfrm>
            <a:off x="2568432" y="266308"/>
            <a:ext cx="70551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VISUALIZATION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0CE6CE-64FE-B749-A265-2B2810D9EA6A}"/>
              </a:ext>
            </a:extLst>
          </p:cNvPr>
          <p:cNvSpPr txBox="1"/>
          <p:nvPr/>
        </p:nvSpPr>
        <p:spPr>
          <a:xfrm>
            <a:off x="1997121" y="1770629"/>
            <a:ext cx="8197757" cy="331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 chats showing column values count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Countplot of columns with target variable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 for column distribution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  plots for outliers examining</a:t>
            </a:r>
          </a:p>
        </p:txBody>
      </p:sp>
    </p:spTree>
    <p:extLst>
      <p:ext uri="{BB962C8B-B14F-4D97-AF65-F5344CB8AC3E}">
        <p14:creationId xmlns:p14="http://schemas.microsoft.com/office/powerpoint/2010/main" val="165441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FA8E61E-5084-0647-B1C4-74917637D975}"/>
              </a:ext>
            </a:extLst>
          </p:cNvPr>
          <p:cNvSpPr/>
          <p:nvPr/>
        </p:nvSpPr>
        <p:spPr>
          <a:xfrm>
            <a:off x="4382247" y="211777"/>
            <a:ext cx="30732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INSIGHTS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CE60E6-F55E-294B-BCE4-9806962D631E}"/>
              </a:ext>
            </a:extLst>
          </p:cNvPr>
          <p:cNvSpPr txBox="1"/>
          <p:nvPr/>
        </p:nvSpPr>
        <p:spPr>
          <a:xfrm>
            <a:off x="2693774" y="1135107"/>
            <a:ext cx="4015944" cy="5185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 Features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Marital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Contact_Mode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Previous_Outcome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5177A7-4A93-C342-89F0-D0E6E0BD8F28}"/>
              </a:ext>
            </a:extLst>
          </p:cNvPr>
          <p:cNvSpPr txBox="1"/>
          <p:nvPr/>
        </p:nvSpPr>
        <p:spPr>
          <a:xfrm>
            <a:off x="6709718" y="1160158"/>
            <a:ext cx="4436076" cy="260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Features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 Variables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Campaign</a:t>
            </a:r>
          </a:p>
        </p:txBody>
      </p:sp>
    </p:spTree>
    <p:extLst>
      <p:ext uri="{BB962C8B-B14F-4D97-AF65-F5344CB8AC3E}">
        <p14:creationId xmlns:p14="http://schemas.microsoft.com/office/powerpoint/2010/main" val="303806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171524F-2BF2-5B43-AFD8-92D9291EC645}"/>
              </a:ext>
            </a:extLst>
          </p:cNvPr>
          <p:cNvSpPr/>
          <p:nvPr/>
        </p:nvSpPr>
        <p:spPr>
          <a:xfrm>
            <a:off x="2266759" y="281331"/>
            <a:ext cx="793678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INSIGHTS: CLASS VARIABLE</a:t>
            </a:r>
          </a:p>
        </p:txBody>
      </p:sp>
      <p:pic>
        <p:nvPicPr>
          <p:cNvPr id="5" name="Picture 4" descr="Chart, text, email, pie chart&#10;&#10;Description automatically generated">
            <a:extLst>
              <a:ext uri="{FF2B5EF4-FFF2-40B4-BE49-F238E27FC236}">
                <a16:creationId xmlns:a16="http://schemas.microsoft.com/office/drawing/2014/main" id="{F6B243F0-011D-2849-9E1D-00DB706A49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254" t="37989" r="36438" b="2679"/>
          <a:stretch/>
        </p:blipFill>
        <p:spPr>
          <a:xfrm>
            <a:off x="3226174" y="1235677"/>
            <a:ext cx="6676492" cy="52963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481C63-7707-0C42-A9ED-B97551776F7D}"/>
              </a:ext>
            </a:extLst>
          </p:cNvPr>
          <p:cNvSpPr txBox="1"/>
          <p:nvPr/>
        </p:nvSpPr>
        <p:spPr>
          <a:xfrm>
            <a:off x="8459008" y="4782750"/>
            <a:ext cx="2887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Variable – Depicting Imbalance</a:t>
            </a:r>
          </a:p>
        </p:txBody>
      </p:sp>
    </p:spTree>
    <p:extLst>
      <p:ext uri="{BB962C8B-B14F-4D97-AF65-F5344CB8AC3E}">
        <p14:creationId xmlns:p14="http://schemas.microsoft.com/office/powerpoint/2010/main" val="371803239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2062</TotalTime>
  <Words>589</Words>
  <Application>Microsoft Macintosh PowerPoint</Application>
  <PresentationFormat>Widescreen</PresentationFormat>
  <Paragraphs>144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Century Gothic</vt:lpstr>
      <vt:lpstr>Times New Roman</vt:lpstr>
      <vt:lpstr>Wingdings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aishwarya maddimsetty</dc:creator>
  <cp:lastModifiedBy>aishwarya maddimsetty</cp:lastModifiedBy>
  <cp:revision>49</cp:revision>
  <dcterms:created xsi:type="dcterms:W3CDTF">2020-12-07T08:53:18Z</dcterms:created>
  <dcterms:modified xsi:type="dcterms:W3CDTF">2020-12-09T18:28:02Z</dcterms:modified>
</cp:coreProperties>
</file>