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4">
          <p15:clr>
            <a:srgbClr val="A4A3A4"/>
          </p15:clr>
        </p15:guide>
        <p15:guide id="3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864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1" name="Google Shape;111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" name="Google Shape;119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7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7338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1"/>
          <p:cNvSpPr txBox="1"/>
          <p:nvPr/>
        </p:nvSpPr>
        <p:spPr>
          <a:xfrm>
            <a:off x="2505075" y="3676650"/>
            <a:ext cx="5229300" cy="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5052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1"/>
          <p:cNvSpPr/>
          <p:nvPr/>
        </p:nvSpPr>
        <p:spPr>
          <a:xfrm>
            <a:off x="356265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6161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8246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618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826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620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828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787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995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785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993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7893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9977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44725" y="49700"/>
            <a:ext cx="89487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Scenario: an app for ordering sushi quickly and easily with knowing what the sushi is made out of.</a:t>
            </a:r>
            <a:endParaRPr sz="1000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DE4A3-3DE1-4EF5-AFD8-90243D64F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9" y="903600"/>
            <a:ext cx="2029217" cy="1477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E37606-B8E5-4714-9F49-4181B068E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134" y="877310"/>
            <a:ext cx="2034454" cy="1477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3EA55-89A4-4435-BC44-BF8C29513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12"/>
          <a:stretch/>
        </p:blipFill>
        <p:spPr>
          <a:xfrm>
            <a:off x="6531300" y="877310"/>
            <a:ext cx="1980863" cy="1532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72747-801B-41CA-BC00-BE1E60C6D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35" y="3123956"/>
            <a:ext cx="2042606" cy="145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E194D-0898-44BC-8B5F-77FD4E657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419" y="3107495"/>
            <a:ext cx="2073331" cy="147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FEC0B-1FB2-48E0-A5CB-0D9A5E6854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859" y="3139665"/>
            <a:ext cx="2107123" cy="14477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CF8F3-5DDF-4713-9C55-9121F5E25088}"/>
              </a:ext>
            </a:extLst>
          </p:cNvPr>
          <p:cNvSpPr txBox="1"/>
          <p:nvPr/>
        </p:nvSpPr>
        <p:spPr>
          <a:xfrm>
            <a:off x="536753" y="2399330"/>
            <a:ext cx="2173993" cy="438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Stephanie wants to order sushi but have no</a:t>
            </a:r>
          </a:p>
          <a:p>
            <a:pPr>
              <a:lnSpc>
                <a:spcPct val="150000"/>
              </a:lnSpc>
            </a:pPr>
            <a:r>
              <a:rPr lang="en-US" sz="800" dirty="0"/>
              <a:t>Time to leave the office for takeout</a:t>
            </a:r>
            <a:endParaRPr lang="en-ID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D84B5-C799-4930-8897-86920AE598F8}"/>
              </a:ext>
            </a:extLst>
          </p:cNvPr>
          <p:cNvSpPr txBox="1"/>
          <p:nvPr/>
        </p:nvSpPr>
        <p:spPr>
          <a:xfrm>
            <a:off x="3475012" y="2403026"/>
            <a:ext cx="2258952" cy="438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She remembers that there’s and app that can</a:t>
            </a:r>
          </a:p>
          <a:p>
            <a:pPr>
              <a:lnSpc>
                <a:spcPct val="150000"/>
              </a:lnSpc>
            </a:pPr>
            <a:r>
              <a:rPr lang="en-US" sz="800" dirty="0"/>
              <a:t>Deliver sushi right to your doorstep</a:t>
            </a:r>
            <a:endParaRPr lang="en-ID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7A774-9B0D-4663-A239-73521818096B}"/>
              </a:ext>
            </a:extLst>
          </p:cNvPr>
          <p:cNvSpPr txBox="1"/>
          <p:nvPr/>
        </p:nvSpPr>
        <p:spPr>
          <a:xfrm>
            <a:off x="6460423" y="2374225"/>
            <a:ext cx="2119491" cy="438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The app automatically located her location</a:t>
            </a:r>
          </a:p>
          <a:p>
            <a:pPr>
              <a:lnSpc>
                <a:spcPct val="150000"/>
              </a:lnSpc>
            </a:pPr>
            <a:r>
              <a:rPr lang="en-US" sz="800" dirty="0"/>
              <a:t>Then she chooses her sushi </a:t>
            </a:r>
            <a:r>
              <a:rPr lang="en-US" sz="800" dirty="0" err="1"/>
              <a:t>prefrences</a:t>
            </a:r>
            <a:endParaRPr lang="en-ID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A2E40B-A19B-4C29-ADDE-CEAEB7B41420}"/>
              </a:ext>
            </a:extLst>
          </p:cNvPr>
          <p:cNvSpPr txBox="1"/>
          <p:nvPr/>
        </p:nvSpPr>
        <p:spPr>
          <a:xfrm>
            <a:off x="536753" y="4564135"/>
            <a:ext cx="2090637" cy="438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After checking all the sushi, she proceeds</a:t>
            </a:r>
          </a:p>
          <a:p>
            <a:pPr>
              <a:lnSpc>
                <a:spcPct val="150000"/>
              </a:lnSpc>
            </a:pPr>
            <a:r>
              <a:rPr lang="en-US" sz="800" dirty="0"/>
              <a:t>To order the sushi</a:t>
            </a:r>
            <a:endParaRPr lang="en-ID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DDF8D9-ECDB-4D78-A98B-A9E6D9AD2CBE}"/>
              </a:ext>
            </a:extLst>
          </p:cNvPr>
          <p:cNvSpPr txBox="1"/>
          <p:nvPr/>
        </p:nvSpPr>
        <p:spPr>
          <a:xfrm>
            <a:off x="3475012" y="4567831"/>
            <a:ext cx="2262158" cy="62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The nearby restaurant will have notification of</a:t>
            </a:r>
          </a:p>
          <a:p>
            <a:pPr>
              <a:lnSpc>
                <a:spcPct val="150000"/>
              </a:lnSpc>
            </a:pPr>
            <a:r>
              <a:rPr lang="en-US" sz="800" dirty="0"/>
              <a:t>The order and make the food for her, then a </a:t>
            </a:r>
          </a:p>
          <a:p>
            <a:pPr>
              <a:lnSpc>
                <a:spcPct val="150000"/>
              </a:lnSpc>
            </a:pPr>
            <a:r>
              <a:rPr lang="en-US" sz="800" dirty="0"/>
              <a:t>Delivery man will deliver the sushi</a:t>
            </a:r>
            <a:endParaRPr lang="en-ID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792A5-831C-40B3-A5A7-3958C7771C46}"/>
              </a:ext>
            </a:extLst>
          </p:cNvPr>
          <p:cNvSpPr txBox="1"/>
          <p:nvPr/>
        </p:nvSpPr>
        <p:spPr>
          <a:xfrm>
            <a:off x="6460423" y="4539030"/>
            <a:ext cx="2183611" cy="62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Stephanie then feels relieved that her food</a:t>
            </a:r>
          </a:p>
          <a:p>
            <a:pPr>
              <a:lnSpc>
                <a:spcPct val="150000"/>
              </a:lnSpc>
            </a:pPr>
            <a:r>
              <a:rPr lang="en-US" sz="800" dirty="0"/>
              <a:t>Made it on time for her lunch break, and get</a:t>
            </a:r>
          </a:p>
          <a:p>
            <a:pPr>
              <a:lnSpc>
                <a:spcPct val="150000"/>
              </a:lnSpc>
            </a:pPr>
            <a:r>
              <a:rPr lang="en-US" sz="800" dirty="0"/>
              <a:t>The sushi that she wants</a:t>
            </a:r>
            <a:endParaRPr lang="en-ID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127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 Medium</vt:lpstr>
      <vt:lpstr>Google Sans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Albert Susanto Putra</cp:lastModifiedBy>
  <cp:revision>3</cp:revision>
  <dcterms:modified xsi:type="dcterms:W3CDTF">2021-11-12T07:32:54Z</dcterms:modified>
</cp:coreProperties>
</file>