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E4209-20A9-4970-AEF7-5BF6A7FCF01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2D4B4-A00A-4F49-9F40-720A231126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98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3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5077-D446-4E2A-A2B8-19BB9368C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4835C-AE29-4C6D-9B95-890524836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C34B-6C40-4646-8174-FC2E9D42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55C3-901C-4F19-B392-A0543D17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8CEC-3A37-4816-A579-86A8B48C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870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62A7-B8A8-443C-8894-A1A3B7D1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D6B68-14B6-452C-96AA-D01DFCC0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FDD4-56B2-48A8-9762-7FDB45B7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E9AA-A7BC-4656-8897-35C808A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2A89-16A6-4711-A46B-06689EB9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33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C82D3-9EFC-4971-B5D0-7FF2E700E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80AF5-2B81-42FA-A6BB-FE58FE4B4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B6A9-D3DF-4795-919B-4DE437D6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9AF5-F8D9-4FC3-A970-04FCBE81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FF1D-DDA1-4DEA-806A-06AB44BA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5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9F25-AC1A-4414-8E12-6F7736EB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17A6-FA55-46FA-B7FD-5AC09D35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7F05-706F-4F72-96A1-8D1C6D1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36C9-AC12-4F7B-A5E4-B6996CB1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B458-12C1-4913-921A-796E180D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07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8149-4AA3-4291-8874-8CC5905F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B532-901C-483F-ABBC-FEAC4541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9C10-BED6-4838-85F6-6844E886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9B9B-ADE7-45F0-B576-D1B36FA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47E1-BF6B-46C0-A435-DEA6C337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1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DFE-F976-4596-BDA9-3B6F9A2E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CEAC-1586-4921-8F29-D38445CD4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F3D7F-6619-4ABD-9AF7-28A30D2EE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58731-FBD2-4BF4-AB1F-C13F0B9E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6E567-767E-4AD6-8F20-C8B9A5D5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46DF0-FFF6-490C-ACC9-C8B717A6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5ED7-283E-4E68-9AC2-3D98217F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1953C-4DB9-48C0-B953-1B75F8A9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D1A65-B39C-472D-939A-B9B26EF2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0324B-D8D7-4A48-B520-7D48A0C91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B1A5-52A1-44A8-ADE4-D16340BC9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447D9-7F57-4BA5-9A29-6BEB99ED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56CCA-16CD-4A49-97FA-727851F0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C9604-C43F-4707-912B-1F423D20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40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1021-FCCC-453D-B5A5-5F4F521A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B6FE8-A6EF-4BD8-8A27-9578BCC8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5B58F-178D-447D-8AE3-7227AA8B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5C5A5-C09F-4D0E-BBFE-16D17CC2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32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84C63-3705-4D83-90EC-F7A2A2FF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ACECF-8A7B-45F1-9DE8-C01F9950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42AB-D4C3-47CD-9828-A43E4C25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44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6F9E-CC76-49EE-B41B-87006A4D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C8B6-5DE3-41DD-81B9-CC9B36AA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BBEBA-8B1B-438A-B46D-85EDCD525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A1BB-F3B4-4822-966A-720E9538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C7D3-58F5-44F3-AC90-A7A578A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005A-C438-48D6-B95F-A22E0D39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28CF-91C9-4550-A8CE-04B524B0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62FCA-6E40-4C80-B9CE-A893F477A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D80A0-3357-4EEE-93E6-CD53E94E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B14B-3E5C-4129-8872-982257ED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BC60-8A89-4AB7-B806-800E28B8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298F-7396-43D3-90BE-21AE3952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75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FA2BA-64EA-41EB-8CCE-B12762BD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F0927-37B5-4EC6-8D81-88BDCF082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43CA-6742-4D4B-97A6-FD660F66E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1E70-BD7F-4ACE-8DCD-1D4BA6C514E5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80BA-487B-494B-9EB3-F855B78E2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690A-01FF-4F13-8AB7-4CB9D68AA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2007-0E05-44DC-8324-A3FD47F854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4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6489700" y="4978400"/>
            <a:ext cx="686000" cy="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5" name="Google Shape;185;p41"/>
          <p:cNvSpPr txBox="1"/>
          <p:nvPr/>
        </p:nvSpPr>
        <p:spPr>
          <a:xfrm>
            <a:off x="3340100" y="4902200"/>
            <a:ext cx="6972400" cy="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6" name="Google Shape;186;p41"/>
          <p:cNvSpPr txBox="1"/>
          <p:nvPr/>
        </p:nvSpPr>
        <p:spPr>
          <a:xfrm>
            <a:off x="2641600" y="4673600"/>
            <a:ext cx="1092400" cy="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7" name="Google Shape;187;p41"/>
          <p:cNvSpPr/>
          <p:nvPr/>
        </p:nvSpPr>
        <p:spPr>
          <a:xfrm>
            <a:off x="14033" y="5798933"/>
            <a:ext cx="12022800" cy="9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41"/>
          <p:cNvSpPr/>
          <p:nvPr/>
        </p:nvSpPr>
        <p:spPr>
          <a:xfrm>
            <a:off x="819200" y="120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41"/>
          <p:cNvSpPr/>
          <p:nvPr/>
        </p:nvSpPr>
        <p:spPr>
          <a:xfrm>
            <a:off x="8681200" y="120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41"/>
          <p:cNvSpPr/>
          <p:nvPr/>
        </p:nvSpPr>
        <p:spPr>
          <a:xfrm>
            <a:off x="4750200" y="120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41"/>
          <p:cNvSpPr/>
          <p:nvPr/>
        </p:nvSpPr>
        <p:spPr>
          <a:xfrm>
            <a:off x="819200" y="417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41"/>
          <p:cNvSpPr/>
          <p:nvPr/>
        </p:nvSpPr>
        <p:spPr>
          <a:xfrm>
            <a:off x="8681200" y="417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41"/>
          <p:cNvSpPr/>
          <p:nvPr/>
        </p:nvSpPr>
        <p:spPr>
          <a:xfrm>
            <a:off x="4750200" y="417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4" name="Google Shape;194;p41"/>
          <p:cNvCxnSpPr/>
          <p:nvPr/>
        </p:nvCxnSpPr>
        <p:spPr>
          <a:xfrm>
            <a:off x="805600" y="34882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805600" y="37661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4750200" y="34909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4750200" y="37688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8667600" y="34936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8667600" y="37716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805600" y="63830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805600" y="66609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4750200" y="63802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4750200" y="66582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8667600" y="63857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8667600" y="66636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59633" y="66267"/>
            <a:ext cx="11931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sz="2400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sz="24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endParaRPr sz="667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r>
              <a:rPr lang="en-US" sz="1333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an app for ordering sushi quickly and easily with knowing what the sushi is made out of.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C639BA-FD42-4ECE-B908-446962E4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27" y="1243679"/>
            <a:ext cx="2699416" cy="18808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917250-2150-4560-9BBC-0D12B6555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407" y="1269353"/>
            <a:ext cx="2665408" cy="1857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6263F7-0233-484B-A13D-6E0270A8F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401" y="1269353"/>
            <a:ext cx="2662569" cy="1855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55C1EB-3C45-4FD1-95A1-90EFA74A0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59" y="4199164"/>
            <a:ext cx="2548939" cy="1970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45AD8-B3E7-4D47-8551-804FB073A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407" y="4264649"/>
            <a:ext cx="2643015" cy="1778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767E0-9F4A-4176-98A2-BCB1844D26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722"/>
          <a:stretch/>
        </p:blipFill>
        <p:spPr>
          <a:xfrm>
            <a:off x="8708400" y="4202200"/>
            <a:ext cx="2620299" cy="1913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0CB0D0-88D8-4939-8E11-14B9107AC18F}"/>
              </a:ext>
            </a:extLst>
          </p:cNvPr>
          <p:cNvSpPr txBox="1"/>
          <p:nvPr/>
        </p:nvSpPr>
        <p:spPr>
          <a:xfrm>
            <a:off x="715671" y="3199107"/>
            <a:ext cx="1566454" cy="313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67" dirty="0"/>
              <a:t>Stephanie opens the app</a:t>
            </a:r>
            <a:endParaRPr lang="en-ID" sz="10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B16A5-9833-4420-A5F7-919C252F0EBB}"/>
              </a:ext>
            </a:extLst>
          </p:cNvPr>
          <p:cNvSpPr txBox="1"/>
          <p:nvPr/>
        </p:nvSpPr>
        <p:spPr>
          <a:xfrm>
            <a:off x="4633349" y="3204035"/>
            <a:ext cx="2550698" cy="55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67" dirty="0"/>
              <a:t>She then chooses the sushi from the menu</a:t>
            </a:r>
          </a:p>
          <a:p>
            <a:pPr>
              <a:lnSpc>
                <a:spcPct val="150000"/>
              </a:lnSpc>
            </a:pPr>
            <a:r>
              <a:rPr lang="en-US" sz="1067" dirty="0"/>
              <a:t>Then check each sushi’s details</a:t>
            </a:r>
            <a:endParaRPr lang="en-ID" sz="1067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779DA0-31D4-4D18-86DA-683207435E45}"/>
              </a:ext>
            </a:extLst>
          </p:cNvPr>
          <p:cNvSpPr txBox="1"/>
          <p:nvPr/>
        </p:nvSpPr>
        <p:spPr>
          <a:xfrm>
            <a:off x="8613897" y="3165634"/>
            <a:ext cx="2584362" cy="55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67" dirty="0"/>
              <a:t>She then pick what she likes by checking all</a:t>
            </a:r>
          </a:p>
          <a:p>
            <a:pPr>
              <a:lnSpc>
                <a:spcPct val="150000"/>
              </a:lnSpc>
            </a:pPr>
            <a:r>
              <a:rPr lang="en-US" sz="1067" dirty="0"/>
              <a:t>The checkbox than put it to cart</a:t>
            </a:r>
            <a:endParaRPr lang="en-ID" sz="1067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47C181-A019-4323-9A54-C15765C77E08}"/>
              </a:ext>
            </a:extLst>
          </p:cNvPr>
          <p:cNvSpPr txBox="1"/>
          <p:nvPr/>
        </p:nvSpPr>
        <p:spPr>
          <a:xfrm>
            <a:off x="715671" y="6085514"/>
            <a:ext cx="2888932" cy="55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67" dirty="0"/>
              <a:t>After confirming the order she proceeds to press</a:t>
            </a:r>
          </a:p>
          <a:p>
            <a:pPr>
              <a:lnSpc>
                <a:spcPct val="150000"/>
              </a:lnSpc>
            </a:pPr>
            <a:r>
              <a:rPr lang="en-US" sz="1067" dirty="0"/>
              <a:t>The order button</a:t>
            </a:r>
            <a:endParaRPr lang="en-ID" sz="10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3A6262-B7D8-4F4D-9E62-DEA25439C921}"/>
              </a:ext>
            </a:extLst>
          </p:cNvPr>
          <p:cNvSpPr txBox="1"/>
          <p:nvPr/>
        </p:nvSpPr>
        <p:spPr>
          <a:xfrm>
            <a:off x="4633350" y="6090442"/>
            <a:ext cx="2640466" cy="55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67" dirty="0"/>
              <a:t>The app will track the order process and will</a:t>
            </a:r>
          </a:p>
          <a:p>
            <a:pPr>
              <a:lnSpc>
                <a:spcPct val="150000"/>
              </a:lnSpc>
            </a:pPr>
            <a:r>
              <a:rPr lang="en-US" sz="1067" dirty="0"/>
              <a:t>Give </a:t>
            </a:r>
            <a:r>
              <a:rPr lang="en-US" sz="1067" dirty="0" err="1"/>
              <a:t>gps</a:t>
            </a:r>
            <a:r>
              <a:rPr lang="en-US" sz="1067" dirty="0"/>
              <a:t> location of the deliverer</a:t>
            </a:r>
            <a:endParaRPr lang="en-ID" sz="1067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6CE66D-B138-4674-9677-E815D1475EAF}"/>
              </a:ext>
            </a:extLst>
          </p:cNvPr>
          <p:cNvSpPr txBox="1"/>
          <p:nvPr/>
        </p:nvSpPr>
        <p:spPr>
          <a:xfrm>
            <a:off x="8613897" y="6052041"/>
            <a:ext cx="2521844" cy="55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67" dirty="0"/>
              <a:t>Stephanie then give feedback for the food</a:t>
            </a:r>
          </a:p>
          <a:p>
            <a:pPr>
              <a:lnSpc>
                <a:spcPct val="150000"/>
              </a:lnSpc>
            </a:pPr>
            <a:r>
              <a:rPr lang="en-US" sz="1067" dirty="0"/>
              <a:t>And deliverer on the app</a:t>
            </a:r>
            <a:endParaRPr lang="en-ID" sz="1067" dirty="0"/>
          </a:p>
        </p:txBody>
      </p:sp>
    </p:spTree>
    <p:extLst>
      <p:ext uri="{BB962C8B-B14F-4D97-AF65-F5344CB8AC3E}">
        <p14:creationId xmlns:p14="http://schemas.microsoft.com/office/powerpoint/2010/main" val="53137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Susanto Putra</dc:creator>
  <cp:lastModifiedBy>Albert Susanto Putra</cp:lastModifiedBy>
  <cp:revision>1</cp:revision>
  <dcterms:created xsi:type="dcterms:W3CDTF">2021-11-12T07:32:32Z</dcterms:created>
  <dcterms:modified xsi:type="dcterms:W3CDTF">2021-11-12T07:32:50Z</dcterms:modified>
</cp:coreProperties>
</file>