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jpeg" ContentType="image/jpeg"/>
  <Override PartName="/ppt/media/image17.jpeg" ContentType="image/jpeg"/>
  <Override PartName="/ppt/media/image3.png" ContentType="image/png"/>
  <Override PartName="/ppt/media/image2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jpeg" ContentType="image/jpeg"/>
  <Override PartName="/ppt/media/image8.png" ContentType="image/png"/>
  <Override PartName="/ppt/media/image9.png" ContentType="image/png"/>
  <Override PartName="/ppt/media/image10.png" ContentType="image/png"/>
  <Override PartName="/ppt/media/image11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jpeg" ContentType="image/jpeg"/>
  <Override PartName="/ppt/media/image1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5813DC3-C0D7-43BF-BE47-EA1155CFE405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12/08/21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7D6E1D1-5FA6-4C08-A65D-4D357DF24051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2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2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6" descr=""/>
          <p:cNvPicPr/>
          <p:nvPr/>
        </p:nvPicPr>
        <p:blipFill>
          <a:blip r:embed="rId1"/>
          <a:stretch/>
        </p:blipFill>
        <p:spPr>
          <a:xfrm>
            <a:off x="0" y="-66960"/>
            <a:ext cx="12191400" cy="6705000"/>
          </a:xfrm>
          <a:prstGeom prst="rect">
            <a:avLst/>
          </a:prstGeom>
          <a:ln w="0">
            <a:noFill/>
          </a:ln>
        </p:spPr>
      </p:pic>
      <p:sp>
        <p:nvSpPr>
          <p:cNvPr id="118" name="Rectangle 7"/>
          <p:cNvSpPr/>
          <p:nvPr/>
        </p:nvSpPr>
        <p:spPr>
          <a:xfrm>
            <a:off x="-13680" y="2892240"/>
            <a:ext cx="6997680" cy="781200"/>
          </a:xfrm>
          <a:prstGeom prst="rect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19" name="Title 1"/>
          <p:cNvSpPr/>
          <p:nvPr/>
        </p:nvSpPr>
        <p:spPr>
          <a:xfrm>
            <a:off x="-228600" y="2926080"/>
            <a:ext cx="731484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2060"/>
                </a:solidFill>
                <a:latin typeface="Arial Rounded MT Bold"/>
              </a:rPr>
              <a:t>Switch-Board Application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Rectangle 9"/>
          <p:cNvSpPr/>
          <p:nvPr/>
        </p:nvSpPr>
        <p:spPr>
          <a:xfrm>
            <a:off x="10545120" y="0"/>
            <a:ext cx="1646280" cy="1106640"/>
          </a:xfrm>
          <a:prstGeom prst="rect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pic>
        <p:nvPicPr>
          <p:cNvPr id="121" name="Picture 8" descr=""/>
          <p:cNvPicPr/>
          <p:nvPr/>
        </p:nvPicPr>
        <p:blipFill>
          <a:blip r:embed="rId2"/>
          <a:stretch/>
        </p:blipFill>
        <p:spPr>
          <a:xfrm>
            <a:off x="10758240" y="148320"/>
            <a:ext cx="1211400" cy="772200"/>
          </a:xfrm>
          <a:prstGeom prst="rect">
            <a:avLst/>
          </a:prstGeom>
          <a:ln w="0">
            <a:noFill/>
          </a:ln>
        </p:spPr>
      </p:pic>
      <p:sp>
        <p:nvSpPr>
          <p:cNvPr id="122" name="Rectangle 10"/>
          <p:cNvSpPr/>
          <p:nvPr/>
        </p:nvSpPr>
        <p:spPr>
          <a:xfrm>
            <a:off x="6480" y="4490280"/>
            <a:ext cx="12198240" cy="440640"/>
          </a:xfrm>
          <a:prstGeom prst="rect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 project proposal to provide students/staffs/admins/academic-staff a single application to reach out every-other services.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/>
          <p:nvPr/>
        </p:nvSpPr>
        <p:spPr>
          <a:xfrm>
            <a:off x="100800" y="0"/>
            <a:ext cx="911736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d0d0d"/>
                </a:solidFill>
                <a:latin typeface="Arial Rounded MT Bold"/>
              </a:rPr>
              <a:t> </a:t>
            </a:r>
            <a:r>
              <a:rPr b="0" lang="en-IN" sz="4000" spc="-1" strike="noStrike">
                <a:solidFill>
                  <a:srgbClr val="0d0d0d"/>
                </a:solidFill>
                <a:latin typeface="Arial Rounded MT Bold"/>
              </a:rPr>
              <a:t>Versions And Approvals                     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24" name="Content Placeholder 6"/>
          <p:cNvGraphicFramePr/>
          <p:nvPr/>
        </p:nvGraphicFramePr>
        <p:xfrm>
          <a:off x="947160" y="1621080"/>
          <a:ext cx="10406160" cy="2179800"/>
        </p:xfrm>
        <a:graphic>
          <a:graphicData uri="http://schemas.openxmlformats.org/drawingml/2006/table">
            <a:tbl>
              <a:tblPr/>
              <a:tblGrid>
                <a:gridCol w="2599200"/>
                <a:gridCol w="2599200"/>
                <a:gridCol w="2599200"/>
                <a:gridCol w="2608920"/>
              </a:tblGrid>
              <a:tr h="555120">
                <a:tc>
                  <a:txBody>
                    <a:bodyPr lIns="63360" rIns="63360"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Developed and updated by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xBody>
                    <a:bodyPr lIns="63360" rIns="63360"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Version No.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xBody>
                    <a:bodyPr lIns="63360" rIns="63360"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 of updating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xBody>
                    <a:bodyPr lIns="63360" rIns="63360"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Reason for updating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</a:tr>
              <a:tr h="406080">
                <a:tc>
                  <a:txBody>
                    <a:bodyPr lIns="63360" rIns="63360"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xBody>
                    <a:bodyPr lIns="63360" rIns="63360"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xBody>
                    <a:bodyPr lIns="63360" rIns="63360"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xBody>
                    <a:bodyPr lIns="63360" rIns="63360"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</a:tr>
              <a:tr h="406080">
                <a:tc>
                  <a:txBody>
                    <a:bodyPr lIns="63360" rIns="63360"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xBody>
                    <a:bodyPr lIns="63360" rIns="63360"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xBody>
                    <a:bodyPr lIns="63360" rIns="63360"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xBody>
                    <a:bodyPr lIns="63360" rIns="63360"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</a:tr>
              <a:tr h="406080">
                <a:tc>
                  <a:txBody>
                    <a:bodyPr lIns="63360" rIns="63360"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xBody>
                    <a:bodyPr lIns="63360" rIns="63360"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xBody>
                    <a:bodyPr lIns="63360" rIns="63360"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xBody>
                    <a:bodyPr lIns="63360" rIns="63360"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</a:tr>
              <a:tr h="406800">
                <a:tc>
                  <a:txBody>
                    <a:bodyPr lIns="63360" rIns="63360"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xBody>
                    <a:bodyPr lIns="63360" rIns="63360"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xBody>
                    <a:bodyPr lIns="63360" rIns="63360"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xBody>
                    <a:bodyPr lIns="63360" rIns="63360"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5" name="Rectangle 7"/>
          <p:cNvSpPr/>
          <p:nvPr/>
        </p:nvSpPr>
        <p:spPr>
          <a:xfrm>
            <a:off x="525240" y="3970080"/>
            <a:ext cx="10677240" cy="11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>
              <a:lnSpc>
                <a:spcPct val="12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0d0d0d"/>
                </a:solidFill>
                <a:latin typeface="Times New Roman"/>
                <a:ea typeface="Times New Roman"/>
              </a:rPr>
              <a:t>As per the current version of the application, we have made some updates from the previous one. So for the due cause we need the approval of the client.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26" name="Table 8"/>
          <p:cNvGraphicFramePr/>
          <p:nvPr/>
        </p:nvGraphicFramePr>
        <p:xfrm>
          <a:off x="918720" y="5179320"/>
          <a:ext cx="10434240" cy="1154520"/>
        </p:xfrm>
        <a:graphic>
          <a:graphicData uri="http://schemas.openxmlformats.org/drawingml/2006/table">
            <a:tbl>
              <a:tblPr/>
              <a:tblGrid>
                <a:gridCol w="2608560"/>
                <a:gridCol w="2608560"/>
                <a:gridCol w="2608560"/>
                <a:gridCol w="2608920"/>
              </a:tblGrid>
              <a:tr h="577440">
                <a:tc>
                  <a:txBody>
                    <a:bodyPr lIns="63360" rIns="63360"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Client Name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xBody>
                    <a:bodyPr lIns="63360" rIns="63360"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Version No.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xBody>
                    <a:bodyPr lIns="63360" rIns="63360"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xBody>
                    <a:bodyPr lIns="63360" rIns="63360"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Signature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</a:tr>
              <a:tr h="577440">
                <a:tc>
                  <a:txBody>
                    <a:bodyPr lIns="63360" rIns="63360"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xBody>
                    <a:bodyPr lIns="63360" rIns="63360"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xBody>
                    <a:bodyPr lIns="63360" rIns="63360"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xBody>
                    <a:bodyPr lIns="63360" rIns="63360"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7" name="Rectangle 2"/>
          <p:cNvSpPr/>
          <p:nvPr/>
        </p:nvSpPr>
        <p:spPr>
          <a:xfrm>
            <a:off x="918720" y="5180040"/>
            <a:ext cx="1219140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image3.png" descr=""/>
          <p:cNvPicPr/>
          <p:nvPr/>
        </p:nvPicPr>
        <p:blipFill>
          <a:blip r:embed="rId1"/>
          <a:stretch/>
        </p:blipFill>
        <p:spPr>
          <a:xfrm>
            <a:off x="10541880" y="0"/>
            <a:ext cx="1918440" cy="913680"/>
          </a:xfrm>
          <a:prstGeom prst="rect">
            <a:avLst/>
          </a:prstGeom>
          <a:ln w="0">
            <a:noFill/>
          </a:ln>
        </p:spPr>
      </p:pic>
      <p:sp>
        <p:nvSpPr>
          <p:cNvPr id="129" name="Rectangle 11"/>
          <p:cNvSpPr/>
          <p:nvPr/>
        </p:nvSpPr>
        <p:spPr>
          <a:xfrm>
            <a:off x="0" y="0"/>
            <a:ext cx="100080" cy="922680"/>
          </a:xfrm>
          <a:prstGeom prst="rect">
            <a:avLst/>
          </a:prstGeom>
          <a:solidFill>
            <a:srgbClr val="c00000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0" name="Rectangle 12"/>
          <p:cNvSpPr/>
          <p:nvPr/>
        </p:nvSpPr>
        <p:spPr>
          <a:xfrm>
            <a:off x="0" y="1086480"/>
            <a:ext cx="100080" cy="57664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1" name="Straight Connector 13"/>
          <p:cNvSpPr/>
          <p:nvPr/>
        </p:nvSpPr>
        <p:spPr>
          <a:xfrm>
            <a:off x="0" y="940320"/>
            <a:ext cx="6643800" cy="360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/>
          <p:nvPr/>
        </p:nvSpPr>
        <p:spPr>
          <a:xfrm>
            <a:off x="145080" y="92880"/>
            <a:ext cx="3106440" cy="66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Arial Rounded MT Bold"/>
              </a:rPr>
              <a:t>The Problem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33" name="Picture 2" descr="https://tse3.mm.bing.net/th?id=OIP.tqak2oERkYOZKUoGd3coXwHaHa&amp;pid=Api&amp;P=0&amp;w=300&amp;h=300"/>
          <p:cNvPicPr/>
          <p:nvPr/>
        </p:nvPicPr>
        <p:blipFill>
          <a:blip r:embed="rId1"/>
          <a:stretch/>
        </p:blipFill>
        <p:spPr>
          <a:xfrm>
            <a:off x="8295120" y="2305080"/>
            <a:ext cx="3227760" cy="3510000"/>
          </a:xfrm>
          <a:prstGeom prst="rect">
            <a:avLst/>
          </a:prstGeom>
          <a:ln cap="sq" w="38100">
            <a:solidFill>
              <a:srgbClr val="000000"/>
            </a:solidFill>
            <a:miter/>
          </a:ln>
          <a:effectLst>
            <a:outerShdw algn="tl" blurRad="50760" dir="2700000" dist="37674" rotWithShape="0">
              <a:srgbClr val="000000">
                <a:alpha val="43000"/>
              </a:srgbClr>
            </a:outerShdw>
          </a:effectLst>
        </p:spPr>
      </p:pic>
      <p:sp>
        <p:nvSpPr>
          <p:cNvPr id="134" name="Rectangle 3"/>
          <p:cNvSpPr/>
          <p:nvPr/>
        </p:nvSpPr>
        <p:spPr>
          <a:xfrm>
            <a:off x="0" y="0"/>
            <a:ext cx="100080" cy="922680"/>
          </a:xfrm>
          <a:prstGeom prst="rect">
            <a:avLst/>
          </a:prstGeom>
          <a:solidFill>
            <a:srgbClr val="c00000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5" name="Rectangle 10"/>
          <p:cNvSpPr/>
          <p:nvPr/>
        </p:nvSpPr>
        <p:spPr>
          <a:xfrm>
            <a:off x="0" y="1090800"/>
            <a:ext cx="100080" cy="57664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6" name="Straight Connector 21"/>
          <p:cNvSpPr/>
          <p:nvPr/>
        </p:nvSpPr>
        <p:spPr>
          <a:xfrm>
            <a:off x="0" y="923040"/>
            <a:ext cx="6643800" cy="360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7" name="Picture 22" descr=""/>
          <p:cNvPicPr/>
          <p:nvPr/>
        </p:nvPicPr>
        <p:blipFill>
          <a:blip r:embed="rId2"/>
          <a:stretch/>
        </p:blipFill>
        <p:spPr>
          <a:xfrm>
            <a:off x="10917720" y="64440"/>
            <a:ext cx="1211400" cy="772200"/>
          </a:xfrm>
          <a:prstGeom prst="rect">
            <a:avLst/>
          </a:prstGeom>
          <a:ln w="0">
            <a:noFill/>
          </a:ln>
        </p:spPr>
      </p:pic>
      <p:sp>
        <p:nvSpPr>
          <p:cNvPr id="138" name="TextBox 23"/>
          <p:cNvSpPr/>
          <p:nvPr/>
        </p:nvSpPr>
        <p:spPr>
          <a:xfrm>
            <a:off x="528480" y="2105640"/>
            <a:ext cx="632448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Students and staffs conduct certain regular activities, such as: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Accessing course materials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Fees payments and result view system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Video-Conferencing platform for attending classes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Placement support and guidance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Report issues / Register Queries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functionalities available on different platforms which are needed to be accessed from one single portal/application.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/>
          <p:nvPr/>
        </p:nvSpPr>
        <p:spPr>
          <a:xfrm>
            <a:off x="145080" y="92880"/>
            <a:ext cx="3106440" cy="66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Arial Rounded MT Bold"/>
              </a:rPr>
              <a:t>The Solution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0" name="Rectangle 3"/>
          <p:cNvSpPr/>
          <p:nvPr/>
        </p:nvSpPr>
        <p:spPr>
          <a:xfrm>
            <a:off x="0" y="8280"/>
            <a:ext cx="100080" cy="856440"/>
          </a:xfrm>
          <a:prstGeom prst="rect">
            <a:avLst/>
          </a:prstGeom>
          <a:solidFill>
            <a:srgbClr val="c00000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41" name="Rectangle 10"/>
          <p:cNvSpPr/>
          <p:nvPr/>
        </p:nvSpPr>
        <p:spPr>
          <a:xfrm>
            <a:off x="1440" y="1095120"/>
            <a:ext cx="100080" cy="57664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42" name="Straight Connector 21"/>
          <p:cNvSpPr/>
          <p:nvPr/>
        </p:nvSpPr>
        <p:spPr>
          <a:xfrm>
            <a:off x="0" y="981360"/>
            <a:ext cx="6643800" cy="360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3" name="Picture 22" descr=""/>
          <p:cNvPicPr/>
          <p:nvPr/>
        </p:nvPicPr>
        <p:blipFill>
          <a:blip r:embed="rId1"/>
          <a:stretch/>
        </p:blipFill>
        <p:spPr>
          <a:xfrm>
            <a:off x="10917720" y="64440"/>
            <a:ext cx="1211400" cy="772200"/>
          </a:xfrm>
          <a:prstGeom prst="rect">
            <a:avLst/>
          </a:prstGeom>
          <a:ln w="0">
            <a:noFill/>
          </a:ln>
        </p:spPr>
      </p:pic>
      <p:sp>
        <p:nvSpPr>
          <p:cNvPr id="144" name="TextBox 23"/>
          <p:cNvSpPr/>
          <p:nvPr/>
        </p:nvSpPr>
        <p:spPr>
          <a:xfrm>
            <a:off x="220320" y="1189080"/>
            <a:ext cx="11849040" cy="5763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i="1" lang="en-IN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A single portal accessible via mobile/desktop devices where the students/staffs and login to access various services from a single application.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Picture 4"/>
          <p:cNvSpPr/>
          <p:nvPr/>
        </p:nvSpPr>
        <p:spPr>
          <a:xfrm>
            <a:off x="4361760" y="2826360"/>
            <a:ext cx="3410280" cy="2888280"/>
          </a:xfrm>
          <a:prstGeom prst="ellipse">
            <a:avLst/>
          </a:prstGeom>
          <a:blipFill rotWithShape="0">
            <a:blip r:embed="rId2"/>
            <a:srcRect/>
            <a:stretch/>
          </a:blipFill>
          <a:ln cap="rnd" w="63500">
            <a:solidFill>
              <a:srgbClr val="333333"/>
            </a:solidFill>
            <a:round/>
          </a:ln>
          <a:effectLst>
            <a:outerShdw blurRad="380880" dir="5400000" dist="291960" rotWithShape="0" sx="-80000" sy="-18000">
              <a:srgbClr val="000000">
                <a:alpha val="22000"/>
              </a:srgbClr>
            </a:outerShdw>
          </a:effectLst>
          <a:scene3d>
            <a:camera prst="orthographicFront"/>
            <a:lightRig dir="t" rig="contrasting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  <p:style>
          <a:lnRef idx="0"/>
          <a:fillRef idx="0"/>
          <a:effectRef idx="0"/>
          <a:fontRef idx="minor"/>
        </p:style>
      </p:sp>
      <p:sp>
        <p:nvSpPr>
          <p:cNvPr id="146" name="TextBox 11"/>
          <p:cNvSpPr/>
          <p:nvPr/>
        </p:nvSpPr>
        <p:spPr>
          <a:xfrm>
            <a:off x="1143000" y="4497120"/>
            <a:ext cx="2593440" cy="303120"/>
          </a:xfrm>
          <a:prstGeom prst="rect">
            <a:avLst/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Responsive &amp; clean UI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7" name="TextBox 12"/>
          <p:cNvSpPr/>
          <p:nvPr/>
        </p:nvSpPr>
        <p:spPr>
          <a:xfrm>
            <a:off x="8001000" y="2385360"/>
            <a:ext cx="2539440" cy="515880"/>
          </a:xfrm>
          <a:prstGeom prst="rect">
            <a:avLst/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Authorization based  dynamic access.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8" name="TextBox 13"/>
          <p:cNvSpPr/>
          <p:nvPr/>
        </p:nvSpPr>
        <p:spPr>
          <a:xfrm>
            <a:off x="4688280" y="1883880"/>
            <a:ext cx="2539440" cy="303120"/>
          </a:xfrm>
          <a:prstGeom prst="rect">
            <a:avLst/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One-time login for all platforms.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9" name="TextBox 14"/>
          <p:cNvSpPr/>
          <p:nvPr/>
        </p:nvSpPr>
        <p:spPr>
          <a:xfrm>
            <a:off x="1478520" y="2493360"/>
            <a:ext cx="2539440" cy="515880"/>
          </a:xfrm>
          <a:prstGeom prst="rect">
            <a:avLst/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Description of all other applications.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0" name="TextBox 15"/>
          <p:cNvSpPr/>
          <p:nvPr/>
        </p:nvSpPr>
        <p:spPr>
          <a:xfrm>
            <a:off x="4799880" y="6160320"/>
            <a:ext cx="2539440" cy="303120"/>
          </a:xfrm>
          <a:prstGeom prst="rect">
            <a:avLst/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Provision to add future updates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1" name="TextBox 20"/>
          <p:cNvSpPr/>
          <p:nvPr/>
        </p:nvSpPr>
        <p:spPr>
          <a:xfrm>
            <a:off x="8458200" y="4572000"/>
            <a:ext cx="2901240" cy="303120"/>
          </a:xfrm>
          <a:prstGeom prst="rect">
            <a:avLst/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Query Form.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_2"/>
          <p:cNvSpPr txBox="1"/>
          <p:nvPr/>
        </p:nvSpPr>
        <p:spPr>
          <a:xfrm>
            <a:off x="127440" y="92880"/>
            <a:ext cx="5004000" cy="660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Arial Rounded MT Bold"/>
              </a:rPr>
              <a:t>Some considerations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Rectangle 3_3"/>
          <p:cNvSpPr/>
          <p:nvPr/>
        </p:nvSpPr>
        <p:spPr>
          <a:xfrm>
            <a:off x="0" y="74160"/>
            <a:ext cx="100440" cy="856800"/>
          </a:xfrm>
          <a:prstGeom prst="rect">
            <a:avLst/>
          </a:prstGeom>
          <a:solidFill>
            <a:srgbClr val="c00000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4" name="Rectangle 10_3"/>
          <p:cNvSpPr/>
          <p:nvPr/>
        </p:nvSpPr>
        <p:spPr>
          <a:xfrm>
            <a:off x="12094560" y="1095120"/>
            <a:ext cx="100440" cy="57668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5" name="Straight Connector 21_3"/>
          <p:cNvSpPr/>
          <p:nvPr/>
        </p:nvSpPr>
        <p:spPr>
          <a:xfrm>
            <a:off x="0" y="1014120"/>
            <a:ext cx="6643800" cy="360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6" name="Picture 22_3" descr=""/>
          <p:cNvPicPr/>
          <p:nvPr/>
        </p:nvPicPr>
        <p:blipFill>
          <a:blip r:embed="rId1"/>
          <a:stretch/>
        </p:blipFill>
        <p:spPr>
          <a:xfrm>
            <a:off x="10917720" y="64440"/>
            <a:ext cx="1211760" cy="772560"/>
          </a:xfrm>
          <a:prstGeom prst="rect">
            <a:avLst/>
          </a:prstGeom>
          <a:ln w="0">
            <a:noFill/>
          </a:ln>
        </p:spPr>
      </p:pic>
      <p:sp>
        <p:nvSpPr>
          <p:cNvPr id="157" name="Rectangle 66_3"/>
          <p:cNvSpPr/>
          <p:nvPr/>
        </p:nvSpPr>
        <p:spPr>
          <a:xfrm>
            <a:off x="0" y="65880"/>
            <a:ext cx="100440" cy="856800"/>
          </a:xfrm>
          <a:prstGeom prst="rect">
            <a:avLst/>
          </a:prstGeom>
          <a:solidFill>
            <a:srgbClr val="c00000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8" name=""/>
          <p:cNvSpPr txBox="1"/>
          <p:nvPr/>
        </p:nvSpPr>
        <p:spPr>
          <a:xfrm>
            <a:off x="722880" y="2286000"/>
            <a:ext cx="10707120" cy="21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Microsoft YaHei"/>
              </a:rPr>
              <a:t>1.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In future if access to any new service is given to any of the student then that application should be made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visible.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2.  All the staff will get assess to new application in future when added.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3. One time log-in for all the application to authorized students and staff through simple authentication                       procedure.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_0"/>
          <p:cNvSpPr txBox="1"/>
          <p:nvPr/>
        </p:nvSpPr>
        <p:spPr>
          <a:xfrm>
            <a:off x="215640" y="92880"/>
            <a:ext cx="4135320" cy="660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41000"/>
          </a:bodyPr>
          <a:p>
            <a:pPr algn="ctr">
              <a:lnSpc>
                <a:spcPct val="9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Arial Rounded MT Bold"/>
              </a:rPr>
              <a:t>Technology Stack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Rectangle 3_1"/>
          <p:cNvSpPr/>
          <p:nvPr/>
        </p:nvSpPr>
        <p:spPr>
          <a:xfrm>
            <a:off x="0" y="74160"/>
            <a:ext cx="100440" cy="856800"/>
          </a:xfrm>
          <a:prstGeom prst="rect">
            <a:avLst/>
          </a:prstGeom>
          <a:solidFill>
            <a:srgbClr val="c00000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61" name="Rectangle 10_1"/>
          <p:cNvSpPr/>
          <p:nvPr/>
        </p:nvSpPr>
        <p:spPr>
          <a:xfrm>
            <a:off x="12094560" y="1095120"/>
            <a:ext cx="100440" cy="57668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62" name="Straight Connector 21_1"/>
          <p:cNvSpPr/>
          <p:nvPr/>
        </p:nvSpPr>
        <p:spPr>
          <a:xfrm>
            <a:off x="0" y="1014120"/>
            <a:ext cx="6643800" cy="360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3" name="Picture 22_1" descr=""/>
          <p:cNvPicPr/>
          <p:nvPr/>
        </p:nvPicPr>
        <p:blipFill>
          <a:blip r:embed="rId1"/>
          <a:stretch/>
        </p:blipFill>
        <p:spPr>
          <a:xfrm>
            <a:off x="10917720" y="64440"/>
            <a:ext cx="1211760" cy="772560"/>
          </a:xfrm>
          <a:prstGeom prst="rect">
            <a:avLst/>
          </a:prstGeom>
          <a:ln w="0">
            <a:noFill/>
          </a:ln>
        </p:spPr>
      </p:pic>
      <p:sp>
        <p:nvSpPr>
          <p:cNvPr id="164" name="Rectangle 66_1"/>
          <p:cNvSpPr/>
          <p:nvPr/>
        </p:nvSpPr>
        <p:spPr>
          <a:xfrm>
            <a:off x="0" y="65880"/>
            <a:ext cx="100440" cy="856800"/>
          </a:xfrm>
          <a:prstGeom prst="rect">
            <a:avLst/>
          </a:prstGeom>
          <a:solidFill>
            <a:srgbClr val="c00000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65" name="TextBox 7_1"/>
          <p:cNvSpPr/>
          <p:nvPr/>
        </p:nvSpPr>
        <p:spPr>
          <a:xfrm>
            <a:off x="4397400" y="1828800"/>
            <a:ext cx="4975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The application will be developed using the Ruby on Rails MVC framework.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6" name="TextBox 77_1"/>
          <p:cNvSpPr/>
          <p:nvPr/>
        </p:nvSpPr>
        <p:spPr>
          <a:xfrm>
            <a:off x="4397400" y="3766320"/>
            <a:ext cx="4975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MariaDB being an open-source RDBMS will be used for the purpose of the project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7" name="TextBox 78_1"/>
          <p:cNvSpPr/>
          <p:nvPr/>
        </p:nvSpPr>
        <p:spPr>
          <a:xfrm>
            <a:off x="4596840" y="5335200"/>
            <a:ext cx="497520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The project will be managed and hosted over GitHub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8" name="Straight Connector 11_1"/>
          <p:cNvSpPr/>
          <p:nvPr/>
        </p:nvSpPr>
        <p:spPr>
          <a:xfrm>
            <a:off x="1548360" y="3097080"/>
            <a:ext cx="8831160" cy="360"/>
          </a:xfrm>
          <a:prstGeom prst="line">
            <a:avLst/>
          </a:prstGeom>
          <a:ln>
            <a:solidFill>
              <a:srgbClr val="5b9bd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Straight Connector 79_1"/>
          <p:cNvSpPr/>
          <p:nvPr/>
        </p:nvSpPr>
        <p:spPr>
          <a:xfrm>
            <a:off x="1548360" y="4740840"/>
            <a:ext cx="8831160" cy="360"/>
          </a:xfrm>
          <a:prstGeom prst="line">
            <a:avLst/>
          </a:prstGeom>
          <a:ln>
            <a:solidFill>
              <a:srgbClr val="5b9bd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Straight Connector 80_1"/>
          <p:cNvSpPr/>
          <p:nvPr/>
        </p:nvSpPr>
        <p:spPr>
          <a:xfrm>
            <a:off x="4073400" y="1412280"/>
            <a:ext cx="360" cy="4984560"/>
          </a:xfrm>
          <a:prstGeom prst="line">
            <a:avLst/>
          </a:prstGeom>
          <a:ln>
            <a:solidFill>
              <a:srgbClr val="5b9bd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1719360" y="3200400"/>
            <a:ext cx="1938240" cy="1394640"/>
          </a:xfrm>
          <a:prstGeom prst="rect">
            <a:avLst/>
          </a:prstGeom>
          <a:ln w="0">
            <a:noFill/>
          </a:ln>
        </p:spPr>
      </p:pic>
      <p:pic>
        <p:nvPicPr>
          <p:cNvPr id="172" name="" descr=""/>
          <p:cNvPicPr/>
          <p:nvPr/>
        </p:nvPicPr>
        <p:blipFill>
          <a:blip r:embed="rId3"/>
          <a:stretch/>
        </p:blipFill>
        <p:spPr>
          <a:xfrm>
            <a:off x="1828800" y="4856040"/>
            <a:ext cx="1828800" cy="1316160"/>
          </a:xfrm>
          <a:prstGeom prst="rect">
            <a:avLst/>
          </a:prstGeom>
          <a:ln w="0">
            <a:noFill/>
          </a:ln>
        </p:spPr>
      </p:pic>
      <p:pic>
        <p:nvPicPr>
          <p:cNvPr id="173" name="" descr=""/>
          <p:cNvPicPr/>
          <p:nvPr/>
        </p:nvPicPr>
        <p:blipFill>
          <a:blip r:embed="rId4"/>
          <a:stretch/>
        </p:blipFill>
        <p:spPr>
          <a:xfrm>
            <a:off x="1600200" y="1371600"/>
            <a:ext cx="2286000" cy="157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_1"/>
          <p:cNvSpPr txBox="1"/>
          <p:nvPr/>
        </p:nvSpPr>
        <p:spPr>
          <a:xfrm>
            <a:off x="215640" y="92880"/>
            <a:ext cx="4135320" cy="660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41000"/>
          </a:bodyPr>
          <a:p>
            <a:pPr algn="ctr">
              <a:lnSpc>
                <a:spcPct val="9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Arial Rounded MT Bold"/>
              </a:rPr>
              <a:t>Technology Stack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Rectangle 3_2"/>
          <p:cNvSpPr/>
          <p:nvPr/>
        </p:nvSpPr>
        <p:spPr>
          <a:xfrm>
            <a:off x="0" y="74160"/>
            <a:ext cx="100440" cy="856800"/>
          </a:xfrm>
          <a:prstGeom prst="rect">
            <a:avLst/>
          </a:prstGeom>
          <a:solidFill>
            <a:srgbClr val="c00000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6" name="Rectangle 10_2"/>
          <p:cNvSpPr/>
          <p:nvPr/>
        </p:nvSpPr>
        <p:spPr>
          <a:xfrm>
            <a:off x="12094560" y="1095120"/>
            <a:ext cx="100440" cy="57668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7" name="Straight Connector 21_2"/>
          <p:cNvSpPr/>
          <p:nvPr/>
        </p:nvSpPr>
        <p:spPr>
          <a:xfrm>
            <a:off x="0" y="1014120"/>
            <a:ext cx="6643800" cy="360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8" name="Picture 22_2" descr=""/>
          <p:cNvPicPr/>
          <p:nvPr/>
        </p:nvPicPr>
        <p:blipFill>
          <a:blip r:embed="rId1"/>
          <a:stretch/>
        </p:blipFill>
        <p:spPr>
          <a:xfrm>
            <a:off x="10917720" y="64440"/>
            <a:ext cx="1211760" cy="772560"/>
          </a:xfrm>
          <a:prstGeom prst="rect">
            <a:avLst/>
          </a:prstGeom>
          <a:ln w="0">
            <a:noFill/>
          </a:ln>
        </p:spPr>
      </p:pic>
      <p:sp>
        <p:nvSpPr>
          <p:cNvPr id="179" name="Rectangle 66_2"/>
          <p:cNvSpPr/>
          <p:nvPr/>
        </p:nvSpPr>
        <p:spPr>
          <a:xfrm>
            <a:off x="0" y="65880"/>
            <a:ext cx="100440" cy="856800"/>
          </a:xfrm>
          <a:prstGeom prst="rect">
            <a:avLst/>
          </a:prstGeom>
          <a:solidFill>
            <a:srgbClr val="c00000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0" name="TextBox 7_2"/>
          <p:cNvSpPr/>
          <p:nvPr/>
        </p:nvSpPr>
        <p:spPr>
          <a:xfrm>
            <a:off x="4596840" y="1829160"/>
            <a:ext cx="497520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MongoDB being an open-source DBMS will be used for the purpose of the project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1" name="TextBox 77_2"/>
          <p:cNvSpPr/>
          <p:nvPr/>
        </p:nvSpPr>
        <p:spPr>
          <a:xfrm>
            <a:off x="4596840" y="3627720"/>
            <a:ext cx="497520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Git Bash is an application for Microsoft Windows environments which provides an emulation layer for a Git command line experience.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2" name="TextBox 78_2"/>
          <p:cNvSpPr/>
          <p:nvPr/>
        </p:nvSpPr>
        <p:spPr>
          <a:xfrm>
            <a:off x="4572000" y="5029200"/>
            <a:ext cx="4975200" cy="130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Atom is a free and open-source text and source code editor for macOS, Linux, and Microsoft Windows with support for plug-ins written in JavaScript, and embedded Git Control, developed by GitHub. Atom is a desktop application built using web technologies.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3" name="Straight Connector 11_2"/>
          <p:cNvSpPr/>
          <p:nvPr/>
        </p:nvSpPr>
        <p:spPr>
          <a:xfrm>
            <a:off x="1548360" y="3097080"/>
            <a:ext cx="8831160" cy="360"/>
          </a:xfrm>
          <a:prstGeom prst="line">
            <a:avLst/>
          </a:prstGeom>
          <a:ln>
            <a:solidFill>
              <a:srgbClr val="5b9bd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Straight Connector 79_2"/>
          <p:cNvSpPr/>
          <p:nvPr/>
        </p:nvSpPr>
        <p:spPr>
          <a:xfrm>
            <a:off x="1548360" y="4740840"/>
            <a:ext cx="8831160" cy="360"/>
          </a:xfrm>
          <a:prstGeom prst="line">
            <a:avLst/>
          </a:prstGeom>
          <a:ln>
            <a:solidFill>
              <a:srgbClr val="5b9bd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Straight Connector 80_2"/>
          <p:cNvSpPr/>
          <p:nvPr/>
        </p:nvSpPr>
        <p:spPr>
          <a:xfrm>
            <a:off x="4073400" y="1412280"/>
            <a:ext cx="360" cy="4984560"/>
          </a:xfrm>
          <a:prstGeom prst="line">
            <a:avLst/>
          </a:prstGeom>
          <a:ln>
            <a:solidFill>
              <a:srgbClr val="5b9bd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1600200" y="1371600"/>
            <a:ext cx="2163600" cy="1348560"/>
          </a:xfrm>
          <a:prstGeom prst="rect">
            <a:avLst/>
          </a:prstGeom>
          <a:ln w="0">
            <a:noFill/>
          </a:ln>
        </p:spPr>
      </p:pic>
      <p:pic>
        <p:nvPicPr>
          <p:cNvPr id="187" name="" descr=""/>
          <p:cNvPicPr/>
          <p:nvPr/>
        </p:nvPicPr>
        <p:blipFill>
          <a:blip r:embed="rId3"/>
          <a:stretch/>
        </p:blipFill>
        <p:spPr>
          <a:xfrm>
            <a:off x="1828800" y="3200400"/>
            <a:ext cx="1641600" cy="1472400"/>
          </a:xfrm>
          <a:prstGeom prst="rect">
            <a:avLst/>
          </a:prstGeom>
          <a:ln w="0">
            <a:noFill/>
          </a:ln>
        </p:spPr>
      </p:pic>
      <p:pic>
        <p:nvPicPr>
          <p:cNvPr id="188" name="" descr=""/>
          <p:cNvPicPr/>
          <p:nvPr/>
        </p:nvPicPr>
        <p:blipFill>
          <a:blip r:embed="rId4"/>
          <a:stretch/>
        </p:blipFill>
        <p:spPr>
          <a:xfrm>
            <a:off x="1828800" y="5029200"/>
            <a:ext cx="1714320" cy="135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0" y="20880"/>
            <a:ext cx="1219212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B498602702024EA76EFC9BCDC77CDD" ma:contentTypeVersion="0" ma:contentTypeDescription="Create a new document." ma:contentTypeScope="" ma:versionID="ad8ced7f75cd0746b68e33ea40e412e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F8FA32-F096-4E3D-B577-95BEFA5B09DA}"/>
</file>

<file path=customXml/itemProps2.xml><?xml version="1.0" encoding="utf-8"?>
<ds:datastoreItem xmlns:ds="http://schemas.openxmlformats.org/officeDocument/2006/customXml" ds:itemID="{8AC0E343-3B02-423D-BB96-52322530F006}"/>
</file>

<file path=customXml/itemProps3.xml><?xml version="1.0" encoding="utf-8"?>
<ds:datastoreItem xmlns:ds="http://schemas.openxmlformats.org/officeDocument/2006/customXml" ds:itemID="{EAD4FCB9-CD9C-4BCD-BEDE-012604E2A64D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262</TotalTime>
  <Application>LibreOffice/7.1.3.2$Windows_X86_64 LibreOffice_project/47f78053abe362b9384784d31a6e56f8511eb1c1</Application>
  <AppVersion>15.0000</AppVersion>
  <Words>549</Words>
  <Paragraphs>148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2021-07-04T09:54:59Z</dcterms:created>
  <dc:creator>Windows User</dc:creator>
  <dc:description/>
  <dc:language>en-US</dc:language>
  <cp:lastModifiedBy/>
  <dcterms:modified xsi:type="dcterms:W3CDTF">2021-08-12T14:57:18Z</dcterms:modified>
  <cp:revision>42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0x01010037B498602702024EA76EFC9BCDC77CDD</vt:lpwstr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