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61" r:id="rId2"/>
    <p:sldId id="264" r:id="rId3"/>
    <p:sldId id="265" r:id="rId4"/>
    <p:sldId id="266" r:id="rId5"/>
    <p:sldId id="263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930A-EAAA-4A95-BEBA-FDD02134DAD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E23C-A092-4D2E-8E89-EF8067117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8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2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5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7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1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893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5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5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thinking" TargetMode="External"/><Relationship Id="rId3" Type="http://schemas.openxmlformats.org/officeDocument/2006/relationships/hyperlink" Target="https://dictionary.cambridge.org/dictionary/english/opinion" TargetMode="External"/><Relationship Id="rId7" Type="http://schemas.openxmlformats.org/officeDocument/2006/relationships/hyperlink" Target="https://dictionary.cambridge.org/dictionary/english/situation" TargetMode="External"/><Relationship Id="rId2" Type="http://schemas.openxmlformats.org/officeDocument/2006/relationships/hyperlink" Target="https://dictionary.cambridge.org/dictionary/english/thou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feeling" TargetMode="External"/><Relationship Id="rId5" Type="http://schemas.openxmlformats.org/officeDocument/2006/relationships/hyperlink" Target="https://dictionary.cambridge.org/dictionary/english/based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ictionary.cambridge.org/dictionary/english/ide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shikmaitra/Sentiment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E99-E37B-6163-B66A-2B6D548D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104D-4683-ACF5-045B-FE1F950D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053165" cy="405875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Sentiment: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though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thought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3" tooltip="opi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4" tooltip="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5" tooltip="bas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on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6" tooltip="fe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7" tooltip="situ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situation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 a way of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8" tooltip="thin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something</a:t>
            </a:r>
            <a:endParaRPr lang="en-US" b="1" dirty="0"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Sentiment Analysis: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 finds out the sentiment of the given text in terms of positive, negative, or neutral.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Sentiments can be of many types as shown in the diagram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DA6A8-EB48-8C38-4F19-6A36A46A3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842" y="3797383"/>
            <a:ext cx="5435598" cy="2959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0E75-C3B4-6B50-4A92-363FD66B4E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159" y="3761824"/>
            <a:ext cx="4654001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51697-AD91-79E2-90C2-30EDAF9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AD97A-5B47-468C-C867-12C83D16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1437809"/>
            <a:ext cx="10261717" cy="2270591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Text-Based Emotion Recognition Using Deep Learning Approach:</a:t>
            </a:r>
          </a:p>
          <a:p>
            <a:pPr marL="3690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Inter"/>
              </a:rPr>
              <a:t>				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The given challenge is to build a classification model to predict the sentiment of tweets , sentences and dialogues. The </a:t>
            </a:r>
            <a:r>
              <a:rPr lang="en-US" sz="2400" b="1" dirty="0">
                <a:solidFill>
                  <a:schemeClr val="tx1"/>
                </a:solidFill>
                <a:effectLst/>
                <a:latin typeface="Inter"/>
              </a:rPr>
              <a:t> datasets contain the required information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and manual tagging has been done. We use Deep Learning to solve this problem</a:t>
            </a:r>
          </a:p>
          <a:p>
            <a:pPr marL="36900" indent="0">
              <a:buNone/>
            </a:pPr>
            <a:endParaRPr lang="en-US" sz="2800" b="1" dirty="0"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54CA-427A-62D2-FCCE-EB8BD95DED8D}"/>
              </a:ext>
            </a:extLst>
          </p:cNvPr>
          <p:cNvSpPr txBox="1">
            <a:spLocks/>
          </p:cNvSpPr>
          <p:nvPr/>
        </p:nvSpPr>
        <p:spPr>
          <a:xfrm>
            <a:off x="913795" y="338836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0934-DBCF-353C-B0FE-EB00F8A4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75760"/>
            <a:ext cx="10353762" cy="2489200"/>
          </a:xfrm>
        </p:spPr>
        <p:txBody>
          <a:bodyPr/>
          <a:lstStyle/>
          <a:p>
            <a:pPr marL="369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 may adopt one of the following approaches to solve this problem: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LSTM-based RNNs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Utilize LSTM cells for sequential sentiment analysis, inputting word embeddings, and applying regularization techniques.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Transformer Models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Fine-tune BERT or GPT, leveraging contextual understanding, and adjusting architecture and training.</a:t>
            </a:r>
          </a:p>
          <a:p>
            <a:pPr marL="369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later according to the needs we may employ a different idea</a:t>
            </a:r>
          </a:p>
          <a:p>
            <a:pPr marL="4941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DF1-E68B-16A2-337B-DEA93BEC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516F-8FE9-40F4-5F10-F5CF4BF4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32449"/>
            <a:ext cx="6543039" cy="4932511"/>
          </a:xfrm>
        </p:spPr>
        <p:txBody>
          <a:bodyPr>
            <a:normAutofit/>
          </a:bodyPr>
          <a:lstStyle/>
          <a:p>
            <a:r>
              <a:rPr lang="en-US" b="1" dirty="0"/>
              <a:t>To solve the above problem we can use:</a:t>
            </a:r>
          </a:p>
          <a:p>
            <a:pPr marL="36900" indent="0">
              <a:buNone/>
            </a:pPr>
            <a:r>
              <a:rPr lang="en-US" b="1" dirty="0"/>
              <a:t>              </a:t>
            </a:r>
            <a:r>
              <a:rPr lang="en-IN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Transformer-based Models (e.g., BERT, GPT):We would like to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u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tilize advanced transformer architectures to fine-tune pre-trained models for sentiment analysis, leveraging attention mechanisms to capture text dependencies and semantic relationships, thereby enhancing sentiment prediction accuracy with contextualized embeddings.</a:t>
            </a: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This is our general idea </a:t>
            </a:r>
            <a:b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</a:b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In future maybe we can implement any different algo for solving this purpose.</a:t>
            </a: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And this is our proposed workflow:</a:t>
            </a:r>
          </a:p>
          <a:p>
            <a:pPr marL="36900" indent="0">
              <a:buNone/>
            </a:pP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F961-0E28-274C-1B47-5293E749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2" y="1656080"/>
            <a:ext cx="4989797" cy="5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48F80-5658-6BD1-62B0-2B7B5C2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5" y="0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Features: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87C86-95E6-4C04-FAF5-EFD0216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3" y="726609"/>
            <a:ext cx="10160605" cy="239251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Sentiment Analysis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: Incorporate sentiment analysis features such as sentiment polarity (positive, negative, neutral) of the text.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Emotion Lexicons: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Utilize emotion lexicons or dictionaries to identify words associated with specific emotions. For example, NRC Emotion Lexicon or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EmoLex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Part-of-Speech (POS) Tags: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Extract POS tags to capture grammatical structure and identify emotional indicators associated with specific parts of speech.</a:t>
            </a: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2E57EA-D5C3-F169-D481-C85CAF50EF43}"/>
              </a:ext>
            </a:extLst>
          </p:cNvPr>
          <p:cNvSpPr txBox="1">
            <a:spLocks/>
          </p:cNvSpPr>
          <p:nvPr/>
        </p:nvSpPr>
        <p:spPr>
          <a:xfrm>
            <a:off x="228053" y="287527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Impact: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3E904-C01E-E614-E6B6-3F5440F7ED4F}"/>
              </a:ext>
            </a:extLst>
          </p:cNvPr>
          <p:cNvSpPr txBox="1">
            <a:spLocks/>
          </p:cNvSpPr>
          <p:nvPr/>
        </p:nvSpPr>
        <p:spPr>
          <a:xfrm>
            <a:off x="228053" y="3845729"/>
            <a:ext cx="11039504" cy="2697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Enhanced Customer Interaction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Businesses can personalize services and marketing by analyzing real-time customer emotions, leading to higher satisfaction.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Improved Mental Health Monitoring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Emotion recognition aids in early detection of mental health issues, enabling timely interventions and personalized support.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Tailored Education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Adaptive learning systems adjust content based on student emotions, fostering engagement and better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27650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488-8524-3B7D-C40D-0A6AA170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Technologies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D1D5-1F7A-84C2-5A70-2B22A8A0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51875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Front End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Framework – ReactJS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Language used –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5D56C-96C6-CA33-AF70-AF77A085C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1772751"/>
          </a:xfrm>
        </p:spPr>
        <p:txBody>
          <a:bodyPr>
            <a:normAutofit/>
          </a:bodyPr>
          <a:lstStyle/>
          <a:p>
            <a:r>
              <a:rPr lang="en-US" sz="2400" b="1" dirty="0"/>
              <a:t>Backend and Database</a:t>
            </a:r>
          </a:p>
          <a:p>
            <a:pPr marL="36900" indent="0">
              <a:buNone/>
            </a:pPr>
            <a:r>
              <a:rPr lang="en-US" sz="2400" dirty="0"/>
              <a:t>           </a:t>
            </a:r>
            <a:r>
              <a:rPr lang="en-US" sz="2400" dirty="0">
                <a:latin typeface="Bodoni MT" panose="02070603080606020203" pitchFamily="18" charset="0"/>
              </a:rPr>
              <a:t>Database Used</a:t>
            </a:r>
            <a:r>
              <a:rPr lang="en-US" sz="2400" dirty="0"/>
              <a:t>-</a:t>
            </a:r>
            <a:r>
              <a:rPr lang="en-US" sz="2400" dirty="0">
                <a:latin typeface="Bodoni MT" panose="02070603080606020203" pitchFamily="18" charset="0"/>
              </a:rPr>
              <a:t>MySQL</a:t>
            </a:r>
          </a:p>
          <a:p>
            <a:pPr marL="36900" indent="0">
              <a:buNone/>
            </a:pPr>
            <a:r>
              <a:rPr lang="en-US" sz="2400" dirty="0">
                <a:latin typeface="Bodoni MT" panose="02070603080606020203" pitchFamily="18" charset="0"/>
              </a:rPr>
              <a:t>           Backend -Flask/NodeJS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99371-13A9-829D-4CB5-61C696FE10ED}"/>
              </a:ext>
            </a:extLst>
          </p:cNvPr>
          <p:cNvSpPr txBox="1">
            <a:spLocks/>
          </p:cNvSpPr>
          <p:nvPr/>
        </p:nvSpPr>
        <p:spPr>
          <a:xfrm>
            <a:off x="818092" y="4333409"/>
            <a:ext cx="5064665" cy="1788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Machine learning model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Python , NLP , Transformer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Some pretrained models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15E1C75A-9F13-138A-2E88-813A97CD80BA}"/>
              </a:ext>
            </a:extLst>
          </p:cNvPr>
          <p:cNvSpPr txBox="1">
            <a:spLocks/>
          </p:cNvSpPr>
          <p:nvPr/>
        </p:nvSpPr>
        <p:spPr>
          <a:xfrm>
            <a:off x="7082456" y="3901203"/>
            <a:ext cx="4550744" cy="2072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23EEB4-5998-AAE0-6979-4BD74D5B4DEB}"/>
              </a:ext>
            </a:extLst>
          </p:cNvPr>
          <p:cNvSpPr txBox="1">
            <a:spLocks/>
          </p:cNvSpPr>
          <p:nvPr/>
        </p:nvSpPr>
        <p:spPr>
          <a:xfrm>
            <a:off x="6202892" y="4333409"/>
            <a:ext cx="5064665" cy="1640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  <a:cs typeface="Aharoni" panose="02010803020104030203" pitchFamily="2" charset="-79"/>
              </a:rPr>
              <a:t>API for Connection</a:t>
            </a:r>
          </a:p>
          <a:p>
            <a:pPr lvl="1"/>
            <a:r>
              <a:rPr lang="en-US" sz="2400" dirty="0">
                <a:latin typeface="Bodoni MT" panose="02070603080606020203" pitchFamily="18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2017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61C-915E-C4E4-0B40-D367BAA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Thanks for having us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C90E-6C64-BA06-BC34-FD75CB59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6259" y="3004903"/>
            <a:ext cx="5060497" cy="214375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Ayush Das , CSE(DS)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Aishik Maitra , CSE(DS)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Sonajhoori</a:t>
            </a:r>
            <a:r>
              <a:rPr lang="en-US" sz="2800" b="1" dirty="0">
                <a:solidFill>
                  <a:schemeClr val="tx1"/>
                </a:solidFill>
              </a:rPr>
              <a:t> Maitra , CSE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Upasana Roy , CSE</a:t>
            </a: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2E896-1FEB-8970-6CD9-350AB5C5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756" y="3652688"/>
            <a:ext cx="5064665" cy="1935312"/>
          </a:xfrm>
        </p:spPr>
        <p:txBody>
          <a:bodyPr>
            <a:noAutofit/>
          </a:bodyPr>
          <a:lstStyle/>
          <a:p>
            <a:r>
              <a:rPr lang="en-US" sz="2800" b="1" dirty="0"/>
              <a:t>We thank the kind organizers of Mercer Limitless Hackathon for giving us this chance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93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9E2-DCCC-A9D2-7F66-44251E5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10A6-60FA-0DA9-7C10-FDA57157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3200" dirty="0"/>
              <a:t>Link to our </a:t>
            </a:r>
            <a:r>
              <a:rPr lang="en-IN" sz="3200" dirty="0" err="1"/>
              <a:t>github</a:t>
            </a:r>
            <a:r>
              <a:rPr lang="en-IN" sz="3200" dirty="0"/>
              <a:t> repository</a:t>
            </a: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 </a:t>
            </a:r>
            <a:r>
              <a:rPr lang="en-IN" sz="3200" dirty="0">
                <a:hlinkClick r:id="rId2"/>
              </a:rPr>
              <a:t>https://github.com/aishikmaitra/Sentiment-Analysis</a:t>
            </a:r>
            <a:endParaRPr lang="en-IN" sz="3200" dirty="0"/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r>
              <a:rPr lang="en-IN" sz="3200" dirty="0"/>
              <a:t>Link to </a:t>
            </a:r>
            <a:r>
              <a:rPr lang="en-IN" sz="3200"/>
              <a:t>demo video</a:t>
            </a:r>
            <a:r>
              <a:rPr lang="en-IN" sz="3200">
                <a:sym typeface="Wingdings" panose="05000000000000000000" pitchFamily="2" charset="2"/>
              </a:rPr>
              <a:t></a:t>
            </a:r>
          </a:p>
          <a:p>
            <a:pPr marL="3690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185</TotalTime>
  <Words>504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Bahnschrift SemiBold</vt:lpstr>
      <vt:lpstr>Bodoni MT</vt:lpstr>
      <vt:lpstr>Bodoni MT Condensed</vt:lpstr>
      <vt:lpstr>Calibri</vt:lpstr>
      <vt:lpstr>Calisto MT</vt:lpstr>
      <vt:lpstr>Inter</vt:lpstr>
      <vt:lpstr>Söhne</vt:lpstr>
      <vt:lpstr>Wingdings</vt:lpstr>
      <vt:lpstr>Wingdings 2</vt:lpstr>
      <vt:lpstr>Slate</vt:lpstr>
      <vt:lpstr>INTRODUCTION AND OVERVIEW</vt:lpstr>
      <vt:lpstr>PROBLEM STATEMENT</vt:lpstr>
      <vt:lpstr>SOLUTIONS</vt:lpstr>
      <vt:lpstr>Features:</vt:lpstr>
      <vt:lpstr>Technologies used</vt:lpstr>
      <vt:lpstr>Thanks for having us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Aishik Maitra</dc:creator>
  <cp:lastModifiedBy>Aishik Maitra</cp:lastModifiedBy>
  <cp:revision>4</cp:revision>
  <dcterms:created xsi:type="dcterms:W3CDTF">2024-02-29T13:24:37Z</dcterms:created>
  <dcterms:modified xsi:type="dcterms:W3CDTF">2024-03-16T19:11:16Z</dcterms:modified>
</cp:coreProperties>
</file>