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61" r:id="rId3"/>
    <p:sldId id="281" r:id="rId4"/>
    <p:sldId id="282" r:id="rId5"/>
    <p:sldId id="283" r:id="rId6"/>
    <p:sldId id="284" r:id="rId7"/>
    <p:sldId id="285" r:id="rId8"/>
  </p:sldIdLst>
  <p:sldSz cx="9144000" cy="6858000" type="screen4x3"/>
  <p:notesSz cx="6858000" cy="9144000"/>
  <p:embeddedFontLst>
    <p:embeddedFont>
      <p:font typeface="Oswald" charset="0"/>
      <p:regular r:id="rId10"/>
      <p:bold r:id="rId11"/>
    </p:embeddedFont>
    <p:embeddedFont>
      <p:font typeface="Open Sans" charset="0"/>
      <p:regular r:id="rId12"/>
      <p:bold r:id="rId13"/>
      <p:italic r:id="rId14"/>
      <p:boldItalic r:id="rId15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467B7AEB-2450-46C7-A37B-75231D6C95D2}">
  <a:tblStyle styleId="{467B7AEB-2450-46C7-A37B-75231D6C95D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44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39A6DE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76975" y="665975"/>
            <a:ext cx="6255299" cy="5407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1pPr>
            <a:lvl2pPr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2pPr>
            <a:lvl3pPr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3pPr>
            <a:lvl4pPr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4pPr>
            <a:lvl5pPr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5pPr>
            <a:lvl6pPr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6pPr>
            <a:lvl7pPr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7pPr>
            <a:lvl8pPr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8pPr>
            <a:lvl9pPr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rgbClr val="FFFFFF"/>
              </a:buClr>
              <a:buSzPct val="100000"/>
              <a:buFont typeface="Open Sans"/>
              <a:buChar char="◇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rgbClr val="774E9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DB2F6B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DED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FFFFFF"/>
              </a:buClr>
              <a:buSzPct val="100000"/>
              <a:buFont typeface="Open Sans"/>
              <a:buChar char="◇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D:\Random\My%20MEMO\MyMEMO.ex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9"/>
          <p:cNvSpPr txBox="1">
            <a:spLocks/>
          </p:cNvSpPr>
          <p:nvPr/>
        </p:nvSpPr>
        <p:spPr>
          <a:xfrm>
            <a:off x="228600" y="5964000"/>
            <a:ext cx="65175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tabLst/>
              <a:defRPr/>
            </a:pPr>
            <a:r>
              <a:rPr lang="en-US" sz="3200" dirty="0" smtClean="0">
                <a:solidFill>
                  <a:srgbClr val="DB2F6B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</a:t>
            </a:r>
            <a:r>
              <a:rPr lang="en" sz="3200" dirty="0" smtClean="0">
                <a:solidFill>
                  <a:srgbClr val="DB2F6B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y Aishi Rana Putiara</a:t>
            </a:r>
            <a:endParaRPr kumimoji="0" lang="en" sz="3200" b="0" i="0" u="none" strike="noStrike" kern="0" cap="none" spc="0" normalizeH="0" baseline="0" noProof="0" dirty="0">
              <a:ln>
                <a:noFill/>
              </a:ln>
              <a:solidFill>
                <a:srgbClr val="DB2F6B"/>
              </a:solidFill>
              <a:effectLst/>
              <a:highlight>
                <a:srgbClr val="FFFFFF"/>
              </a:highlight>
              <a:uLnTx/>
              <a:uFillTx/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" name="Shape 100"/>
          <p:cNvSpPr txBox="1">
            <a:spLocks/>
          </p:cNvSpPr>
          <p:nvPr/>
        </p:nvSpPr>
        <p:spPr>
          <a:xfrm>
            <a:off x="228600" y="2971800"/>
            <a:ext cx="6172200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A6DE"/>
              </a:buClr>
              <a:buSzPct val="100000"/>
              <a:buFont typeface="Oswald"/>
              <a:buNone/>
              <a:tabLst/>
              <a:defRPr/>
            </a:pPr>
            <a:r>
              <a:rPr kumimoji="0" lang="en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39A6DE"/>
                </a:solidFill>
                <a:effectLst/>
                <a:highlight>
                  <a:srgbClr val="FFFFFF"/>
                </a:highlight>
                <a:uLnTx/>
                <a:uFillTx/>
                <a:latin typeface="Oswald"/>
                <a:ea typeface="Oswald"/>
                <a:cs typeface="Oswald"/>
                <a:sym typeface="Oswald"/>
              </a:rPr>
              <a:t>APLIKASI ELEKTRONIK DIARY;</a:t>
            </a:r>
            <a:r>
              <a:rPr kumimoji="0" lang="en" sz="6000" b="0" i="0" u="none" strike="noStrike" kern="0" cap="none" spc="0" normalizeH="0" noProof="0" dirty="0" smtClean="0">
                <a:ln>
                  <a:noFill/>
                </a:ln>
                <a:solidFill>
                  <a:srgbClr val="39A6DE"/>
                </a:solidFill>
                <a:effectLst/>
                <a:highlight>
                  <a:srgbClr val="FFFFFF"/>
                </a:highlight>
                <a:uLnTx/>
                <a:uFillTx/>
                <a:latin typeface="Oswald"/>
                <a:ea typeface="Oswald"/>
                <a:cs typeface="Oswald"/>
                <a:sym typeface="Oswald"/>
              </a:rPr>
              <a:t> My MEMO</a:t>
            </a:r>
            <a:endParaRPr kumimoji="0" lang="en" sz="6000" b="0" i="0" u="none" strike="noStrike" kern="0" cap="none" spc="0" normalizeH="0" baseline="0" noProof="0" dirty="0">
              <a:ln>
                <a:noFill/>
              </a:ln>
              <a:solidFill>
                <a:srgbClr val="39A6DE"/>
              </a:solidFill>
              <a:effectLst/>
              <a:highlight>
                <a:srgbClr val="FFFFFF"/>
              </a:highlight>
              <a:uLnTx/>
              <a:uFillTx/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5268750" cy="9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 smtClean="0"/>
              <a:t>LATAR BELAKANG</a:t>
            </a:r>
            <a:endParaRPr lang="en" sz="3200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726750" y="1981200"/>
            <a:ext cx="7690499" cy="458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9BDED2"/>
              </a:buClr>
            </a:pPr>
            <a:r>
              <a:rPr lang="en" dirty="0" smtClean="0"/>
              <a:t>  Menulis diary pada media kertas 	sangat rentan keamanannya.</a:t>
            </a:r>
          </a:p>
          <a:p>
            <a:pPr marL="457200" lvl="0" indent="-228600" rtl="0">
              <a:spcBef>
                <a:spcPts val="0"/>
              </a:spcBef>
              <a:buClr>
                <a:srgbClr val="9BDED2"/>
              </a:buClr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  <a:buClr>
                <a:srgbClr val="9BDED2"/>
              </a:buClr>
            </a:pPr>
            <a:r>
              <a:rPr lang="en-US" dirty="0" smtClean="0"/>
              <a:t>  D</a:t>
            </a:r>
            <a:r>
              <a:rPr lang="en" dirty="0" smtClean="0"/>
              <a:t>apat beresiko rusak atau hilang.</a:t>
            </a:r>
          </a:p>
          <a:p>
            <a:pPr marL="457200" lvl="0" indent="-228600" rtl="0">
              <a:spcBef>
                <a:spcPts val="0"/>
              </a:spcBef>
              <a:buClr>
                <a:srgbClr val="9BDED2"/>
              </a:buClr>
              <a:buNone/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  <a:buClr>
                <a:srgbClr val="9BDED2"/>
              </a:buClr>
            </a:pPr>
            <a:r>
              <a:rPr lang="en" dirty="0" smtClean="0"/>
              <a:t>  Apabila habis harus membelinya 	terlebih dahulu.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7030A0"/>
                </a:solidFill>
              </a:rPr>
              <a:t>TUJUAN DAN MANFAAT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827250" y="2133600"/>
            <a:ext cx="7489500" cy="44343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Arial"/>
              </a:rPr>
              <a:t>  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Arial"/>
              </a:rPr>
              <a:t>Memberikan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Arial"/>
              </a:rPr>
              <a:t>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Arial"/>
              </a:rPr>
              <a:t>keamanan</a:t>
            </a:r>
            <a:r>
              <a:rPr lang="en-US" sz="3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serta</a:t>
            </a:r>
            <a:r>
              <a:rPr lang="en-US" sz="3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	</a:t>
            </a:r>
            <a:r>
              <a:rPr lang="en-US" sz="3000" dirty="0" err="1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kenyamanan</a:t>
            </a:r>
            <a:r>
              <a:rPr lang="en-US" sz="3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sz="3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  </a:t>
            </a:r>
            <a:r>
              <a:rPr lang="en-US" sz="3000" dirty="0" err="1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Menghilangkan</a:t>
            </a:r>
            <a:r>
              <a:rPr lang="en-US" sz="3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resiko</a:t>
            </a:r>
            <a:r>
              <a:rPr lang="en-US" sz="3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rusak</a:t>
            </a:r>
            <a:r>
              <a:rPr lang="en-US" sz="3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dan</a:t>
            </a:r>
            <a:r>
              <a:rPr lang="en-US" sz="3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	</a:t>
            </a:r>
            <a:r>
              <a:rPr lang="en-US" sz="3000" dirty="0" err="1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hilang</a:t>
            </a:r>
            <a:r>
              <a:rPr lang="en-US" sz="3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Arial"/>
              </a:rPr>
              <a:t>  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Arial"/>
              </a:rPr>
              <a:t>Lebih</a:t>
            </a:r>
            <a:r>
              <a:rPr kumimoji="0" lang="en-US" sz="30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Arial"/>
              </a:rPr>
              <a:t> </a:t>
            </a:r>
            <a:r>
              <a:rPr kumimoji="0" lang="en-US" sz="3000" b="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Arial"/>
              </a:rPr>
              <a:t>hemat</a:t>
            </a:r>
            <a:r>
              <a:rPr kumimoji="0" lang="en-US" sz="30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sz="3000" baseline="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  </a:t>
            </a:r>
            <a:r>
              <a:rPr lang="en-US" sz="3000" baseline="0" dirty="0" err="1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Memberikan</a:t>
            </a:r>
            <a:r>
              <a:rPr lang="en-US" sz="3000" baseline="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baseline="0" dirty="0" err="1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kemudahan</a:t>
            </a:r>
            <a:r>
              <a:rPr lang="en-US" sz="3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sz="3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  </a:t>
            </a:r>
            <a:r>
              <a:rPr lang="en-US" sz="3000" dirty="0" err="1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Menjadikan</a:t>
            </a:r>
            <a:r>
              <a:rPr lang="en-US" sz="3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aplikasi</a:t>
            </a:r>
            <a:r>
              <a:rPr lang="en-US" sz="3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ini</a:t>
            </a:r>
            <a:r>
              <a:rPr lang="en-US" sz="3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simpel</a:t>
            </a:r>
            <a:r>
              <a:rPr lang="en-US" sz="3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aman</a:t>
            </a:r>
            <a:r>
              <a:rPr lang="en-US" sz="3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, 	</a:t>
            </a:r>
            <a:r>
              <a:rPr lang="en-US" sz="3000" dirty="0" err="1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nyaman</a:t>
            </a:r>
            <a:r>
              <a:rPr lang="en-US" sz="3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serta</a:t>
            </a:r>
            <a:r>
              <a:rPr lang="en-US" sz="3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hemat</a:t>
            </a:r>
            <a:endParaRPr lang="en-US" sz="3000" dirty="0" smtClean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25"/>
          <p:cNvSpPr/>
          <p:nvPr/>
        </p:nvSpPr>
        <p:spPr>
          <a:xfrm>
            <a:off x="304800" y="257375"/>
            <a:ext cx="1524000" cy="1524000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noFill/>
          <a:ln w="76200">
            <a:solidFill>
              <a:schemeClr val="bg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38653" t="26042" r="28551" b="41666"/>
          <a:stretch>
            <a:fillRect/>
          </a:stretch>
        </p:blipFill>
        <p:spPr bwMode="auto">
          <a:xfrm>
            <a:off x="1600200" y="2438400"/>
            <a:ext cx="633197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hape 49"/>
          <p:cNvSpPr txBox="1">
            <a:spLocks/>
          </p:cNvSpPr>
          <p:nvPr/>
        </p:nvSpPr>
        <p:spPr>
          <a:xfrm>
            <a:off x="990600" y="838200"/>
            <a:ext cx="65175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tabLst/>
              <a:defRPr/>
            </a:pPr>
            <a:r>
              <a:rPr lang="en-US" sz="3200" dirty="0" smtClean="0">
                <a:solidFill>
                  <a:srgbClr val="DB2F6B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DIAGRAM KONTEKS (LEVEL 0)</a:t>
            </a:r>
            <a:endParaRPr kumimoji="0" lang="en" sz="3200" b="0" i="0" u="none" strike="noStrike" kern="0" cap="none" spc="0" normalizeH="0" baseline="0" noProof="0" dirty="0">
              <a:ln>
                <a:noFill/>
              </a:ln>
              <a:solidFill>
                <a:srgbClr val="DB2F6B"/>
              </a:solidFill>
              <a:effectLst/>
              <a:highlight>
                <a:srgbClr val="FFFFFF"/>
              </a:highlight>
              <a:uLnTx/>
              <a:uFillTx/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426"/>
          <p:cNvGrpSpPr/>
          <p:nvPr/>
        </p:nvGrpSpPr>
        <p:grpSpPr>
          <a:xfrm>
            <a:off x="228600" y="228600"/>
            <a:ext cx="2286000" cy="1752600"/>
            <a:chOff x="5255200" y="3006475"/>
            <a:chExt cx="511700" cy="378575"/>
          </a:xfrm>
          <a:noFill/>
        </p:grpSpPr>
        <p:sp>
          <p:nvSpPr>
            <p:cNvPr id="4" name="Shape 42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 w="76200">
              <a:solidFill>
                <a:schemeClr val="bg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" name="Shape 42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 w="76200">
              <a:solidFill>
                <a:schemeClr val="bg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l="28697" t="17708" r="22694" b="25000"/>
          <a:stretch>
            <a:fillRect/>
          </a:stretch>
        </p:blipFill>
        <p:spPr bwMode="auto">
          <a:xfrm>
            <a:off x="1600200" y="2362200"/>
            <a:ext cx="6324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hape 100"/>
          <p:cNvSpPr txBox="1">
            <a:spLocks/>
          </p:cNvSpPr>
          <p:nvPr/>
        </p:nvSpPr>
        <p:spPr>
          <a:xfrm>
            <a:off x="914400" y="838200"/>
            <a:ext cx="32765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A6DE"/>
              </a:buClr>
              <a:buSzPct val="100000"/>
              <a:buFont typeface="Oswald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9A6DE"/>
                </a:solidFill>
                <a:effectLst/>
                <a:highlight>
                  <a:srgbClr val="FFFFFF"/>
                </a:highlight>
                <a:uLnTx/>
                <a:uFillTx/>
                <a:latin typeface="Oswald"/>
                <a:ea typeface="Oswald"/>
                <a:cs typeface="Oswald"/>
                <a:sym typeface="Oswald"/>
              </a:rPr>
              <a:t>DFD (LEVEL 1)</a:t>
            </a:r>
            <a:endParaRPr kumimoji="0" lang="en" sz="3200" b="0" i="0" u="none" strike="noStrike" kern="0" cap="none" spc="0" normalizeH="0" baseline="0" noProof="0" dirty="0">
              <a:ln>
                <a:noFill/>
              </a:ln>
              <a:solidFill>
                <a:srgbClr val="39A6DE"/>
              </a:solidFill>
              <a:effectLst/>
              <a:highlight>
                <a:srgbClr val="FFFFFF"/>
              </a:highlight>
              <a:uLnTx/>
              <a:uFillTx/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381"/>
          <p:cNvGrpSpPr/>
          <p:nvPr/>
        </p:nvGrpSpPr>
        <p:grpSpPr>
          <a:xfrm rot="20258952">
            <a:off x="501761" y="1519798"/>
            <a:ext cx="1441076" cy="1320579"/>
            <a:chOff x="6625350" y="1613750"/>
            <a:chExt cx="480525" cy="438400"/>
          </a:xfrm>
          <a:noFill/>
        </p:grpSpPr>
        <p:sp>
          <p:nvSpPr>
            <p:cNvPr id="5" name="Shape 382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76200">
              <a:solidFill>
                <a:schemeClr val="bg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383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76200">
              <a:solidFill>
                <a:schemeClr val="bg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384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 w="76200">
              <a:solidFill>
                <a:schemeClr val="bg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385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grpFill/>
            <a:ln w="76200">
              <a:solidFill>
                <a:schemeClr val="bg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86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grpFill/>
            <a:ln w="76200">
              <a:solidFill>
                <a:schemeClr val="bg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2" name="Picture 2">
            <a:hlinkClick r:id="rId2" action="ppaction://program"/>
          </p:cNvPr>
          <p:cNvPicPr>
            <a:picLocks noChangeAspect="1" noChangeArrowheads="1"/>
          </p:cNvPicPr>
          <p:nvPr/>
        </p:nvPicPr>
        <p:blipFill>
          <a:blip r:embed="rId3"/>
          <a:srcRect l="39072" t="27084" r="39092" b="27083"/>
          <a:stretch>
            <a:fillRect/>
          </a:stretch>
        </p:blipFill>
        <p:spPr bwMode="auto">
          <a:xfrm>
            <a:off x="4038600" y="457201"/>
            <a:ext cx="5105399" cy="602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836175"/>
            <a:ext cx="3124199" cy="935400"/>
          </a:xfrm>
        </p:spPr>
        <p:txBody>
          <a:bodyPr/>
          <a:lstStyle/>
          <a:p>
            <a:r>
              <a:rPr lang="en-US" sz="3200" dirty="0" smtClean="0"/>
              <a:t>DEMO APLIKASI My MEMO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51"/>
          <p:cNvSpPr/>
          <p:nvPr/>
        </p:nvSpPr>
        <p:spPr>
          <a:xfrm>
            <a:off x="762000" y="838200"/>
            <a:ext cx="7563423" cy="21346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/>
            <a:r>
              <a:rPr b="0" i="0">
                <a:ln>
                  <a:noFill/>
                </a:ln>
                <a:solidFill>
                  <a:srgbClr val="FFFFFF">
                    <a:alpha val="26920"/>
                  </a:srgbClr>
                </a:solidFill>
                <a:latin typeface="Oswald"/>
              </a:rPr>
              <a:t>THANKS</a:t>
            </a:r>
          </a:p>
        </p:txBody>
      </p:sp>
      <p:sp>
        <p:nvSpPr>
          <p:cNvPr id="4" name="Shape 252"/>
          <p:cNvSpPr txBox="1">
            <a:spLocks/>
          </p:cNvSpPr>
          <p:nvPr/>
        </p:nvSpPr>
        <p:spPr>
          <a:xfrm>
            <a:off x="685800" y="3200400"/>
            <a:ext cx="65937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highlight>
                  <a:srgbClr val="FFFFFF"/>
                </a:highlight>
                <a:uLnTx/>
                <a:uFillTx/>
                <a:latin typeface="Oswald"/>
                <a:ea typeface="Oswald"/>
                <a:cs typeface="Oswald"/>
                <a:sym typeface="Oswald"/>
              </a:rPr>
              <a:t>ANY QUESTIONS?</a:t>
            </a:r>
            <a:endParaRPr kumimoji="0" lang="en" sz="48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highlight>
                <a:srgbClr val="FFFFFF"/>
              </a:highlight>
              <a:uLnTx/>
              <a:uFillTx/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ber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45</Words>
  <PresentationFormat>On-screen Show (4:3)</PresentationFormat>
  <Paragraphs>19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Oswald</vt:lpstr>
      <vt:lpstr>Open Sans</vt:lpstr>
      <vt:lpstr>Wingdings</vt:lpstr>
      <vt:lpstr>Oberon template</vt:lpstr>
      <vt:lpstr>Slide 1</vt:lpstr>
      <vt:lpstr>LATAR BELAKANG</vt:lpstr>
      <vt:lpstr>TUJUAN DAN MANFAAT</vt:lpstr>
      <vt:lpstr>Slide 4</vt:lpstr>
      <vt:lpstr>Slide 5</vt:lpstr>
      <vt:lpstr>DEMO APLIKASI My MEMO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ELEKTRONIK DIARY</dc:title>
  <dc:creator>Shira</dc:creator>
  <cp:lastModifiedBy>Hp</cp:lastModifiedBy>
  <cp:revision>3</cp:revision>
  <dcterms:modified xsi:type="dcterms:W3CDTF">2016-05-02T16:33:44Z</dcterms:modified>
</cp:coreProperties>
</file>