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5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1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7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7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7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1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03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99B0C2-75A1-4C5B-91D1-03F6476BF552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626B2E-5CD0-4B41-95BE-568CF1816B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69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B3F03-6693-1F76-A532-34E07DEC7357}"/>
              </a:ext>
            </a:extLst>
          </p:cNvPr>
          <p:cNvSpPr/>
          <p:nvPr/>
        </p:nvSpPr>
        <p:spPr>
          <a:xfrm>
            <a:off x="5109881" y="259977"/>
            <a:ext cx="139849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JAVA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DE95F-D7C1-22CD-A895-E9F3424E0BFC}"/>
              </a:ext>
            </a:extLst>
          </p:cNvPr>
          <p:cNvSpPr txBox="1"/>
          <p:nvPr/>
        </p:nvSpPr>
        <p:spPr>
          <a:xfrm>
            <a:off x="633796" y="497386"/>
            <a:ext cx="20618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Features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Object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Multithreaded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Interpreted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F2D91-9389-C9B0-A37A-B025E8BA1598}"/>
              </a:ext>
            </a:extLst>
          </p:cNvPr>
          <p:cNvSpPr txBox="1"/>
          <p:nvPr/>
        </p:nvSpPr>
        <p:spPr>
          <a:xfrm>
            <a:off x="9879357" y="542528"/>
            <a:ext cx="1773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Run time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JRE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JDK</a:t>
            </a:r>
            <a:endParaRPr lang="en-IN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338D72-A1D7-6D5B-3637-E7529E7BCF7B}"/>
              </a:ext>
            </a:extLst>
          </p:cNvPr>
          <p:cNvCxnSpPr>
            <a:cxnSpLocks/>
          </p:cNvCxnSpPr>
          <p:nvPr/>
        </p:nvCxnSpPr>
        <p:spPr>
          <a:xfrm flipH="1">
            <a:off x="5809128" y="896471"/>
            <a:ext cx="1" cy="55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931AD4-F73A-3D2C-12DB-882FC424662A}"/>
              </a:ext>
            </a:extLst>
          </p:cNvPr>
          <p:cNvCxnSpPr>
            <a:cxnSpLocks/>
          </p:cNvCxnSpPr>
          <p:nvPr/>
        </p:nvCxnSpPr>
        <p:spPr>
          <a:xfrm>
            <a:off x="655544" y="1488141"/>
            <a:ext cx="9716892" cy="1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52044F-8529-9383-A45F-8F2DC13714A3}"/>
              </a:ext>
            </a:extLst>
          </p:cNvPr>
          <p:cNvCxnSpPr>
            <a:cxnSpLocks/>
          </p:cNvCxnSpPr>
          <p:nvPr/>
        </p:nvCxnSpPr>
        <p:spPr>
          <a:xfrm>
            <a:off x="655544" y="1447800"/>
            <a:ext cx="0" cy="3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3FC740-5B58-FBFF-231C-95D1ACA2D958}"/>
              </a:ext>
            </a:extLst>
          </p:cNvPr>
          <p:cNvSpPr/>
          <p:nvPr/>
        </p:nvSpPr>
        <p:spPr>
          <a:xfrm>
            <a:off x="295835" y="1864660"/>
            <a:ext cx="1014148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VARIABLES</a:t>
            </a:r>
            <a:endParaRPr lang="en-IN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DA174-9950-249C-133A-B4C92D5D3C1F}"/>
              </a:ext>
            </a:extLst>
          </p:cNvPr>
          <p:cNvCxnSpPr/>
          <p:nvPr/>
        </p:nvCxnSpPr>
        <p:spPr>
          <a:xfrm>
            <a:off x="1936376" y="1488141"/>
            <a:ext cx="0" cy="29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54A1BB-DE04-29A9-F3DB-0BA03B017EC3}"/>
              </a:ext>
            </a:extLst>
          </p:cNvPr>
          <p:cNvSpPr/>
          <p:nvPr/>
        </p:nvSpPr>
        <p:spPr>
          <a:xfrm>
            <a:off x="1586754" y="1864660"/>
            <a:ext cx="690282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TYPES </a:t>
            </a:r>
            <a:endParaRPr lang="en-IN" sz="105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4A7D36-6474-B3D6-B229-E6CF7DD98F0F}"/>
              </a:ext>
            </a:extLst>
          </p:cNvPr>
          <p:cNvCxnSpPr/>
          <p:nvPr/>
        </p:nvCxnSpPr>
        <p:spPr>
          <a:xfrm>
            <a:off x="3173506" y="1488141"/>
            <a:ext cx="0" cy="29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B381334-416B-1039-81E7-3751D73CAA8C}"/>
              </a:ext>
            </a:extLst>
          </p:cNvPr>
          <p:cNvSpPr/>
          <p:nvPr/>
        </p:nvSpPr>
        <p:spPr>
          <a:xfrm>
            <a:off x="2851196" y="1864658"/>
            <a:ext cx="967053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OPERATORS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929E42-964B-5E11-0F62-0DBC7169FD65}"/>
              </a:ext>
            </a:extLst>
          </p:cNvPr>
          <p:cNvSpPr txBox="1"/>
          <p:nvPr/>
        </p:nvSpPr>
        <p:spPr>
          <a:xfrm>
            <a:off x="309284" y="2264094"/>
            <a:ext cx="755724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Local       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Instance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ACA4A2-926B-5BC6-93E9-DB5038D75DA0}"/>
              </a:ext>
            </a:extLst>
          </p:cNvPr>
          <p:cNvCxnSpPr/>
          <p:nvPr/>
        </p:nvCxnSpPr>
        <p:spPr>
          <a:xfrm>
            <a:off x="1931895" y="2200834"/>
            <a:ext cx="0" cy="24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A2F422-6F27-0CB8-B4D5-C48BB591123F}"/>
              </a:ext>
            </a:extLst>
          </p:cNvPr>
          <p:cNvCxnSpPr>
            <a:cxnSpLocks/>
          </p:cNvCxnSpPr>
          <p:nvPr/>
        </p:nvCxnSpPr>
        <p:spPr>
          <a:xfrm>
            <a:off x="1586754" y="2438401"/>
            <a:ext cx="690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B8BC8E-63D8-A6C1-4530-1C6937D9F33E}"/>
              </a:ext>
            </a:extLst>
          </p:cNvPr>
          <p:cNvCxnSpPr>
            <a:cxnSpLocks/>
          </p:cNvCxnSpPr>
          <p:nvPr/>
        </p:nvCxnSpPr>
        <p:spPr>
          <a:xfrm>
            <a:off x="1604684" y="2447365"/>
            <a:ext cx="0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2A7833-0AC8-2375-AE24-772C5E4626DC}"/>
              </a:ext>
            </a:extLst>
          </p:cNvPr>
          <p:cNvCxnSpPr/>
          <p:nvPr/>
        </p:nvCxnSpPr>
        <p:spPr>
          <a:xfrm>
            <a:off x="2277036" y="2447365"/>
            <a:ext cx="0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4306FC2-DB0B-EE53-B1A0-218840EA5056}"/>
              </a:ext>
            </a:extLst>
          </p:cNvPr>
          <p:cNvSpPr txBox="1"/>
          <p:nvPr/>
        </p:nvSpPr>
        <p:spPr>
          <a:xfrm>
            <a:off x="1183569" y="2711717"/>
            <a:ext cx="287655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Primitive     Non-Primitive            </a:t>
            </a:r>
          </a:p>
          <a:p>
            <a:r>
              <a:rPr lang="en-US" sz="1000" dirty="0"/>
              <a:t>1. Boolean         1.String</a:t>
            </a:r>
          </a:p>
          <a:p>
            <a:r>
              <a:rPr lang="en-US" sz="1000" dirty="0"/>
              <a:t>2.Numeric         2. Arrays      </a:t>
            </a:r>
          </a:p>
          <a:p>
            <a:r>
              <a:rPr lang="en-US" sz="1000" dirty="0"/>
              <a:t>3.Integer</a:t>
            </a:r>
          </a:p>
          <a:p>
            <a:r>
              <a:rPr lang="en-US" sz="1000" dirty="0"/>
              <a:t>4.Float</a:t>
            </a:r>
          </a:p>
          <a:p>
            <a:r>
              <a:rPr lang="en-US" sz="1000" dirty="0"/>
              <a:t>5.Double</a:t>
            </a:r>
          </a:p>
          <a:p>
            <a:r>
              <a:rPr lang="en-IN" dirty="0"/>
              <a:t>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4ED8D2-E0E8-363B-3AC1-F55587145301}"/>
              </a:ext>
            </a:extLst>
          </p:cNvPr>
          <p:cNvSpPr/>
          <p:nvPr/>
        </p:nvSpPr>
        <p:spPr>
          <a:xfrm>
            <a:off x="4078931" y="1837403"/>
            <a:ext cx="932330" cy="33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OOPS</a:t>
            </a:r>
            <a:endParaRPr lang="en-IN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82C80-E87E-2969-66D0-13503DB57CB1}"/>
              </a:ext>
            </a:extLst>
          </p:cNvPr>
          <p:cNvSpPr txBox="1"/>
          <p:nvPr/>
        </p:nvSpPr>
        <p:spPr>
          <a:xfrm>
            <a:off x="4162221" y="2483220"/>
            <a:ext cx="54611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Polymorhism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Inheritance                        In-built    User-defined       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Abstraction                           1. lang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Encapsulation                        2. util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Classes                                 3. </a:t>
            </a:r>
            <a:r>
              <a:rPr lang="en-US" sz="1100" dirty="0" err="1"/>
              <a:t>awt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1DD04C-12FE-C7FB-7E3C-B18EC4D73F40}"/>
              </a:ext>
            </a:extLst>
          </p:cNvPr>
          <p:cNvSpPr/>
          <p:nvPr/>
        </p:nvSpPr>
        <p:spPr>
          <a:xfrm>
            <a:off x="5710511" y="1864656"/>
            <a:ext cx="1353677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PACKAGES</a:t>
            </a:r>
            <a:endParaRPr lang="en-IN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00F163-0C01-72B4-AA18-600FBA8B04E2}"/>
              </a:ext>
            </a:extLst>
          </p:cNvPr>
          <p:cNvSpPr/>
          <p:nvPr/>
        </p:nvSpPr>
        <p:spPr>
          <a:xfrm>
            <a:off x="7673793" y="1864657"/>
            <a:ext cx="1255054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EXCEPTION HANDLING</a:t>
            </a:r>
            <a:endParaRPr lang="en-IN" sz="1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FAED85-B33A-B003-FA60-27FC5096710B}"/>
              </a:ext>
            </a:extLst>
          </p:cNvPr>
          <p:cNvCxnSpPr/>
          <p:nvPr/>
        </p:nvCxnSpPr>
        <p:spPr>
          <a:xfrm>
            <a:off x="8256494" y="2209796"/>
            <a:ext cx="0" cy="23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CDF985-2843-28BC-FCF2-54EF4CB71EE5}"/>
              </a:ext>
            </a:extLst>
          </p:cNvPr>
          <p:cNvCxnSpPr/>
          <p:nvPr/>
        </p:nvCxnSpPr>
        <p:spPr>
          <a:xfrm>
            <a:off x="8157882" y="2554941"/>
            <a:ext cx="0" cy="18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76905DD-B1F2-1EC9-A43C-7F593DA5CCF4}"/>
              </a:ext>
            </a:extLst>
          </p:cNvPr>
          <p:cNvSpPr/>
          <p:nvPr/>
        </p:nvSpPr>
        <p:spPr>
          <a:xfrm>
            <a:off x="7846919" y="2425459"/>
            <a:ext cx="948578" cy="309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Throwable</a:t>
            </a:r>
            <a:endParaRPr lang="en-IN" sz="11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EFA76E-BA6E-7DF6-8F20-2A81AA5C2010}"/>
              </a:ext>
            </a:extLst>
          </p:cNvPr>
          <p:cNvCxnSpPr>
            <a:cxnSpLocks/>
          </p:cNvCxnSpPr>
          <p:nvPr/>
        </p:nvCxnSpPr>
        <p:spPr>
          <a:xfrm>
            <a:off x="8301861" y="2717090"/>
            <a:ext cx="0" cy="22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AAD8-96ED-33ED-A3D2-3B5412DDEACD}"/>
              </a:ext>
            </a:extLst>
          </p:cNvPr>
          <p:cNvSpPr/>
          <p:nvPr/>
        </p:nvSpPr>
        <p:spPr>
          <a:xfrm>
            <a:off x="7162749" y="3239578"/>
            <a:ext cx="923417" cy="365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Exception</a:t>
            </a:r>
            <a:endParaRPr lang="en-IN" sz="105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43431AF-BB52-12A4-5F92-56C3A844D933}"/>
              </a:ext>
            </a:extLst>
          </p:cNvPr>
          <p:cNvCxnSpPr>
            <a:cxnSpLocks/>
          </p:cNvCxnSpPr>
          <p:nvPr/>
        </p:nvCxnSpPr>
        <p:spPr>
          <a:xfrm>
            <a:off x="-654424" y="8785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4A2F823-A74F-252E-459D-8C0B6D81837A}"/>
              </a:ext>
            </a:extLst>
          </p:cNvPr>
          <p:cNvCxnSpPr/>
          <p:nvPr/>
        </p:nvCxnSpPr>
        <p:spPr>
          <a:xfrm>
            <a:off x="7673793" y="2958353"/>
            <a:ext cx="1317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2943EF-9582-E797-323E-8E462640A08A}"/>
              </a:ext>
            </a:extLst>
          </p:cNvPr>
          <p:cNvCxnSpPr>
            <a:cxnSpLocks/>
          </p:cNvCxnSpPr>
          <p:nvPr/>
        </p:nvCxnSpPr>
        <p:spPr>
          <a:xfrm>
            <a:off x="7673793" y="2958353"/>
            <a:ext cx="0" cy="2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CC329C-F2AD-D75D-8DB2-978D3A2FE797}"/>
              </a:ext>
            </a:extLst>
          </p:cNvPr>
          <p:cNvCxnSpPr/>
          <p:nvPr/>
        </p:nvCxnSpPr>
        <p:spPr>
          <a:xfrm>
            <a:off x="8991600" y="2958353"/>
            <a:ext cx="0" cy="2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D63261-C4CB-7FE1-277B-4626D75627C1}"/>
              </a:ext>
            </a:extLst>
          </p:cNvPr>
          <p:cNvSpPr/>
          <p:nvPr/>
        </p:nvSpPr>
        <p:spPr>
          <a:xfrm>
            <a:off x="8709212" y="3249435"/>
            <a:ext cx="564775" cy="355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</a:t>
            </a:r>
            <a:endParaRPr lang="en-IN" sz="105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DD9F45-456A-1D7C-BCEC-39A6318D5746}"/>
              </a:ext>
            </a:extLst>
          </p:cNvPr>
          <p:cNvCxnSpPr>
            <a:cxnSpLocks/>
          </p:cNvCxnSpPr>
          <p:nvPr/>
        </p:nvCxnSpPr>
        <p:spPr>
          <a:xfrm>
            <a:off x="7727581" y="3604863"/>
            <a:ext cx="0" cy="20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965CA09-DE7C-9DCB-5A5E-461828FA9287}"/>
              </a:ext>
            </a:extLst>
          </p:cNvPr>
          <p:cNvSpPr txBox="1"/>
          <p:nvPr/>
        </p:nvSpPr>
        <p:spPr>
          <a:xfrm>
            <a:off x="6873412" y="3779988"/>
            <a:ext cx="56542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I/O Exception    	            JVM Error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SQL Exception                    Memory</a:t>
            </a:r>
            <a:endParaRPr lang="en-IN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/>
              <a:t>Class not found                  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/>
              <a:t>Run-time</a:t>
            </a:r>
            <a:endParaRPr lang="en-US" sz="105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18AEDEE6-689A-2039-1F32-D54EF23266C7}"/>
              </a:ext>
            </a:extLst>
          </p:cNvPr>
          <p:cNvCxnSpPr>
            <a:cxnSpLocks/>
          </p:cNvCxnSpPr>
          <p:nvPr/>
        </p:nvCxnSpPr>
        <p:spPr>
          <a:xfrm>
            <a:off x="7778571" y="4357133"/>
            <a:ext cx="477923" cy="145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593AC7-E2F6-6283-DCB7-DDB3C34FEF95}"/>
              </a:ext>
            </a:extLst>
          </p:cNvPr>
          <p:cNvCxnSpPr>
            <a:cxnSpLocks/>
          </p:cNvCxnSpPr>
          <p:nvPr/>
        </p:nvCxnSpPr>
        <p:spPr>
          <a:xfrm>
            <a:off x="8017532" y="4429958"/>
            <a:ext cx="0" cy="50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47BB625-6D0A-3B9D-E2C8-1C1B1EC7A55E}"/>
              </a:ext>
            </a:extLst>
          </p:cNvPr>
          <p:cNvCxnSpPr>
            <a:cxnSpLocks/>
          </p:cNvCxnSpPr>
          <p:nvPr/>
        </p:nvCxnSpPr>
        <p:spPr>
          <a:xfrm>
            <a:off x="8005889" y="4830619"/>
            <a:ext cx="25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343163E-08B9-E3A5-5623-093FE273E636}"/>
              </a:ext>
            </a:extLst>
          </p:cNvPr>
          <p:cNvSpPr txBox="1"/>
          <p:nvPr/>
        </p:nvSpPr>
        <p:spPr>
          <a:xfrm>
            <a:off x="8256494" y="4353542"/>
            <a:ext cx="659014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Arithmetic</a:t>
            </a:r>
          </a:p>
          <a:p>
            <a:endParaRPr lang="en-US" sz="1050" dirty="0"/>
          </a:p>
          <a:p>
            <a:r>
              <a:rPr lang="en-US" sz="1050" dirty="0"/>
              <a:t>Number format </a:t>
            </a:r>
            <a:endParaRPr lang="en-IN" sz="105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FA4ACDC-B411-0FA4-D087-A42FEE76D7D6}"/>
              </a:ext>
            </a:extLst>
          </p:cNvPr>
          <p:cNvSpPr/>
          <p:nvPr/>
        </p:nvSpPr>
        <p:spPr>
          <a:xfrm>
            <a:off x="9888067" y="1819013"/>
            <a:ext cx="1156455" cy="34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FILE HANDLING</a:t>
            </a:r>
            <a:endParaRPr lang="en-IN" sz="105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74E5116-9B16-EC92-2703-5A840A2ED4A5}"/>
              </a:ext>
            </a:extLst>
          </p:cNvPr>
          <p:cNvSpPr/>
          <p:nvPr/>
        </p:nvSpPr>
        <p:spPr>
          <a:xfrm>
            <a:off x="9426930" y="2581503"/>
            <a:ext cx="800662" cy="3826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Byte Stream</a:t>
            </a:r>
            <a:endParaRPr lang="en-IN" sz="105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A40B5E-4631-D507-6E74-A0B83288E01D}"/>
              </a:ext>
            </a:extLst>
          </p:cNvPr>
          <p:cNvSpPr/>
          <p:nvPr/>
        </p:nvSpPr>
        <p:spPr>
          <a:xfrm>
            <a:off x="10753524" y="2539299"/>
            <a:ext cx="752947" cy="432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Character Stream</a:t>
            </a:r>
            <a:endParaRPr lang="en-IN" sz="1050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587275F-44FF-2978-9BDD-A1B0D6266467}"/>
              </a:ext>
            </a:extLst>
          </p:cNvPr>
          <p:cNvCxnSpPr>
            <a:cxnSpLocks/>
          </p:cNvCxnSpPr>
          <p:nvPr/>
        </p:nvCxnSpPr>
        <p:spPr>
          <a:xfrm>
            <a:off x="9827261" y="2308952"/>
            <a:ext cx="1302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579A194-355F-125A-4069-C75AA0E7150D}"/>
              </a:ext>
            </a:extLst>
          </p:cNvPr>
          <p:cNvCxnSpPr>
            <a:cxnSpLocks/>
          </p:cNvCxnSpPr>
          <p:nvPr/>
        </p:nvCxnSpPr>
        <p:spPr>
          <a:xfrm>
            <a:off x="9888067" y="2308952"/>
            <a:ext cx="0" cy="27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78F860A-98C7-87FA-6C33-AA18A50607E2}"/>
              </a:ext>
            </a:extLst>
          </p:cNvPr>
          <p:cNvCxnSpPr>
            <a:cxnSpLocks/>
          </p:cNvCxnSpPr>
          <p:nvPr/>
        </p:nvCxnSpPr>
        <p:spPr>
          <a:xfrm>
            <a:off x="11001608" y="2264094"/>
            <a:ext cx="0" cy="29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D62D371-49BC-0064-B44A-09920E583A6F}"/>
              </a:ext>
            </a:extLst>
          </p:cNvPr>
          <p:cNvCxnSpPr>
            <a:cxnSpLocks/>
          </p:cNvCxnSpPr>
          <p:nvPr/>
        </p:nvCxnSpPr>
        <p:spPr>
          <a:xfrm>
            <a:off x="10519094" y="2020948"/>
            <a:ext cx="0" cy="2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36EB732-6D25-2F74-582C-8BDA0F1D2F43}"/>
              </a:ext>
            </a:extLst>
          </p:cNvPr>
          <p:cNvSpPr txBox="1"/>
          <p:nvPr/>
        </p:nvSpPr>
        <p:spPr>
          <a:xfrm>
            <a:off x="9564343" y="3339229"/>
            <a:ext cx="500678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     Input stream classes          Reader Classes</a:t>
            </a:r>
          </a:p>
          <a:p>
            <a:r>
              <a:rPr lang="en-US" sz="1050" dirty="0"/>
              <a:t>     Output stream classes        Writer Classes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56C3CCE-CF3E-0E42-C2B0-DAAC1982B419}"/>
              </a:ext>
            </a:extLst>
          </p:cNvPr>
          <p:cNvCxnSpPr/>
          <p:nvPr/>
        </p:nvCxnSpPr>
        <p:spPr>
          <a:xfrm>
            <a:off x="9566711" y="2972071"/>
            <a:ext cx="0" cy="64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1B41DC4-3863-F871-912C-C8E84D20690B}"/>
              </a:ext>
            </a:extLst>
          </p:cNvPr>
          <p:cNvCxnSpPr>
            <a:cxnSpLocks/>
          </p:cNvCxnSpPr>
          <p:nvPr/>
        </p:nvCxnSpPr>
        <p:spPr>
          <a:xfrm>
            <a:off x="9539679" y="3614256"/>
            <a:ext cx="19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73ECA96-B051-3FE9-77CF-5019497F0F7A}"/>
              </a:ext>
            </a:extLst>
          </p:cNvPr>
          <p:cNvCxnSpPr>
            <a:cxnSpLocks/>
          </p:cNvCxnSpPr>
          <p:nvPr/>
        </p:nvCxnSpPr>
        <p:spPr>
          <a:xfrm>
            <a:off x="9554384" y="3435616"/>
            <a:ext cx="17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7627D38-BBEE-18DA-0146-9FB475208611}"/>
              </a:ext>
            </a:extLst>
          </p:cNvPr>
          <p:cNvCxnSpPr>
            <a:cxnSpLocks/>
          </p:cNvCxnSpPr>
          <p:nvPr/>
        </p:nvCxnSpPr>
        <p:spPr>
          <a:xfrm>
            <a:off x="11044522" y="2972071"/>
            <a:ext cx="0" cy="73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155E1B5-4551-23A4-9188-8FDE8ECDA4E7}"/>
              </a:ext>
            </a:extLst>
          </p:cNvPr>
          <p:cNvCxnSpPr>
            <a:cxnSpLocks/>
          </p:cNvCxnSpPr>
          <p:nvPr/>
        </p:nvCxnSpPr>
        <p:spPr>
          <a:xfrm>
            <a:off x="11001608" y="3614256"/>
            <a:ext cx="24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8364F13-3893-52BE-2B99-C15DD46290CE}"/>
              </a:ext>
            </a:extLst>
          </p:cNvPr>
          <p:cNvCxnSpPr>
            <a:cxnSpLocks/>
          </p:cNvCxnSpPr>
          <p:nvPr/>
        </p:nvCxnSpPr>
        <p:spPr>
          <a:xfrm>
            <a:off x="11044522" y="3435616"/>
            <a:ext cx="215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CADB4E1-B993-A9C1-DFEA-D297C1DCF581}"/>
              </a:ext>
            </a:extLst>
          </p:cNvPr>
          <p:cNvCxnSpPr>
            <a:endCxn id="55" idx="0"/>
          </p:cNvCxnSpPr>
          <p:nvPr/>
        </p:nvCxnSpPr>
        <p:spPr>
          <a:xfrm>
            <a:off x="4545096" y="1488141"/>
            <a:ext cx="0" cy="34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8BD3EBD-D936-FD36-44A6-D126BD7A380C}"/>
              </a:ext>
            </a:extLst>
          </p:cNvPr>
          <p:cNvCxnSpPr>
            <a:endCxn id="58" idx="0"/>
          </p:cNvCxnSpPr>
          <p:nvPr/>
        </p:nvCxnSpPr>
        <p:spPr>
          <a:xfrm>
            <a:off x="6387349" y="1488141"/>
            <a:ext cx="1" cy="37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B500674-C304-7D4B-7E3A-D1158CEF0D6A}"/>
              </a:ext>
            </a:extLst>
          </p:cNvPr>
          <p:cNvCxnSpPr/>
          <p:nvPr/>
        </p:nvCxnSpPr>
        <p:spPr>
          <a:xfrm>
            <a:off x="8332696" y="1483658"/>
            <a:ext cx="0" cy="32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D9AFA1F-FAE7-70C2-668F-F5ADA53AAEDF}"/>
              </a:ext>
            </a:extLst>
          </p:cNvPr>
          <p:cNvCxnSpPr/>
          <p:nvPr/>
        </p:nvCxnSpPr>
        <p:spPr>
          <a:xfrm>
            <a:off x="10372436" y="147917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34C273B-FE2E-CC7B-4F74-209A6BDF8EEB}"/>
              </a:ext>
            </a:extLst>
          </p:cNvPr>
          <p:cNvCxnSpPr>
            <a:cxnSpLocks/>
          </p:cNvCxnSpPr>
          <p:nvPr/>
        </p:nvCxnSpPr>
        <p:spPr>
          <a:xfrm>
            <a:off x="2723388" y="1447800"/>
            <a:ext cx="0" cy="184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78173D8-97EC-9A00-C649-F65A173558CF}"/>
              </a:ext>
            </a:extLst>
          </p:cNvPr>
          <p:cNvCxnSpPr/>
          <p:nvPr/>
        </p:nvCxnSpPr>
        <p:spPr>
          <a:xfrm>
            <a:off x="655544" y="5255491"/>
            <a:ext cx="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A769386-9581-E568-3F7B-3DD2D8B65847}"/>
              </a:ext>
            </a:extLst>
          </p:cNvPr>
          <p:cNvSpPr/>
          <p:nvPr/>
        </p:nvSpPr>
        <p:spPr>
          <a:xfrm>
            <a:off x="2429435" y="3326419"/>
            <a:ext cx="1089795" cy="474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AWT</a:t>
            </a:r>
            <a:r>
              <a:rPr lang="en-US" dirty="0"/>
              <a:t>  </a:t>
            </a:r>
            <a:r>
              <a:rPr lang="en-US" sz="1100" dirty="0"/>
              <a:t>COMPONENT</a:t>
            </a:r>
            <a:endParaRPr lang="en-IN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F64A235-AB28-18FD-9AD9-3629AED1EB44}"/>
              </a:ext>
            </a:extLst>
          </p:cNvPr>
          <p:cNvSpPr/>
          <p:nvPr/>
        </p:nvSpPr>
        <p:spPr>
          <a:xfrm>
            <a:off x="2526911" y="3932518"/>
            <a:ext cx="894841" cy="433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  <a:endParaRPr lang="en-IN" sz="12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8B332DB-E2AF-4352-0B6C-5034A7CAF3C8}"/>
              </a:ext>
            </a:extLst>
          </p:cNvPr>
          <p:cNvSpPr/>
          <p:nvPr/>
        </p:nvSpPr>
        <p:spPr>
          <a:xfrm>
            <a:off x="1931895" y="4754829"/>
            <a:ext cx="710699" cy="5006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Panel</a:t>
            </a:r>
            <a:endParaRPr lang="en-IN" sz="11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EE14679-71AD-EE82-0C5E-A729EF108D52}"/>
              </a:ext>
            </a:extLst>
          </p:cNvPr>
          <p:cNvSpPr/>
          <p:nvPr/>
        </p:nvSpPr>
        <p:spPr>
          <a:xfrm>
            <a:off x="3001624" y="4750520"/>
            <a:ext cx="666196" cy="500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Window</a:t>
            </a:r>
            <a:endParaRPr lang="en-IN" sz="105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AC868B7-10D4-0EC9-78F4-AB104850EC0B}"/>
              </a:ext>
            </a:extLst>
          </p:cNvPr>
          <p:cNvSpPr txBox="1"/>
          <p:nvPr/>
        </p:nvSpPr>
        <p:spPr>
          <a:xfrm>
            <a:off x="2974331" y="5507669"/>
            <a:ext cx="77493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B6254A4-1EFF-609E-6A2F-D2F6A00E8EA5}"/>
              </a:ext>
            </a:extLst>
          </p:cNvPr>
          <p:cNvCxnSpPr>
            <a:cxnSpLocks/>
          </p:cNvCxnSpPr>
          <p:nvPr/>
        </p:nvCxnSpPr>
        <p:spPr>
          <a:xfrm>
            <a:off x="3818249" y="5624945"/>
            <a:ext cx="29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69F41A8-BD22-76A4-A886-83804C87B179}"/>
              </a:ext>
            </a:extLst>
          </p:cNvPr>
          <p:cNvCxnSpPr/>
          <p:nvPr/>
        </p:nvCxnSpPr>
        <p:spPr>
          <a:xfrm>
            <a:off x="3819286" y="5846618"/>
            <a:ext cx="342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25906DB4-D108-A145-5838-6C878CEA7387}"/>
              </a:ext>
            </a:extLst>
          </p:cNvPr>
          <p:cNvSpPr txBox="1"/>
          <p:nvPr/>
        </p:nvSpPr>
        <p:spPr>
          <a:xfrm>
            <a:off x="4162221" y="5495365"/>
            <a:ext cx="7005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 Frame</a:t>
            </a:r>
          </a:p>
          <a:p>
            <a:r>
              <a:rPr lang="en-US" sz="1200" dirty="0"/>
              <a:t>J Dialog</a:t>
            </a:r>
            <a:endParaRPr lang="en-IN" sz="1200" dirty="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3DB0E7-B081-03F2-4DD3-34A079075DCE}"/>
              </a:ext>
            </a:extLst>
          </p:cNvPr>
          <p:cNvCxnSpPr>
            <a:cxnSpLocks/>
          </p:cNvCxnSpPr>
          <p:nvPr/>
        </p:nvCxnSpPr>
        <p:spPr>
          <a:xfrm>
            <a:off x="3421752" y="5251185"/>
            <a:ext cx="0" cy="29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439CDDB0-F948-1B43-3EBC-A426FAD9E0EF}"/>
              </a:ext>
            </a:extLst>
          </p:cNvPr>
          <p:cNvCxnSpPr>
            <a:cxnSpLocks/>
          </p:cNvCxnSpPr>
          <p:nvPr/>
        </p:nvCxnSpPr>
        <p:spPr>
          <a:xfrm>
            <a:off x="6887934" y="2209796"/>
            <a:ext cx="0" cy="23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995CB22-46FE-10A5-7878-73B559B167EF}"/>
              </a:ext>
            </a:extLst>
          </p:cNvPr>
          <p:cNvCxnSpPr/>
          <p:nvPr/>
        </p:nvCxnSpPr>
        <p:spPr>
          <a:xfrm>
            <a:off x="6115839" y="2209796"/>
            <a:ext cx="0" cy="23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F375EE6-109F-E5AC-88AE-9822D5A1DC62}"/>
              </a:ext>
            </a:extLst>
          </p:cNvPr>
          <p:cNvSpPr txBox="1"/>
          <p:nvPr/>
        </p:nvSpPr>
        <p:spPr>
          <a:xfrm>
            <a:off x="2737300" y="2451550"/>
            <a:ext cx="117683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Arithmetic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Relational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55F2CCA-ECC5-48AE-CCB8-45A1F5799221}"/>
              </a:ext>
            </a:extLst>
          </p:cNvPr>
          <p:cNvCxnSpPr/>
          <p:nvPr/>
        </p:nvCxnSpPr>
        <p:spPr>
          <a:xfrm>
            <a:off x="3288145" y="2209796"/>
            <a:ext cx="0" cy="21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4E3A128-CB26-990D-384D-3B8E3C0EDF9C}"/>
              </a:ext>
            </a:extLst>
          </p:cNvPr>
          <p:cNvSpPr/>
          <p:nvPr/>
        </p:nvSpPr>
        <p:spPr>
          <a:xfrm>
            <a:off x="5872227" y="2540129"/>
            <a:ext cx="625479" cy="30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In-built</a:t>
            </a:r>
            <a:endParaRPr lang="en-IN" sz="11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CB64E3A-C5C8-2188-E191-C808C9086881}"/>
              </a:ext>
            </a:extLst>
          </p:cNvPr>
          <p:cNvSpPr/>
          <p:nvPr/>
        </p:nvSpPr>
        <p:spPr>
          <a:xfrm>
            <a:off x="6576492" y="2527509"/>
            <a:ext cx="826648" cy="33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</a:t>
            </a:r>
          </a:p>
          <a:p>
            <a:pPr algn="ctr"/>
            <a:r>
              <a:rPr lang="en-US" sz="1100" dirty="0"/>
              <a:t>defined</a:t>
            </a:r>
            <a:endParaRPr lang="en-IN" sz="1100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510AD3-1BA1-6629-2639-43576B78AB55}"/>
              </a:ext>
            </a:extLst>
          </p:cNvPr>
          <p:cNvCxnSpPr/>
          <p:nvPr/>
        </p:nvCxnSpPr>
        <p:spPr>
          <a:xfrm>
            <a:off x="2277036" y="4518652"/>
            <a:ext cx="1144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08666C6-7EF5-5466-7874-61DCE1F3746F}"/>
              </a:ext>
            </a:extLst>
          </p:cNvPr>
          <p:cNvCxnSpPr>
            <a:endCxn id="213" idx="0"/>
          </p:cNvCxnSpPr>
          <p:nvPr/>
        </p:nvCxnSpPr>
        <p:spPr>
          <a:xfrm>
            <a:off x="2287244" y="4518652"/>
            <a:ext cx="1" cy="23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F54A916-92EE-282D-83E5-DCAB7378288F}"/>
              </a:ext>
            </a:extLst>
          </p:cNvPr>
          <p:cNvCxnSpPr/>
          <p:nvPr/>
        </p:nvCxnSpPr>
        <p:spPr>
          <a:xfrm>
            <a:off x="3433395" y="4516498"/>
            <a:ext cx="0" cy="23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448019B-5FFE-DAD2-0355-61C2F21FE143}"/>
              </a:ext>
            </a:extLst>
          </p:cNvPr>
          <p:cNvCxnSpPr>
            <a:stCxn id="210" idx="2"/>
            <a:endCxn id="212" idx="0"/>
          </p:cNvCxnSpPr>
          <p:nvPr/>
        </p:nvCxnSpPr>
        <p:spPr>
          <a:xfrm flipH="1">
            <a:off x="2974332" y="3800980"/>
            <a:ext cx="1" cy="1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45D0EE9-FD7E-DEF4-B8CB-6144B84659E8}"/>
              </a:ext>
            </a:extLst>
          </p:cNvPr>
          <p:cNvCxnSpPr>
            <a:stCxn id="55" idx="2"/>
          </p:cNvCxnSpPr>
          <p:nvPr/>
        </p:nvCxnSpPr>
        <p:spPr>
          <a:xfrm>
            <a:off x="4545096" y="2173578"/>
            <a:ext cx="0" cy="30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692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213</TotalTime>
  <Words>128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Aishita Sharma</dc:creator>
  <cp:lastModifiedBy>Aishita Sharma</cp:lastModifiedBy>
  <cp:revision>1</cp:revision>
  <dcterms:created xsi:type="dcterms:W3CDTF">2022-07-10T12:26:27Z</dcterms:created>
  <dcterms:modified xsi:type="dcterms:W3CDTF">2022-07-10T16:00:01Z</dcterms:modified>
</cp:coreProperties>
</file>