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71" r:id="rId3"/>
    <p:sldId id="272" r:id="rId4"/>
    <p:sldId id="279" r:id="rId5"/>
    <p:sldId id="273" r:id="rId6"/>
    <p:sldId id="274" r:id="rId7"/>
    <p:sldId id="275" r:id="rId8"/>
    <p:sldId id="276" r:id="rId9"/>
    <p:sldId id="277" r:id="rId10"/>
    <p:sldId id="278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47"/>
    <a:srgbClr val="ECEAD1"/>
    <a:srgbClr val="CFC493"/>
    <a:srgbClr val="466069"/>
    <a:srgbClr val="7E9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2F5BF3-31CA-4CC3-AD9B-88C609A0FB5D}" v="12" dt="2021-11-09T01:13:48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3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88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handas@gmail.com" userId="a85b2994ed76633e" providerId="LiveId" clId="{DE2F5BF3-31CA-4CC3-AD9B-88C609A0FB5D}"/>
    <pc:docChg chg="undo redo custSel addSld delSld modSld">
      <pc:chgData name="sujhandas@gmail.com" userId="a85b2994ed76633e" providerId="LiveId" clId="{DE2F5BF3-31CA-4CC3-AD9B-88C609A0FB5D}" dt="2021-11-09T14:05:32.643" v="485" actId="20577"/>
      <pc:docMkLst>
        <pc:docMk/>
      </pc:docMkLst>
      <pc:sldChg chg="del">
        <pc:chgData name="sujhandas@gmail.com" userId="a85b2994ed76633e" providerId="LiveId" clId="{DE2F5BF3-31CA-4CC3-AD9B-88C609A0FB5D}" dt="2021-11-09T01:14:47.238" v="436" actId="2696"/>
        <pc:sldMkLst>
          <pc:docMk/>
          <pc:sldMk cId="1631629762" sldId="258"/>
        </pc:sldMkLst>
      </pc:sldChg>
      <pc:sldChg chg="del">
        <pc:chgData name="sujhandas@gmail.com" userId="a85b2994ed76633e" providerId="LiveId" clId="{DE2F5BF3-31CA-4CC3-AD9B-88C609A0FB5D}" dt="2021-11-09T01:14:37.865" v="434" actId="2696"/>
        <pc:sldMkLst>
          <pc:docMk/>
          <pc:sldMk cId="730652259" sldId="259"/>
        </pc:sldMkLst>
      </pc:sldChg>
      <pc:sldChg chg="del">
        <pc:chgData name="sujhandas@gmail.com" userId="a85b2994ed76633e" providerId="LiveId" clId="{DE2F5BF3-31CA-4CC3-AD9B-88C609A0FB5D}" dt="2021-11-09T01:14:32.715" v="432" actId="2696"/>
        <pc:sldMkLst>
          <pc:docMk/>
          <pc:sldMk cId="2678340662" sldId="260"/>
        </pc:sldMkLst>
      </pc:sldChg>
      <pc:sldChg chg="del">
        <pc:chgData name="sujhandas@gmail.com" userId="a85b2994ed76633e" providerId="LiveId" clId="{DE2F5BF3-31CA-4CC3-AD9B-88C609A0FB5D}" dt="2021-11-09T01:14:25.141" v="429" actId="2696"/>
        <pc:sldMkLst>
          <pc:docMk/>
          <pc:sldMk cId="2381059035" sldId="261"/>
        </pc:sldMkLst>
      </pc:sldChg>
      <pc:sldChg chg="del">
        <pc:chgData name="sujhandas@gmail.com" userId="a85b2994ed76633e" providerId="LiveId" clId="{DE2F5BF3-31CA-4CC3-AD9B-88C609A0FB5D}" dt="2021-11-09T01:14:30.466" v="431" actId="2696"/>
        <pc:sldMkLst>
          <pc:docMk/>
          <pc:sldMk cId="2846841417" sldId="262"/>
        </pc:sldMkLst>
      </pc:sldChg>
      <pc:sldChg chg="addSp modSp mod">
        <pc:chgData name="sujhandas@gmail.com" userId="a85b2994ed76633e" providerId="LiveId" clId="{DE2F5BF3-31CA-4CC3-AD9B-88C609A0FB5D}" dt="2021-11-09T13:42:01.338" v="457" actId="20577"/>
        <pc:sldMkLst>
          <pc:docMk/>
          <pc:sldMk cId="1078244488" sldId="264"/>
        </pc:sldMkLst>
        <pc:spChg chg="mod">
          <ac:chgData name="sujhandas@gmail.com" userId="a85b2994ed76633e" providerId="LiveId" clId="{DE2F5BF3-31CA-4CC3-AD9B-88C609A0FB5D}" dt="2021-11-09T13:42:01.338" v="457" actId="20577"/>
          <ac:spMkLst>
            <pc:docMk/>
            <pc:sldMk cId="1078244488" sldId="264"/>
            <ac:spMk id="2" creationId="{450C6DCE-5506-AE49-9AA5-4EB0B2528574}"/>
          </ac:spMkLst>
        </pc:spChg>
        <pc:spChg chg="mod">
          <ac:chgData name="sujhandas@gmail.com" userId="a85b2994ed76633e" providerId="LiveId" clId="{DE2F5BF3-31CA-4CC3-AD9B-88C609A0FB5D}" dt="2021-11-09T00:49:28.701" v="68" actId="27636"/>
          <ac:spMkLst>
            <pc:docMk/>
            <pc:sldMk cId="1078244488" sldId="264"/>
            <ac:spMk id="3" creationId="{E56915A3-AD07-F048-8B5A-7D44B354DF7A}"/>
          </ac:spMkLst>
        </pc:spChg>
        <pc:spChg chg="mod">
          <ac:chgData name="sujhandas@gmail.com" userId="a85b2994ed76633e" providerId="LiveId" clId="{DE2F5BF3-31CA-4CC3-AD9B-88C609A0FB5D}" dt="2021-11-09T00:50:25.004" v="138" actId="1076"/>
          <ac:spMkLst>
            <pc:docMk/>
            <pc:sldMk cId="1078244488" sldId="264"/>
            <ac:spMk id="4" creationId="{1CA854F3-E1E6-B445-9497-094416CE94BE}"/>
          </ac:spMkLst>
        </pc:spChg>
        <pc:picChg chg="add mod">
          <ac:chgData name="sujhandas@gmail.com" userId="a85b2994ed76633e" providerId="LiveId" clId="{DE2F5BF3-31CA-4CC3-AD9B-88C609A0FB5D}" dt="2021-11-09T00:48:43.036" v="28" actId="1076"/>
          <ac:picMkLst>
            <pc:docMk/>
            <pc:sldMk cId="1078244488" sldId="264"/>
            <ac:picMk id="1026" creationId="{7F1F839B-C0B0-44BA-9666-3CA14DCF6C1A}"/>
          </ac:picMkLst>
        </pc:picChg>
      </pc:sldChg>
      <pc:sldChg chg="del">
        <pc:chgData name="sujhandas@gmail.com" userId="a85b2994ed76633e" providerId="LiveId" clId="{DE2F5BF3-31CA-4CC3-AD9B-88C609A0FB5D}" dt="2021-11-09T01:14:42.483" v="435" actId="2696"/>
        <pc:sldMkLst>
          <pc:docMk/>
          <pc:sldMk cId="3298413" sldId="265"/>
        </pc:sldMkLst>
      </pc:sldChg>
      <pc:sldChg chg="del">
        <pc:chgData name="sujhandas@gmail.com" userId="a85b2994ed76633e" providerId="LiveId" clId="{DE2F5BF3-31CA-4CC3-AD9B-88C609A0FB5D}" dt="2021-11-09T01:14:27.615" v="430" actId="2696"/>
        <pc:sldMkLst>
          <pc:docMk/>
          <pc:sldMk cId="1483572413" sldId="266"/>
        </pc:sldMkLst>
      </pc:sldChg>
      <pc:sldChg chg="addSp modSp mod">
        <pc:chgData name="sujhandas@gmail.com" userId="a85b2994ed76633e" providerId="LiveId" clId="{DE2F5BF3-31CA-4CC3-AD9B-88C609A0FB5D}" dt="2021-11-09T01:14:20.901" v="428" actId="1076"/>
        <pc:sldMkLst>
          <pc:docMk/>
          <pc:sldMk cId="2332937764" sldId="267"/>
        </pc:sldMkLst>
        <pc:spChg chg="add mod">
          <ac:chgData name="sujhandas@gmail.com" userId="a85b2994ed76633e" providerId="LiveId" clId="{DE2F5BF3-31CA-4CC3-AD9B-88C609A0FB5D}" dt="2021-11-09T01:14:20.901" v="428" actId="1076"/>
          <ac:spMkLst>
            <pc:docMk/>
            <pc:sldMk cId="2332937764" sldId="267"/>
            <ac:spMk id="2" creationId="{E45E1656-386A-4475-95D1-9BE3F920C43F}"/>
          </ac:spMkLst>
        </pc:spChg>
      </pc:sldChg>
      <pc:sldChg chg="del">
        <pc:chgData name="sujhandas@gmail.com" userId="a85b2994ed76633e" providerId="LiveId" clId="{DE2F5BF3-31CA-4CC3-AD9B-88C609A0FB5D}" dt="2021-11-09T01:14:35.256" v="433" actId="2696"/>
        <pc:sldMkLst>
          <pc:docMk/>
          <pc:sldMk cId="2870032334" sldId="270"/>
        </pc:sldMkLst>
      </pc:sldChg>
      <pc:sldChg chg="addSp modSp mod">
        <pc:chgData name="sujhandas@gmail.com" userId="a85b2994ed76633e" providerId="LiveId" clId="{DE2F5BF3-31CA-4CC3-AD9B-88C609A0FB5D}" dt="2021-11-09T01:01:03.768" v="299" actId="207"/>
        <pc:sldMkLst>
          <pc:docMk/>
          <pc:sldMk cId="3183933100" sldId="271"/>
        </pc:sldMkLst>
        <pc:spChg chg="mod">
          <ac:chgData name="sujhandas@gmail.com" userId="a85b2994ed76633e" providerId="LiveId" clId="{DE2F5BF3-31CA-4CC3-AD9B-88C609A0FB5D}" dt="2021-11-09T00:51:19.375" v="147" actId="20577"/>
          <ac:spMkLst>
            <pc:docMk/>
            <pc:sldMk cId="3183933100" sldId="271"/>
            <ac:spMk id="2" creationId="{D7426D8C-F246-7943-AC9F-D2F028CF5311}"/>
          </ac:spMkLst>
        </pc:spChg>
        <pc:spChg chg="mod">
          <ac:chgData name="sujhandas@gmail.com" userId="a85b2994ed76633e" providerId="LiveId" clId="{DE2F5BF3-31CA-4CC3-AD9B-88C609A0FB5D}" dt="2021-11-09T00:57:14.617" v="292" actId="20577"/>
          <ac:spMkLst>
            <pc:docMk/>
            <pc:sldMk cId="3183933100" sldId="271"/>
            <ac:spMk id="3" creationId="{F4C7F018-C87B-464B-83D3-7D6A15C3A18A}"/>
          </ac:spMkLst>
        </pc:spChg>
        <pc:graphicFrameChg chg="add mod modGraphic">
          <ac:chgData name="sujhandas@gmail.com" userId="a85b2994ed76633e" providerId="LiveId" clId="{DE2F5BF3-31CA-4CC3-AD9B-88C609A0FB5D}" dt="2021-11-09T01:01:03.768" v="299" actId="207"/>
          <ac:graphicFrameMkLst>
            <pc:docMk/>
            <pc:sldMk cId="3183933100" sldId="271"/>
            <ac:graphicFrameMk id="4" creationId="{7AC1148E-1BC7-47DB-B731-AFC562D96289}"/>
          </ac:graphicFrameMkLst>
        </pc:graphicFrameChg>
      </pc:sldChg>
      <pc:sldChg chg="delSp modSp add mod">
        <pc:chgData name="sujhandas@gmail.com" userId="a85b2994ed76633e" providerId="LiveId" clId="{DE2F5BF3-31CA-4CC3-AD9B-88C609A0FB5D}" dt="2021-11-09T14:05:32.643" v="485" actId="20577"/>
        <pc:sldMkLst>
          <pc:docMk/>
          <pc:sldMk cId="3952161553" sldId="272"/>
        </pc:sldMkLst>
        <pc:spChg chg="mod">
          <ac:chgData name="sujhandas@gmail.com" userId="a85b2994ed76633e" providerId="LiveId" clId="{DE2F5BF3-31CA-4CC3-AD9B-88C609A0FB5D}" dt="2021-11-09T14:05:32.643" v="485" actId="20577"/>
          <ac:spMkLst>
            <pc:docMk/>
            <pc:sldMk cId="3952161553" sldId="272"/>
            <ac:spMk id="2" creationId="{D7426D8C-F246-7943-AC9F-D2F028CF5311}"/>
          </ac:spMkLst>
        </pc:spChg>
        <pc:spChg chg="mod">
          <ac:chgData name="sujhandas@gmail.com" userId="a85b2994ed76633e" providerId="LiveId" clId="{DE2F5BF3-31CA-4CC3-AD9B-88C609A0FB5D}" dt="2021-11-09T01:11:07.358" v="359" actId="313"/>
          <ac:spMkLst>
            <pc:docMk/>
            <pc:sldMk cId="3952161553" sldId="272"/>
            <ac:spMk id="3" creationId="{F4C7F018-C87B-464B-83D3-7D6A15C3A18A}"/>
          </ac:spMkLst>
        </pc:spChg>
        <pc:graphicFrameChg chg="del">
          <ac:chgData name="sujhandas@gmail.com" userId="a85b2994ed76633e" providerId="LiveId" clId="{DE2F5BF3-31CA-4CC3-AD9B-88C609A0FB5D}" dt="2021-11-09T01:01:30.845" v="301" actId="478"/>
          <ac:graphicFrameMkLst>
            <pc:docMk/>
            <pc:sldMk cId="3952161553" sldId="272"/>
            <ac:graphicFrameMk id="4" creationId="{7AC1148E-1BC7-47DB-B731-AFC562D96289}"/>
          </ac:graphicFrameMkLst>
        </pc:graphicFrameChg>
      </pc:sldChg>
      <pc:sldChg chg="add">
        <pc:chgData name="sujhandas@gmail.com" userId="a85b2994ed76633e" providerId="LiveId" clId="{DE2F5BF3-31CA-4CC3-AD9B-88C609A0FB5D}" dt="2021-11-09T01:02:10.373" v="320" actId="2890"/>
        <pc:sldMkLst>
          <pc:docMk/>
          <pc:sldMk cId="2006415711" sldId="273"/>
        </pc:sldMkLst>
      </pc:sldChg>
      <pc:sldChg chg="add">
        <pc:chgData name="sujhandas@gmail.com" userId="a85b2994ed76633e" providerId="LiveId" clId="{DE2F5BF3-31CA-4CC3-AD9B-88C609A0FB5D}" dt="2021-11-09T01:11:46.471" v="360" actId="2890"/>
        <pc:sldMkLst>
          <pc:docMk/>
          <pc:sldMk cId="2796573749" sldId="274"/>
        </pc:sldMkLst>
      </pc:sldChg>
      <pc:sldChg chg="add">
        <pc:chgData name="sujhandas@gmail.com" userId="a85b2994ed76633e" providerId="LiveId" clId="{DE2F5BF3-31CA-4CC3-AD9B-88C609A0FB5D}" dt="2021-11-09T01:11:49.973" v="361" actId="2890"/>
        <pc:sldMkLst>
          <pc:docMk/>
          <pc:sldMk cId="531717600" sldId="275"/>
        </pc:sldMkLst>
      </pc:sldChg>
      <pc:sldChg chg="modSp add mod">
        <pc:chgData name="sujhandas@gmail.com" userId="a85b2994ed76633e" providerId="LiveId" clId="{DE2F5BF3-31CA-4CC3-AD9B-88C609A0FB5D}" dt="2021-11-09T01:12:26.098" v="383" actId="20577"/>
        <pc:sldMkLst>
          <pc:docMk/>
          <pc:sldMk cId="606765443" sldId="276"/>
        </pc:sldMkLst>
        <pc:spChg chg="mod">
          <ac:chgData name="sujhandas@gmail.com" userId="a85b2994ed76633e" providerId="LiveId" clId="{DE2F5BF3-31CA-4CC3-AD9B-88C609A0FB5D}" dt="2021-11-09T01:12:26.098" v="383" actId="20577"/>
          <ac:spMkLst>
            <pc:docMk/>
            <pc:sldMk cId="606765443" sldId="276"/>
            <ac:spMk id="2" creationId="{D7426D8C-F246-7943-AC9F-D2F028CF5311}"/>
          </ac:spMkLst>
        </pc:spChg>
      </pc:sldChg>
      <pc:sldChg chg="modSp add mod">
        <pc:chgData name="sujhandas@gmail.com" userId="a85b2994ed76633e" providerId="LiveId" clId="{DE2F5BF3-31CA-4CC3-AD9B-88C609A0FB5D}" dt="2021-11-09T01:12:36.954" v="396" actId="20577"/>
        <pc:sldMkLst>
          <pc:docMk/>
          <pc:sldMk cId="3268186590" sldId="277"/>
        </pc:sldMkLst>
        <pc:spChg chg="mod">
          <ac:chgData name="sujhandas@gmail.com" userId="a85b2994ed76633e" providerId="LiveId" clId="{DE2F5BF3-31CA-4CC3-AD9B-88C609A0FB5D}" dt="2021-11-09T01:12:36.954" v="396" actId="20577"/>
          <ac:spMkLst>
            <pc:docMk/>
            <pc:sldMk cId="3268186590" sldId="277"/>
            <ac:spMk id="2" creationId="{D7426D8C-F246-7943-AC9F-D2F028CF5311}"/>
          </ac:spMkLst>
        </pc:spChg>
      </pc:sldChg>
      <pc:sldChg chg="modSp add mod">
        <pc:chgData name="sujhandas@gmail.com" userId="a85b2994ed76633e" providerId="LiveId" clId="{DE2F5BF3-31CA-4CC3-AD9B-88C609A0FB5D}" dt="2021-11-09T01:18:50.481" v="453" actId="255"/>
        <pc:sldMkLst>
          <pc:docMk/>
          <pc:sldMk cId="1847954429" sldId="278"/>
        </pc:sldMkLst>
        <pc:spChg chg="mod">
          <ac:chgData name="sujhandas@gmail.com" userId="a85b2994ed76633e" providerId="LiveId" clId="{DE2F5BF3-31CA-4CC3-AD9B-88C609A0FB5D}" dt="2021-11-09T01:13:41.686" v="411" actId="20577"/>
          <ac:spMkLst>
            <pc:docMk/>
            <pc:sldMk cId="1847954429" sldId="278"/>
            <ac:spMk id="2" creationId="{D7426D8C-F246-7943-AC9F-D2F028CF5311}"/>
          </ac:spMkLst>
        </pc:spChg>
        <pc:spChg chg="mod">
          <ac:chgData name="sujhandas@gmail.com" userId="a85b2994ed76633e" providerId="LiveId" clId="{DE2F5BF3-31CA-4CC3-AD9B-88C609A0FB5D}" dt="2021-11-09T01:18:50.481" v="453" actId="255"/>
          <ac:spMkLst>
            <pc:docMk/>
            <pc:sldMk cId="1847954429" sldId="278"/>
            <ac:spMk id="3" creationId="{F4C7F018-C87B-464B-83D3-7D6A15C3A18A}"/>
          </ac:spMkLst>
        </pc:spChg>
      </pc:sldChg>
      <pc:sldChg chg="new">
        <pc:chgData name="sujhandas@gmail.com" userId="a85b2994ed76633e" providerId="LiveId" clId="{DE2F5BF3-31CA-4CC3-AD9B-88C609A0FB5D}" dt="2021-11-09T04:06:57.999" v="454" actId="680"/>
        <pc:sldMkLst>
          <pc:docMk/>
          <pc:sldMk cId="1658540381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62436F-7E1C-4543-917F-2DB7AF9C0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70006"/>
            <a:ext cx="7886700" cy="1512038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07FAF2-9310-E64A-BF65-F16E6CD0423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002285"/>
            <a:ext cx="7886700" cy="562570"/>
          </a:xfrm>
        </p:spPr>
        <p:txBody>
          <a:bodyPr>
            <a:normAutofit/>
          </a:bodyPr>
          <a:lstStyle>
            <a:lvl1pPr marL="0" indent="0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488C8C-1B01-554E-ACC6-8C39DB14C6A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4409631"/>
            <a:ext cx="7886700" cy="297332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319696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een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663764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ay">
    <p:bg>
      <p:bgPr>
        <a:solidFill>
          <a:srgbClr val="7E9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2990483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B7135-3D78-0E4B-9C26-9E7303734618}"/>
              </a:ext>
            </a:extLst>
          </p:cNvPr>
          <p:cNvSpPr/>
          <p:nvPr userDrawn="1"/>
        </p:nvSpPr>
        <p:spPr>
          <a:xfrm>
            <a:off x="182880" y="219456"/>
            <a:ext cx="8750808" cy="4754880"/>
          </a:xfrm>
          <a:prstGeom prst="rect">
            <a:avLst/>
          </a:prstGeom>
          <a:solidFill>
            <a:srgbClr val="0067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2DF257-01E2-CC4F-84E8-92951174B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54815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-2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3"/>
            <a:ext cx="3145064" cy="2734967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D0E8F77-71F3-F946-9D23-CC819E7051D6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2000" cy="51435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30883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7"/>
            <a:ext cx="3887391" cy="520438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4709" y="740569"/>
            <a:ext cx="4371831" cy="3655219"/>
          </a:xfrm>
        </p:spPr>
        <p:txBody>
          <a:bodyPr/>
          <a:lstStyle>
            <a:lvl1pPr>
              <a:defRPr sz="2400">
                <a:solidFill>
                  <a:srgbClr val="006747"/>
                </a:solidFill>
              </a:defRPr>
            </a:lvl1pPr>
            <a:lvl2pPr>
              <a:defRPr sz="2100">
                <a:solidFill>
                  <a:srgbClr val="006747"/>
                </a:solidFill>
              </a:defRPr>
            </a:lvl2pPr>
            <a:lvl3pPr>
              <a:defRPr sz="1800">
                <a:solidFill>
                  <a:srgbClr val="006747"/>
                </a:solidFill>
              </a:defRPr>
            </a:lvl3pPr>
            <a:lvl4pPr>
              <a:defRPr sz="1500">
                <a:solidFill>
                  <a:srgbClr val="006747"/>
                </a:solidFill>
              </a:defRPr>
            </a:lvl4pPr>
            <a:lvl5pPr>
              <a:defRPr sz="1500">
                <a:solidFill>
                  <a:srgbClr val="006747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6"/>
            <a:ext cx="9144000" cy="219159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0" y="342900"/>
            <a:ext cx="3099679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83604"/>
            <a:ext cx="4034626" cy="220894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83AE0ED-DAFE-6347-ACD6-B8BA2CC2DB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33963" y="-33338"/>
            <a:ext cx="3606800" cy="373221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51888F3-4D41-1847-B79F-091A153FEBA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5033963" y="3871644"/>
            <a:ext cx="3606800" cy="453776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0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F4C2C-1ED6-0F47-810A-EE823A1E98D4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8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og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66172" y="740569"/>
            <a:ext cx="2949178" cy="80248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6172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88B55E94-566B-064E-82B6-C977F84F7C6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60663" y="740569"/>
            <a:ext cx="4627562" cy="36544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4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109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ED12-1E52-6C4E-9F94-C31ED28A5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67360"/>
            <a:ext cx="7886700" cy="1087964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4F18-B776-DD4E-AAD8-649F4A38F1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1575565"/>
            <a:ext cx="7886700" cy="562570"/>
          </a:xfrm>
        </p:spPr>
        <p:txBody>
          <a:bodyPr>
            <a:normAutofit/>
          </a:bodyPr>
          <a:lstStyle>
            <a:lvl1pPr marL="0" indent="0" algn="r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5BBF53-4D71-3C4A-B4D0-13621C769C2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2296351"/>
            <a:ext cx="7886700" cy="297332"/>
          </a:xfrm>
        </p:spPr>
        <p:txBody>
          <a:bodyPr>
            <a:normAutofit/>
          </a:bodyPr>
          <a:lstStyle>
            <a:lvl1pPr marL="0" indent="0" algn="r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43853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75352"/>
            <a:ext cx="7886700" cy="692663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4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1" y="0"/>
            <a:ext cx="179462" cy="51435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BB23591-16BE-954D-B59B-91BFDA66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BE2CF947-D569-5840-90FE-2AE8871A80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1369219"/>
            <a:ext cx="3874984" cy="32635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3">
    <p:bg>
      <p:bgPr>
        <a:solidFill>
          <a:srgbClr val="EC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8CF8B-D494-CC47-8E2D-52DC8E8EF28F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0E96-9F1D-4749-BDBF-344ADF8F90F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77" r:id="rId3"/>
    <p:sldLayoutId id="2147483676" r:id="rId4"/>
    <p:sldLayoutId id="2147483662" r:id="rId5"/>
    <p:sldLayoutId id="2147483664" r:id="rId6"/>
    <p:sldLayoutId id="2147483672" r:id="rId7"/>
    <p:sldLayoutId id="2147483675" r:id="rId8"/>
    <p:sldLayoutId id="2147483665" r:id="rId9"/>
    <p:sldLayoutId id="2147483666" r:id="rId10"/>
    <p:sldLayoutId id="2147483671" r:id="rId11"/>
    <p:sldLayoutId id="2147483667" r:id="rId12"/>
    <p:sldLayoutId id="2147483670" r:id="rId13"/>
    <p:sldLayoutId id="2147483668" r:id="rId14"/>
    <p:sldLayoutId id="2147483673" r:id="rId15"/>
    <p:sldLayoutId id="2147483669" r:id="rId16"/>
    <p:sldLayoutId id="2147483678" r:id="rId17"/>
    <p:sldLayoutId id="2147483674" r:id="rId18"/>
    <p:sldLayoutId id="2147483680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tecting-precursors-of-alzheimers-by-utilizing-deep-learning-a6de0ee0e2d2" TargetMode="External"/><Relationship Id="rId2" Type="http://schemas.openxmlformats.org/officeDocument/2006/relationships/hyperlink" Target="https://www.oasis-brains.org/#dat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ciencedirect.com/science/article/pii/S2352873719300393" TargetMode="External"/><Relationship Id="rId5" Type="http://schemas.openxmlformats.org/officeDocument/2006/relationships/hyperlink" Target="https://chronicdata.cdc.gov/Healthy-Aging/Alzheimer-s-Disease-and-Healthy-Aging-Data/hfr9-rurv" TargetMode="External"/><Relationship Id="rId4" Type="http://schemas.openxmlformats.org/officeDocument/2006/relationships/hyperlink" Target="https://www.iwh.on.ca/what-researchers-mean-by/cross-sectional-vs-longitudinal-studie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6DCE-5506-AE49-9AA5-4EB0B252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Alzheimer's analysis </a:t>
            </a:r>
            <a:br>
              <a:rPr lang="en-US" dirty="0"/>
            </a:br>
            <a:r>
              <a:rPr lang="en-US" dirty="0"/>
              <a:t>using MRI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915A3-AD07-F048-8B5A-7D44B354D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10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854F3-E1E6-B445-9497-094416CE94B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23888" y="3398965"/>
            <a:ext cx="7886700" cy="1233634"/>
          </a:xfrm>
        </p:spPr>
        <p:txBody>
          <a:bodyPr>
            <a:normAutofit/>
          </a:bodyPr>
          <a:lstStyle/>
          <a:p>
            <a:r>
              <a:rPr lang="en-US" dirty="0"/>
              <a:t>Aishwarya Kulkarni</a:t>
            </a:r>
          </a:p>
          <a:p>
            <a:r>
              <a:rPr lang="en-US" dirty="0"/>
              <a:t>Himanshu Chandel</a:t>
            </a:r>
          </a:p>
          <a:p>
            <a:r>
              <a:rPr lang="en-US" dirty="0"/>
              <a:t>Manish </a:t>
            </a:r>
            <a:r>
              <a:rPr lang="en-US" dirty="0" err="1"/>
              <a:t>Talekar</a:t>
            </a:r>
            <a:endParaRPr lang="en-US" dirty="0"/>
          </a:p>
          <a:p>
            <a:r>
              <a:rPr lang="en-US" dirty="0"/>
              <a:t>Sujhan Das</a:t>
            </a:r>
          </a:p>
        </p:txBody>
      </p:sp>
      <p:pic>
        <p:nvPicPr>
          <p:cNvPr id="1026" name="Picture 2" descr="Alzheimer's Disease: Sulforaphane Inhibits Peptide Aggregation">
            <a:extLst>
              <a:ext uri="{FF2B5EF4-FFF2-40B4-BE49-F238E27FC236}">
                <a16:creationId xmlns:a16="http://schemas.microsoft.com/office/drawing/2014/main" id="{7F1F839B-C0B0-44BA-9666-3CA14DCF6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568" y="180022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24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F018-C87B-464B-83D3-7D6A15C3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+mn-lt"/>
                <a:hlinkClick r:id="rId2"/>
              </a:rPr>
              <a:t>https://www.oasis-brains.org/#data</a:t>
            </a:r>
            <a:r>
              <a:rPr lang="en-US" sz="1800" b="0" i="0" dirty="0">
                <a:effectLst/>
                <a:latin typeface="+mn-lt"/>
              </a:rPr>
              <a:t> </a:t>
            </a:r>
          </a:p>
          <a:p>
            <a:r>
              <a:rPr lang="en-US" sz="1800" b="0" i="0" dirty="0">
                <a:effectLst/>
                <a:latin typeface="+mn-lt"/>
                <a:hlinkClick r:id="rId3"/>
              </a:rPr>
              <a:t>https://towardsdatascience.com/detecting-precursors-of-alzheimers-by-utilizing-deep-learning-a6de0ee0e2d2</a:t>
            </a:r>
            <a:r>
              <a:rPr lang="en-US" sz="1800" b="0" i="0" dirty="0">
                <a:effectLst/>
                <a:latin typeface="+mn-lt"/>
              </a:rPr>
              <a:t> </a:t>
            </a:r>
          </a:p>
          <a:p>
            <a:r>
              <a:rPr lang="en-US" sz="1800" b="0" i="0" dirty="0">
                <a:effectLst/>
                <a:latin typeface="+mn-lt"/>
                <a:hlinkClick r:id="rId4"/>
              </a:rPr>
              <a:t>https://www.iwh.on.ca/what-researchers-mean-by/cross-sectional-vs-longitudinal-studies</a:t>
            </a:r>
            <a:r>
              <a:rPr lang="en-US" sz="1800" b="0" i="0" dirty="0">
                <a:effectLst/>
                <a:latin typeface="+mn-lt"/>
              </a:rPr>
              <a:t> </a:t>
            </a:r>
          </a:p>
          <a:p>
            <a:r>
              <a:rPr lang="x-none" sz="1800" b="0" i="0" dirty="0">
                <a:effectLst/>
                <a:latin typeface="+mn-lt"/>
                <a:hlinkClick r:id="rId5"/>
              </a:rPr>
              <a:t>https://chronicdata.cdc.gov/Healthy-Aging/Alzheimer-s-Disease-and-Healthy-Aging-Data/hfr9-rurv</a:t>
            </a:r>
            <a:r>
              <a:rPr lang="x-none" sz="1800" b="0" i="0" dirty="0">
                <a:effectLst/>
                <a:latin typeface="+mn-lt"/>
              </a:rPr>
              <a:t> </a:t>
            </a:r>
            <a:endParaRPr lang="en-US" sz="1800" dirty="0">
              <a:latin typeface="+mn-lt"/>
            </a:endParaRPr>
          </a:p>
          <a:p>
            <a:r>
              <a:rPr lang="en-US" sz="1800" b="0" i="0" dirty="0">
                <a:effectLst/>
                <a:latin typeface="+mn-lt"/>
                <a:hlinkClick r:id="rId6" tooltip="https://www.sciencedirect.com/science/article/pii/s2352873719300393"/>
              </a:rPr>
              <a:t>https://www.sciencedirect.com/science/article/pii/S2352873719300393</a:t>
            </a:r>
            <a:endParaRPr lang="en-US" sz="1800" b="0" i="0" dirty="0">
              <a:effectLst/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795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E1656-386A-4475-95D1-9BE3F920C43F}"/>
              </a:ext>
            </a:extLst>
          </p:cNvPr>
          <p:cNvSpPr txBox="1"/>
          <p:nvPr/>
        </p:nvSpPr>
        <p:spPr>
          <a:xfrm>
            <a:off x="3200400" y="1802309"/>
            <a:ext cx="31357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233293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F018-C87B-464B-83D3-7D6A15C3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Open Access Series of Imaging Studies (OASIS)</a:t>
            </a:r>
          </a:p>
          <a:p>
            <a:r>
              <a:rPr lang="en-US" dirty="0"/>
              <a:t>Features selected for analysis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C1148E-1BC7-47DB-B731-AFC562D96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367994"/>
              </p:ext>
            </p:extLst>
          </p:nvPr>
        </p:nvGraphicFramePr>
        <p:xfrm>
          <a:off x="2311003" y="2305845"/>
          <a:ext cx="4521994" cy="2133600"/>
        </p:xfrm>
        <a:graphic>
          <a:graphicData uri="http://schemas.openxmlformats.org/drawingml/2006/table">
            <a:tbl>
              <a:tblPr/>
              <a:tblGrid>
                <a:gridCol w="1435894">
                  <a:extLst>
                    <a:ext uri="{9D8B030D-6E8A-4147-A177-3AD203B41FA5}">
                      <a16:colId xmlns:a16="http://schemas.microsoft.com/office/drawing/2014/main" val="2351890863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12474587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Columns Used 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Full Forms 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728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EDUC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Years of education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538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SES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Socioeconomic Status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490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rgbClr val="006747"/>
                          </a:solidFill>
                          <a:effectLst/>
                        </a:rPr>
                        <a:t>MMSE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 dirty="0">
                          <a:solidFill>
                            <a:srgbClr val="006747"/>
                          </a:solidFill>
                          <a:effectLst/>
                        </a:rPr>
                        <a:t>Mini Mental State Examination</a:t>
                      </a:r>
                      <a:endParaRPr lang="en-US" dirty="0">
                        <a:solidFill>
                          <a:srgbClr val="006747"/>
                        </a:solidFill>
                        <a:effectLst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868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rgbClr val="006747"/>
                          </a:solidFill>
                          <a:effectLst/>
                        </a:rPr>
                        <a:t>CDR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 dirty="0">
                          <a:solidFill>
                            <a:srgbClr val="006747"/>
                          </a:solidFill>
                          <a:effectLst/>
                        </a:rPr>
                        <a:t>Clinical Dementia Rating</a:t>
                      </a:r>
                      <a:endParaRPr lang="en-US" dirty="0">
                        <a:solidFill>
                          <a:srgbClr val="006747"/>
                        </a:solidFill>
                        <a:effectLst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28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rgbClr val="006747"/>
                          </a:solidFill>
                          <a:effectLst/>
                        </a:rPr>
                        <a:t>eTIV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 dirty="0">
                          <a:solidFill>
                            <a:srgbClr val="006747"/>
                          </a:solidFill>
                          <a:effectLst/>
                        </a:rPr>
                        <a:t>Estimated Total Intracranial Volume</a:t>
                      </a:r>
                      <a:endParaRPr lang="en-US" dirty="0">
                        <a:solidFill>
                          <a:srgbClr val="006747"/>
                        </a:solidFill>
                        <a:effectLst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72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rgbClr val="006747"/>
                          </a:solidFill>
                          <a:effectLst/>
                        </a:rPr>
                        <a:t>nWBV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 dirty="0">
                          <a:solidFill>
                            <a:srgbClr val="006747"/>
                          </a:solidFill>
                          <a:effectLst/>
                        </a:rPr>
                        <a:t>Normalize Whole Brain Volume</a:t>
                      </a:r>
                      <a:endParaRPr lang="en-US" dirty="0">
                        <a:solidFill>
                          <a:srgbClr val="006747"/>
                        </a:solidFill>
                        <a:effectLst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74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rgbClr val="006747"/>
                          </a:solidFill>
                          <a:effectLst/>
                        </a:rPr>
                        <a:t>ASF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u="none" strike="noStrike" dirty="0">
                          <a:solidFill>
                            <a:srgbClr val="006747"/>
                          </a:solidFill>
                          <a:effectLst/>
                        </a:rPr>
                        <a:t>Atlas Scaling Factor</a:t>
                      </a:r>
                      <a:endParaRPr lang="en-US" dirty="0">
                        <a:solidFill>
                          <a:srgbClr val="006747"/>
                        </a:solidFill>
                        <a:effectLst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83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93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F018-C87B-464B-83D3-7D6A15C3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Some studies have suggested that MRI features may predict rate of decline of Alzheimer's and may guide therapy in the future.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However, in order to reach that stage clinicians and researchers will have to make use of machine learning techniques that can accurately predict progress of a patient from mild cognitive impairment to dementia.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We propose to develop a sound model that can help clinicians do that and predict early </a:t>
            </a:r>
            <a:r>
              <a:rPr lang="en-US" dirty="0">
                <a:latin typeface="Inter"/>
              </a:rPr>
              <a:t>A</a:t>
            </a:r>
            <a:r>
              <a:rPr lang="en-US" b="0" i="0" dirty="0">
                <a:effectLst/>
                <a:latin typeface="Inter"/>
              </a:rPr>
              <a:t>lzheimer's.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6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5CE1-3F3F-4C15-8A2A-A446281E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6B6BA-08E0-4468-AC01-3F14BBA47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4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F018-C87B-464B-83D3-7D6A15C3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Open Access Series of Imaging Studies (OASIS)</a:t>
            </a:r>
          </a:p>
          <a:p>
            <a:r>
              <a:rPr lang="en-US" dirty="0"/>
              <a:t>Features selected for analysis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1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F018-C87B-464B-83D3-7D6A15C3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Open Access Series of Imaging Studies (OASIS)</a:t>
            </a:r>
          </a:p>
          <a:p>
            <a:r>
              <a:rPr lang="en-US" dirty="0"/>
              <a:t>Features selected for analysis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7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F018-C87B-464B-83D3-7D6A15C3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Open Access Series of Imaging Studies (OASIS)</a:t>
            </a:r>
          </a:p>
          <a:p>
            <a:r>
              <a:rPr lang="en-US" dirty="0"/>
              <a:t>Features selected for analysis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1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F018-C87B-464B-83D3-7D6A15C3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Open Access Series of Imaging Studies (OASIS)</a:t>
            </a:r>
          </a:p>
          <a:p>
            <a:r>
              <a:rPr lang="en-US" dirty="0"/>
              <a:t>Features selected for analysis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6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F018-C87B-464B-83D3-7D6A15C3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Open Access Series of Imaging Studies (OASIS)</a:t>
            </a:r>
          </a:p>
          <a:p>
            <a:r>
              <a:rPr lang="en-US" dirty="0"/>
              <a:t>Features selected for analysis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8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{59DB9003-08C6-A44B-B374-62BE413F1DB3}tf16401378</Template>
  <TotalTime>3791</TotalTime>
  <Words>286</Words>
  <Application>Microsoft Office PowerPoint</Application>
  <PresentationFormat>On-screen Show (16:9)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Inter</vt:lpstr>
      <vt:lpstr>Office Theme</vt:lpstr>
      <vt:lpstr>Alzheimer's analysis  using MRI</vt:lpstr>
      <vt:lpstr>Dataset </vt:lpstr>
      <vt:lpstr>Problem Statement </vt:lpstr>
      <vt:lpstr>PowerPoint Presentation</vt:lpstr>
      <vt:lpstr>Models Used </vt:lpstr>
      <vt:lpstr>Models Used </vt:lpstr>
      <vt:lpstr>Models Used </vt:lpstr>
      <vt:lpstr>Limitations </vt:lpstr>
      <vt:lpstr>Conclusion 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DiMercurio, Kyrstin</dc:creator>
  <cp:lastModifiedBy>sujhandas@gmail.com</cp:lastModifiedBy>
  <cp:revision>22</cp:revision>
  <dcterms:created xsi:type="dcterms:W3CDTF">2019-11-06T18:18:56Z</dcterms:created>
  <dcterms:modified xsi:type="dcterms:W3CDTF">2021-11-09T14:05:54Z</dcterms:modified>
</cp:coreProperties>
</file>