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oppins"/>
      <p:regular r:id="rId25"/>
      <p:bold r:id="rId26"/>
      <p:italic r:id="rId27"/>
      <p:boldItalic r:id="rId28"/>
    </p:embeddedFont>
    <p:embeddedFont>
      <p:font typeface="Canda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XktuVrTUqQ0zIv7OkqhBdZ5q0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nda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ndara-italic.fntdata"/><Relationship Id="rId30" Type="http://schemas.openxmlformats.org/officeDocument/2006/relationships/font" Target="fonts/Candara-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andar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0d1cf7357a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30d1cf7357a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0d1cf7357a_0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30d1cf7357a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0d1cf7357a_0_2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30d1cf7357a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0d1cf7357a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g30d1cf7357a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0d1cf7357a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g30d1cf7357a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0d1cf7357a_0_3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g30d1cf7357a_0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0d1cf7357a_0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g30d1cf7357a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0d1cf7357a_0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g30d1cf7357a_0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d1cf7357a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30d1cf7357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d1cf7357a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30d1cf7357a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d1cf7357a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30d1cf7357a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0d1cf7357a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30d1cf7357a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0d1cf7357a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30d1cf7357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2" name="Shape 12"/>
        <p:cNvGrpSpPr/>
        <p:nvPr/>
      </p:nvGrpSpPr>
      <p:grpSpPr>
        <a:xfrm>
          <a:off x="0" y="0"/>
          <a:ext cx="0" cy="0"/>
          <a:chOff x="0" y="0"/>
          <a:chExt cx="0" cy="0"/>
        </a:xfrm>
      </p:grpSpPr>
      <p:pic>
        <p:nvPicPr>
          <p:cNvPr id="13" name="Google Shape;13;p54"/>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4" name="Google Shape;14;p54"/>
          <p:cNvSpPr/>
          <p:nvPr/>
        </p:nvSpPr>
        <p:spPr>
          <a:xfrm>
            <a:off x="142726" y="2203570"/>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54"/>
          <p:cNvSpPr/>
          <p:nvPr/>
        </p:nvSpPr>
        <p:spPr>
          <a:xfrm>
            <a:off x="1033864" y="862414"/>
            <a:ext cx="7696200" cy="4038600"/>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p54"/>
          <p:cNvSpPr/>
          <p:nvPr/>
        </p:nvSpPr>
        <p:spPr>
          <a:xfrm>
            <a:off x="930544" y="753928"/>
            <a:ext cx="7696200" cy="4038600"/>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 name="Google Shape;17;p54"/>
          <p:cNvSpPr/>
          <p:nvPr/>
        </p:nvSpPr>
        <p:spPr>
          <a:xfrm>
            <a:off x="827216" y="655447"/>
            <a:ext cx="7696200" cy="4038600"/>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8" name="Google Shape;18;p54"/>
          <p:cNvGrpSpPr/>
          <p:nvPr/>
        </p:nvGrpSpPr>
        <p:grpSpPr>
          <a:xfrm>
            <a:off x="723900" y="552450"/>
            <a:ext cx="7696200" cy="4038600"/>
            <a:chOff x="723900" y="552450"/>
            <a:chExt cx="7696200" cy="4038600"/>
          </a:xfrm>
        </p:grpSpPr>
        <p:sp>
          <p:nvSpPr>
            <p:cNvPr id="19" name="Google Shape;19;p54"/>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0" name="Google Shape;20;p54"/>
            <p:cNvCxnSpPr/>
            <p:nvPr/>
          </p:nvCxnSpPr>
          <p:spPr>
            <a:xfrm>
              <a:off x="723900" y="831742"/>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1" name="Google Shape;21;p54"/>
          <p:cNvSpPr txBox="1"/>
          <p:nvPr>
            <p:ph type="ctrTitle"/>
          </p:nvPr>
        </p:nvSpPr>
        <p:spPr>
          <a:xfrm>
            <a:off x="1251020" y="1283451"/>
            <a:ext cx="6641960" cy="2118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Poppins"/>
              <a:buNone/>
              <a:defRPr b="1" sz="4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4"/>
          <p:cNvSpPr txBox="1"/>
          <p:nvPr>
            <p:ph idx="1" type="subTitle"/>
          </p:nvPr>
        </p:nvSpPr>
        <p:spPr>
          <a:xfrm>
            <a:off x="1436914" y="3473910"/>
            <a:ext cx="6270172" cy="3529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600"/>
              <a:buNone/>
              <a:defRPr sz="1600">
                <a:latin typeface="Candara"/>
                <a:ea typeface="Candara"/>
                <a:cs typeface="Candara"/>
                <a:sym typeface="Candara"/>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122" name="Shape 122"/>
        <p:cNvGrpSpPr/>
        <p:nvPr/>
      </p:nvGrpSpPr>
      <p:grpSpPr>
        <a:xfrm>
          <a:off x="0" y="0"/>
          <a:ext cx="0" cy="0"/>
          <a:chOff x="0" y="0"/>
          <a:chExt cx="0" cy="0"/>
        </a:xfrm>
      </p:grpSpPr>
      <p:pic>
        <p:nvPicPr>
          <p:cNvPr id="123" name="Google Shape;123;p63"/>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24" name="Google Shape;124;p63"/>
          <p:cNvSpPr/>
          <p:nvPr/>
        </p:nvSpPr>
        <p:spPr>
          <a:xfrm rot="5400000">
            <a:off x="-243290" y="4405908"/>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25" name="Google Shape;125;p63"/>
          <p:cNvGrpSpPr/>
          <p:nvPr/>
        </p:nvGrpSpPr>
        <p:grpSpPr>
          <a:xfrm>
            <a:off x="299452" y="310078"/>
            <a:ext cx="8545096" cy="4523344"/>
            <a:chOff x="723900" y="552450"/>
            <a:chExt cx="7696200" cy="4038600"/>
          </a:xfrm>
        </p:grpSpPr>
        <p:sp>
          <p:nvSpPr>
            <p:cNvPr id="126" name="Google Shape;126;p63"/>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7" name="Google Shape;127;p63"/>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28" name="Google Shape;128;p63"/>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63"/>
          <p:cNvSpPr txBox="1"/>
          <p:nvPr>
            <p:ph idx="1" type="body"/>
          </p:nvPr>
        </p:nvSpPr>
        <p:spPr>
          <a:xfrm>
            <a:off x="907029" y="2584844"/>
            <a:ext cx="2266333" cy="377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30" name="Google Shape;130;p63"/>
          <p:cNvSpPr txBox="1"/>
          <p:nvPr>
            <p:ph idx="2" type="body"/>
          </p:nvPr>
        </p:nvSpPr>
        <p:spPr>
          <a:xfrm>
            <a:off x="3438834" y="2583166"/>
            <a:ext cx="2266333" cy="377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31" name="Google Shape;131;p63"/>
          <p:cNvSpPr txBox="1"/>
          <p:nvPr>
            <p:ph idx="3" type="body"/>
          </p:nvPr>
        </p:nvSpPr>
        <p:spPr>
          <a:xfrm>
            <a:off x="5991533" y="2579016"/>
            <a:ext cx="2266333" cy="377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32" name="Google Shape;132;p63"/>
          <p:cNvSpPr txBox="1"/>
          <p:nvPr>
            <p:ph idx="4" type="body"/>
          </p:nvPr>
        </p:nvSpPr>
        <p:spPr>
          <a:xfrm>
            <a:off x="907029" y="2964687"/>
            <a:ext cx="2266333" cy="62397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33" name="Google Shape;133;p63"/>
          <p:cNvSpPr txBox="1"/>
          <p:nvPr>
            <p:ph idx="5" type="body"/>
          </p:nvPr>
        </p:nvSpPr>
        <p:spPr>
          <a:xfrm>
            <a:off x="3438834" y="2964687"/>
            <a:ext cx="2266333" cy="62397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34" name="Google Shape;134;p63"/>
          <p:cNvSpPr txBox="1"/>
          <p:nvPr>
            <p:ph idx="6" type="body"/>
          </p:nvPr>
        </p:nvSpPr>
        <p:spPr>
          <a:xfrm>
            <a:off x="5991533" y="2964687"/>
            <a:ext cx="2266333" cy="62397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2"/>
        </a:solidFill>
      </p:bgPr>
    </p:bg>
    <p:spTree>
      <p:nvGrpSpPr>
        <p:cNvPr id="135" name="Shape 135"/>
        <p:cNvGrpSpPr/>
        <p:nvPr/>
      </p:nvGrpSpPr>
      <p:grpSpPr>
        <a:xfrm>
          <a:off x="0" y="0"/>
          <a:ext cx="0" cy="0"/>
          <a:chOff x="0" y="0"/>
          <a:chExt cx="0" cy="0"/>
        </a:xfrm>
      </p:grpSpPr>
      <p:pic>
        <p:nvPicPr>
          <p:cNvPr id="136" name="Google Shape;136;p64"/>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37" name="Google Shape;137;p64"/>
          <p:cNvSpPr/>
          <p:nvPr/>
        </p:nvSpPr>
        <p:spPr>
          <a:xfrm>
            <a:off x="506099" y="517045"/>
            <a:ext cx="8531221" cy="4524058"/>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64"/>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64"/>
          <p:cNvSpPr/>
          <p:nvPr/>
        </p:nvSpPr>
        <p:spPr>
          <a:xfrm>
            <a:off x="299451" y="310078"/>
            <a:ext cx="8531221" cy="4524058"/>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40" name="Google Shape;140;p64"/>
          <p:cNvGrpSpPr/>
          <p:nvPr/>
        </p:nvGrpSpPr>
        <p:grpSpPr>
          <a:xfrm>
            <a:off x="285576" y="300073"/>
            <a:ext cx="8558973" cy="4523344"/>
            <a:chOff x="711402" y="543517"/>
            <a:chExt cx="7708698" cy="4038600"/>
          </a:xfrm>
        </p:grpSpPr>
        <p:sp>
          <p:nvSpPr>
            <p:cNvPr id="141" name="Google Shape;141;p64"/>
            <p:cNvSpPr/>
            <p:nvPr/>
          </p:nvSpPr>
          <p:spPr>
            <a:xfrm>
              <a:off x="711402" y="543517"/>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42" name="Google Shape;142;p64"/>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43" name="Google Shape;143;p64"/>
          <p:cNvSpPr txBox="1"/>
          <p:nvPr>
            <p:ph type="title"/>
          </p:nvPr>
        </p:nvSpPr>
        <p:spPr>
          <a:xfrm>
            <a:off x="1609241" y="1965962"/>
            <a:ext cx="5925517" cy="132025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0000"/>
              <a:buFont typeface="Poppins"/>
              <a:buNone/>
              <a:defRPr b="1" sz="10000">
                <a:solidFill>
                  <a:schemeClr val="dk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64"/>
          <p:cNvSpPr txBox="1"/>
          <p:nvPr>
            <p:ph idx="1" type="body"/>
          </p:nvPr>
        </p:nvSpPr>
        <p:spPr>
          <a:xfrm>
            <a:off x="1972896" y="3019520"/>
            <a:ext cx="5198206" cy="54390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45" name="Google Shape;145;p64"/>
          <p:cNvSpPr/>
          <p:nvPr/>
        </p:nvSpPr>
        <p:spPr>
          <a:xfrm>
            <a:off x="5955937" y="-5589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and six columns">
  <p:cSld name="Tilte and six columns">
    <p:bg>
      <p:bgPr>
        <a:solidFill>
          <a:schemeClr val="accent2"/>
        </a:solidFill>
      </p:bgPr>
    </p:bg>
    <p:spTree>
      <p:nvGrpSpPr>
        <p:cNvPr id="146" name="Shape 146"/>
        <p:cNvGrpSpPr/>
        <p:nvPr/>
      </p:nvGrpSpPr>
      <p:grpSpPr>
        <a:xfrm>
          <a:off x="0" y="0"/>
          <a:ext cx="0" cy="0"/>
          <a:chOff x="0" y="0"/>
          <a:chExt cx="0" cy="0"/>
        </a:xfrm>
      </p:grpSpPr>
      <p:pic>
        <p:nvPicPr>
          <p:cNvPr id="147" name="Google Shape;147;p65"/>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48" name="Google Shape;148;p65"/>
          <p:cNvSpPr/>
          <p:nvPr/>
        </p:nvSpPr>
        <p:spPr>
          <a:xfrm>
            <a:off x="7993546" y="2273395"/>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65"/>
          <p:cNvSpPr/>
          <p:nvPr/>
        </p:nvSpPr>
        <p:spPr>
          <a:xfrm rot="5400000">
            <a:off x="1919810" y="-13205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50" name="Google Shape;150;p65"/>
          <p:cNvGrpSpPr/>
          <p:nvPr/>
        </p:nvGrpSpPr>
        <p:grpSpPr>
          <a:xfrm>
            <a:off x="299452" y="310078"/>
            <a:ext cx="8545096" cy="4523344"/>
            <a:chOff x="723900" y="552450"/>
            <a:chExt cx="7696200" cy="4038600"/>
          </a:xfrm>
        </p:grpSpPr>
        <p:sp>
          <p:nvSpPr>
            <p:cNvPr id="151" name="Google Shape;151;p65"/>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52" name="Google Shape;152;p65"/>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53" name="Google Shape;153;p65"/>
          <p:cNvSpPr txBox="1"/>
          <p:nvPr>
            <p:ph idx="1" type="body"/>
          </p:nvPr>
        </p:nvSpPr>
        <p:spPr>
          <a:xfrm>
            <a:off x="3516246" y="2327325"/>
            <a:ext cx="2211091" cy="5055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4" name="Google Shape;154;p65"/>
          <p:cNvSpPr txBox="1"/>
          <p:nvPr>
            <p:ph idx="2" type="body"/>
          </p:nvPr>
        </p:nvSpPr>
        <p:spPr>
          <a:xfrm>
            <a:off x="3511807" y="1981998"/>
            <a:ext cx="2211091"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5" name="Google Shape;155;p65"/>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65"/>
          <p:cNvSpPr txBox="1"/>
          <p:nvPr>
            <p:ph idx="3" type="body"/>
          </p:nvPr>
        </p:nvSpPr>
        <p:spPr>
          <a:xfrm>
            <a:off x="5992098" y="1981998"/>
            <a:ext cx="2156750"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7" name="Google Shape;157;p65"/>
          <p:cNvSpPr txBox="1"/>
          <p:nvPr>
            <p:ph idx="4" type="body"/>
          </p:nvPr>
        </p:nvSpPr>
        <p:spPr>
          <a:xfrm>
            <a:off x="5992100" y="2327324"/>
            <a:ext cx="2159739" cy="5055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8" name="Google Shape;158;p65"/>
          <p:cNvSpPr txBox="1"/>
          <p:nvPr>
            <p:ph idx="5" type="body"/>
          </p:nvPr>
        </p:nvSpPr>
        <p:spPr>
          <a:xfrm>
            <a:off x="1031516" y="2327325"/>
            <a:ext cx="2212240" cy="5055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9" name="Google Shape;159;p65"/>
          <p:cNvSpPr txBox="1"/>
          <p:nvPr>
            <p:ph idx="6" type="body"/>
          </p:nvPr>
        </p:nvSpPr>
        <p:spPr>
          <a:xfrm>
            <a:off x="1031516" y="1979221"/>
            <a:ext cx="2211091"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0" name="Google Shape;160;p65"/>
          <p:cNvSpPr txBox="1"/>
          <p:nvPr>
            <p:ph idx="7" type="body"/>
          </p:nvPr>
        </p:nvSpPr>
        <p:spPr>
          <a:xfrm>
            <a:off x="3511993" y="3809637"/>
            <a:ext cx="2210720" cy="511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1" name="Google Shape;161;p65"/>
          <p:cNvSpPr txBox="1"/>
          <p:nvPr>
            <p:ph idx="8" type="body"/>
          </p:nvPr>
        </p:nvSpPr>
        <p:spPr>
          <a:xfrm>
            <a:off x="3516246" y="3461533"/>
            <a:ext cx="2211091"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2" name="Google Shape;162;p65"/>
          <p:cNvSpPr txBox="1"/>
          <p:nvPr>
            <p:ph idx="9" type="body"/>
          </p:nvPr>
        </p:nvSpPr>
        <p:spPr>
          <a:xfrm>
            <a:off x="5992098" y="3461533"/>
            <a:ext cx="2156750"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3" name="Google Shape;163;p65"/>
          <p:cNvSpPr txBox="1"/>
          <p:nvPr>
            <p:ph idx="13" type="body"/>
          </p:nvPr>
        </p:nvSpPr>
        <p:spPr>
          <a:xfrm>
            <a:off x="5992098" y="3809636"/>
            <a:ext cx="2159741" cy="511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4" name="Google Shape;164;p65"/>
          <p:cNvSpPr txBox="1"/>
          <p:nvPr>
            <p:ph idx="14" type="body"/>
          </p:nvPr>
        </p:nvSpPr>
        <p:spPr>
          <a:xfrm>
            <a:off x="1031518" y="3809637"/>
            <a:ext cx="2211090" cy="511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5" name="Google Shape;165;p65"/>
          <p:cNvSpPr txBox="1"/>
          <p:nvPr>
            <p:ph idx="15" type="body"/>
          </p:nvPr>
        </p:nvSpPr>
        <p:spPr>
          <a:xfrm>
            <a:off x="1031516" y="3461533"/>
            <a:ext cx="2211091"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type="picTx">
  <p:cSld name="PICTURE_WITH_CAPTION_TEXT">
    <p:bg>
      <p:bgPr>
        <a:solidFill>
          <a:schemeClr val="accent2"/>
        </a:solidFill>
      </p:bgPr>
    </p:bg>
    <p:spTree>
      <p:nvGrpSpPr>
        <p:cNvPr id="166" name="Shape 166"/>
        <p:cNvGrpSpPr/>
        <p:nvPr/>
      </p:nvGrpSpPr>
      <p:grpSpPr>
        <a:xfrm>
          <a:off x="0" y="0"/>
          <a:ext cx="0" cy="0"/>
          <a:chOff x="0" y="0"/>
          <a:chExt cx="0" cy="0"/>
        </a:xfrm>
      </p:grpSpPr>
      <p:pic>
        <p:nvPicPr>
          <p:cNvPr id="167" name="Google Shape;167;p66"/>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168" name="Google Shape;168;p66"/>
          <p:cNvGrpSpPr/>
          <p:nvPr/>
        </p:nvGrpSpPr>
        <p:grpSpPr>
          <a:xfrm>
            <a:off x="299452" y="310078"/>
            <a:ext cx="8545096" cy="4523344"/>
            <a:chOff x="723900" y="552450"/>
            <a:chExt cx="7696200" cy="4038600"/>
          </a:xfrm>
        </p:grpSpPr>
        <p:sp>
          <p:nvSpPr>
            <p:cNvPr id="169" name="Google Shape;169;p66"/>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70" name="Google Shape;170;p66"/>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71" name="Google Shape;171;p66"/>
          <p:cNvSpPr txBox="1"/>
          <p:nvPr>
            <p:ph type="title"/>
          </p:nvPr>
        </p:nvSpPr>
        <p:spPr>
          <a:xfrm>
            <a:off x="723900" y="1827034"/>
            <a:ext cx="3408582" cy="137316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000"/>
              <a:buFont typeface="Poppins"/>
              <a:buNone/>
              <a:defRPr b="1"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66"/>
          <p:cNvSpPr/>
          <p:nvPr>
            <p:ph idx="2" type="pic"/>
          </p:nvPr>
        </p:nvSpPr>
        <p:spPr>
          <a:xfrm>
            <a:off x="4987636" y="1236864"/>
            <a:ext cx="3009682" cy="2860596"/>
          </a:xfrm>
          <a:prstGeom prst="rect">
            <a:avLst/>
          </a:prstGeom>
          <a:noFill/>
          <a:ln>
            <a:noFill/>
          </a:ln>
        </p:spPr>
      </p:sp>
      <p:sp>
        <p:nvSpPr>
          <p:cNvPr id="173" name="Google Shape;173;p66"/>
          <p:cNvSpPr txBox="1"/>
          <p:nvPr>
            <p:ph idx="1" type="body"/>
          </p:nvPr>
        </p:nvSpPr>
        <p:spPr>
          <a:xfrm>
            <a:off x="726281" y="3139908"/>
            <a:ext cx="3408582" cy="7233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bg>
      <p:bgPr>
        <a:solidFill>
          <a:schemeClr val="accent2"/>
        </a:solidFill>
      </p:bgPr>
    </p:bg>
    <p:spTree>
      <p:nvGrpSpPr>
        <p:cNvPr id="174" name="Shape 174"/>
        <p:cNvGrpSpPr/>
        <p:nvPr/>
      </p:nvGrpSpPr>
      <p:grpSpPr>
        <a:xfrm>
          <a:off x="0" y="0"/>
          <a:ext cx="0" cy="0"/>
          <a:chOff x="0" y="0"/>
          <a:chExt cx="0" cy="0"/>
        </a:xfrm>
      </p:grpSpPr>
      <p:pic>
        <p:nvPicPr>
          <p:cNvPr id="175" name="Google Shape;175;p67"/>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76" name="Google Shape;176;p67"/>
          <p:cNvSpPr/>
          <p:nvPr/>
        </p:nvSpPr>
        <p:spPr>
          <a:xfrm>
            <a:off x="1815309" y="496102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67"/>
          <p:cNvSpPr/>
          <p:nvPr/>
        </p:nvSpPr>
        <p:spPr>
          <a:xfrm rot="5400000">
            <a:off x="-351682" y="1360815"/>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8" name="Google Shape;178;p67"/>
          <p:cNvGrpSpPr/>
          <p:nvPr/>
        </p:nvGrpSpPr>
        <p:grpSpPr>
          <a:xfrm>
            <a:off x="299451" y="310078"/>
            <a:ext cx="8545096" cy="4523344"/>
            <a:chOff x="723900" y="552450"/>
            <a:chExt cx="7696200" cy="4038600"/>
          </a:xfrm>
        </p:grpSpPr>
        <p:sp>
          <p:nvSpPr>
            <p:cNvPr id="179" name="Google Shape;179;p67"/>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80" name="Google Shape;180;p67"/>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81" name="Google Shape;181;p67"/>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67"/>
          <p:cNvSpPr txBox="1"/>
          <p:nvPr>
            <p:ph idx="1" type="body"/>
          </p:nvPr>
        </p:nvSpPr>
        <p:spPr>
          <a:xfrm>
            <a:off x="1640151" y="1566089"/>
            <a:ext cx="2266333" cy="37736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3" name="Google Shape;183;p67"/>
          <p:cNvSpPr txBox="1"/>
          <p:nvPr>
            <p:ph idx="2" type="body"/>
          </p:nvPr>
        </p:nvSpPr>
        <p:spPr>
          <a:xfrm>
            <a:off x="1640151" y="3032645"/>
            <a:ext cx="2266333" cy="37736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4" name="Google Shape;184;p67"/>
          <p:cNvSpPr txBox="1"/>
          <p:nvPr>
            <p:ph idx="3" type="body"/>
          </p:nvPr>
        </p:nvSpPr>
        <p:spPr>
          <a:xfrm>
            <a:off x="1640151" y="1947610"/>
            <a:ext cx="2266333" cy="6239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5" name="Google Shape;185;p67"/>
          <p:cNvSpPr txBox="1"/>
          <p:nvPr>
            <p:ph idx="4" type="body"/>
          </p:nvPr>
        </p:nvSpPr>
        <p:spPr>
          <a:xfrm>
            <a:off x="1640151" y="3413292"/>
            <a:ext cx="2266333" cy="6239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186" name="Shape 186"/>
        <p:cNvGrpSpPr/>
        <p:nvPr/>
      </p:nvGrpSpPr>
      <p:grpSpPr>
        <a:xfrm>
          <a:off x="0" y="0"/>
          <a:ext cx="0" cy="0"/>
          <a:chOff x="0" y="0"/>
          <a:chExt cx="0" cy="0"/>
        </a:xfrm>
      </p:grpSpPr>
      <p:pic>
        <p:nvPicPr>
          <p:cNvPr id="187" name="Google Shape;187;p68"/>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88" name="Google Shape;188;p68"/>
          <p:cNvSpPr/>
          <p:nvPr/>
        </p:nvSpPr>
        <p:spPr>
          <a:xfrm>
            <a:off x="7993546" y="2273395"/>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68"/>
          <p:cNvSpPr/>
          <p:nvPr/>
        </p:nvSpPr>
        <p:spPr>
          <a:xfrm>
            <a:off x="5727337" y="-12447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90" name="Google Shape;190;p68"/>
          <p:cNvGrpSpPr/>
          <p:nvPr/>
        </p:nvGrpSpPr>
        <p:grpSpPr>
          <a:xfrm>
            <a:off x="299451" y="310078"/>
            <a:ext cx="8545096" cy="4523344"/>
            <a:chOff x="723900" y="552450"/>
            <a:chExt cx="7696200" cy="4038600"/>
          </a:xfrm>
        </p:grpSpPr>
        <p:sp>
          <p:nvSpPr>
            <p:cNvPr id="191" name="Google Shape;191;p68"/>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92" name="Google Shape;192;p68"/>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93" name="Google Shape;193;p68"/>
          <p:cNvSpPr txBox="1"/>
          <p:nvPr>
            <p:ph idx="1" type="body"/>
          </p:nvPr>
        </p:nvSpPr>
        <p:spPr>
          <a:xfrm>
            <a:off x="1491178" y="1593248"/>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4" name="Google Shape;194;p68"/>
          <p:cNvSpPr txBox="1"/>
          <p:nvPr>
            <p:ph idx="2" type="body"/>
          </p:nvPr>
        </p:nvSpPr>
        <p:spPr>
          <a:xfrm>
            <a:off x="1491178" y="1245143"/>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5" name="Google Shape;195;p68"/>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68"/>
          <p:cNvSpPr txBox="1"/>
          <p:nvPr>
            <p:ph idx="3" type="body"/>
          </p:nvPr>
        </p:nvSpPr>
        <p:spPr>
          <a:xfrm>
            <a:off x="1491178" y="2127332"/>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7" name="Google Shape;197;p68"/>
          <p:cNvSpPr txBox="1"/>
          <p:nvPr>
            <p:ph idx="4" type="body"/>
          </p:nvPr>
        </p:nvSpPr>
        <p:spPr>
          <a:xfrm>
            <a:off x="1491178" y="2475437"/>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8" name="Google Shape;198;p68"/>
          <p:cNvSpPr txBox="1"/>
          <p:nvPr>
            <p:ph idx="5" type="body"/>
          </p:nvPr>
        </p:nvSpPr>
        <p:spPr>
          <a:xfrm>
            <a:off x="1491178" y="3357626"/>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9" name="Google Shape;199;p68"/>
          <p:cNvSpPr txBox="1"/>
          <p:nvPr>
            <p:ph idx="6" type="body"/>
          </p:nvPr>
        </p:nvSpPr>
        <p:spPr>
          <a:xfrm>
            <a:off x="1491178" y="3009521"/>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0" name="Google Shape;200;p68"/>
          <p:cNvSpPr txBox="1"/>
          <p:nvPr>
            <p:ph idx="7" type="body"/>
          </p:nvPr>
        </p:nvSpPr>
        <p:spPr>
          <a:xfrm>
            <a:off x="1491178" y="4239815"/>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1" name="Google Shape;201;p68"/>
          <p:cNvSpPr txBox="1"/>
          <p:nvPr>
            <p:ph idx="8" type="body"/>
          </p:nvPr>
        </p:nvSpPr>
        <p:spPr>
          <a:xfrm>
            <a:off x="1491178" y="3891711"/>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bg>
      <p:bgPr>
        <a:solidFill>
          <a:schemeClr val="accent2"/>
        </a:solidFill>
      </p:bgPr>
    </p:bg>
    <p:spTree>
      <p:nvGrpSpPr>
        <p:cNvPr id="202" name="Shape 202"/>
        <p:cNvGrpSpPr/>
        <p:nvPr/>
      </p:nvGrpSpPr>
      <p:grpSpPr>
        <a:xfrm>
          <a:off x="0" y="0"/>
          <a:ext cx="0" cy="0"/>
          <a:chOff x="0" y="0"/>
          <a:chExt cx="0" cy="0"/>
        </a:xfrm>
      </p:grpSpPr>
      <p:pic>
        <p:nvPicPr>
          <p:cNvPr id="203" name="Google Shape;203;p69"/>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04" name="Google Shape;204;p69"/>
          <p:cNvSpPr/>
          <p:nvPr/>
        </p:nvSpPr>
        <p:spPr>
          <a:xfrm>
            <a:off x="-581373" y="1324339"/>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5" name="Google Shape;205;p69"/>
          <p:cNvGrpSpPr/>
          <p:nvPr/>
        </p:nvGrpSpPr>
        <p:grpSpPr>
          <a:xfrm>
            <a:off x="8026882" y="2780626"/>
            <a:ext cx="1199268" cy="599634"/>
            <a:chOff x="5638801" y="2709863"/>
            <a:chExt cx="495300" cy="247650"/>
          </a:xfrm>
        </p:grpSpPr>
        <p:sp>
          <p:nvSpPr>
            <p:cNvPr id="206" name="Google Shape;206;p69"/>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69"/>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08" name="Google Shape;208;p69"/>
          <p:cNvGrpSpPr/>
          <p:nvPr/>
        </p:nvGrpSpPr>
        <p:grpSpPr>
          <a:xfrm>
            <a:off x="299452" y="310078"/>
            <a:ext cx="8545096" cy="4523344"/>
            <a:chOff x="723900" y="552450"/>
            <a:chExt cx="7696200" cy="4038600"/>
          </a:xfrm>
        </p:grpSpPr>
        <p:sp>
          <p:nvSpPr>
            <p:cNvPr id="209" name="Google Shape;209;p69"/>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10" name="Google Shape;210;p69"/>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11" name="Google Shape;211;p69"/>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 and two columns 2">
    <p:bg>
      <p:bgPr>
        <a:solidFill>
          <a:schemeClr val="accent2"/>
        </a:solidFill>
      </p:bgPr>
    </p:bg>
    <p:spTree>
      <p:nvGrpSpPr>
        <p:cNvPr id="212" name="Shape 212"/>
        <p:cNvGrpSpPr/>
        <p:nvPr/>
      </p:nvGrpSpPr>
      <p:grpSpPr>
        <a:xfrm>
          <a:off x="0" y="0"/>
          <a:ext cx="0" cy="0"/>
          <a:chOff x="0" y="0"/>
          <a:chExt cx="0" cy="0"/>
        </a:xfrm>
      </p:grpSpPr>
      <p:pic>
        <p:nvPicPr>
          <p:cNvPr id="213" name="Google Shape;213;p70"/>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14" name="Google Shape;214;p70"/>
          <p:cNvSpPr/>
          <p:nvPr/>
        </p:nvSpPr>
        <p:spPr>
          <a:xfrm>
            <a:off x="-260576" y="4346487"/>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70"/>
          <p:cNvSpPr/>
          <p:nvPr/>
        </p:nvSpPr>
        <p:spPr>
          <a:xfrm>
            <a:off x="8547322" y="1273664"/>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70"/>
          <p:cNvSpPr/>
          <p:nvPr/>
        </p:nvSpPr>
        <p:spPr>
          <a:xfrm>
            <a:off x="4147362" y="-30741"/>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70"/>
          <p:cNvSpPr/>
          <p:nvPr/>
        </p:nvSpPr>
        <p:spPr>
          <a:xfrm rot="5400000">
            <a:off x="8646565" y="4371703"/>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18" name="Google Shape;218;p70"/>
          <p:cNvGrpSpPr/>
          <p:nvPr/>
        </p:nvGrpSpPr>
        <p:grpSpPr>
          <a:xfrm>
            <a:off x="299451" y="310078"/>
            <a:ext cx="8545096" cy="4523344"/>
            <a:chOff x="723900" y="552450"/>
            <a:chExt cx="7696200" cy="4038600"/>
          </a:xfrm>
        </p:grpSpPr>
        <p:sp>
          <p:nvSpPr>
            <p:cNvPr id="219" name="Google Shape;219;p70"/>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20" name="Google Shape;220;p70"/>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21" name="Google Shape;221;p70"/>
          <p:cNvSpPr txBox="1"/>
          <p:nvPr>
            <p:ph idx="1" type="body"/>
          </p:nvPr>
        </p:nvSpPr>
        <p:spPr>
          <a:xfrm>
            <a:off x="1729740" y="3767538"/>
            <a:ext cx="271248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2" name="Google Shape;222;p70"/>
          <p:cNvSpPr txBox="1"/>
          <p:nvPr>
            <p:ph idx="2" type="body"/>
          </p:nvPr>
        </p:nvSpPr>
        <p:spPr>
          <a:xfrm>
            <a:off x="1729740" y="3361055"/>
            <a:ext cx="271248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3" name="Google Shape;223;p70"/>
          <p:cNvSpPr txBox="1"/>
          <p:nvPr>
            <p:ph idx="3" type="body"/>
          </p:nvPr>
        </p:nvSpPr>
        <p:spPr>
          <a:xfrm>
            <a:off x="4692562" y="3762232"/>
            <a:ext cx="271248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4" name="Google Shape;224;p70"/>
          <p:cNvSpPr txBox="1"/>
          <p:nvPr>
            <p:ph idx="4" type="body"/>
          </p:nvPr>
        </p:nvSpPr>
        <p:spPr>
          <a:xfrm>
            <a:off x="4692562" y="3355749"/>
            <a:ext cx="271248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5" name="Google Shape;225;p70"/>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bg>
      <p:bgPr>
        <a:solidFill>
          <a:schemeClr val="accent2"/>
        </a:solidFill>
      </p:bgPr>
    </p:bg>
    <p:spTree>
      <p:nvGrpSpPr>
        <p:cNvPr id="226" name="Shape 226"/>
        <p:cNvGrpSpPr/>
        <p:nvPr/>
      </p:nvGrpSpPr>
      <p:grpSpPr>
        <a:xfrm>
          <a:off x="0" y="0"/>
          <a:ext cx="0" cy="0"/>
          <a:chOff x="0" y="0"/>
          <a:chExt cx="0" cy="0"/>
        </a:xfrm>
      </p:grpSpPr>
      <p:pic>
        <p:nvPicPr>
          <p:cNvPr id="227" name="Google Shape;227;p71"/>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28" name="Google Shape;228;p71"/>
          <p:cNvSpPr/>
          <p:nvPr/>
        </p:nvSpPr>
        <p:spPr>
          <a:xfrm>
            <a:off x="-368634" y="442133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71"/>
          <p:cNvSpPr/>
          <p:nvPr/>
        </p:nvSpPr>
        <p:spPr>
          <a:xfrm>
            <a:off x="2566525" y="-15579"/>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71"/>
          <p:cNvSpPr/>
          <p:nvPr/>
        </p:nvSpPr>
        <p:spPr>
          <a:xfrm rot="5400000">
            <a:off x="6294822" y="20171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71"/>
          <p:cNvSpPr/>
          <p:nvPr/>
        </p:nvSpPr>
        <p:spPr>
          <a:xfrm>
            <a:off x="506099" y="517045"/>
            <a:ext cx="8531221" cy="4524058"/>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71"/>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71"/>
          <p:cNvSpPr/>
          <p:nvPr/>
        </p:nvSpPr>
        <p:spPr>
          <a:xfrm>
            <a:off x="299451" y="310078"/>
            <a:ext cx="8531221" cy="4524058"/>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4" name="Google Shape;234;p71"/>
          <p:cNvGrpSpPr/>
          <p:nvPr/>
        </p:nvGrpSpPr>
        <p:grpSpPr>
          <a:xfrm>
            <a:off x="299451" y="310078"/>
            <a:ext cx="8545096" cy="4523344"/>
            <a:chOff x="723900" y="552450"/>
            <a:chExt cx="7696200" cy="4038600"/>
          </a:xfrm>
        </p:grpSpPr>
        <p:sp>
          <p:nvSpPr>
            <p:cNvPr id="235" name="Google Shape;235;p71"/>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6" name="Google Shape;236;p71"/>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37" name="Google Shape;237;p71"/>
          <p:cNvSpPr txBox="1"/>
          <p:nvPr>
            <p:ph type="title"/>
          </p:nvPr>
        </p:nvSpPr>
        <p:spPr>
          <a:xfrm>
            <a:off x="1409700" y="1263349"/>
            <a:ext cx="6324600" cy="922389"/>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8000"/>
              <a:buFont typeface="Poppins"/>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71"/>
          <p:cNvSpPr txBox="1"/>
          <p:nvPr>
            <p:ph idx="1" type="body"/>
          </p:nvPr>
        </p:nvSpPr>
        <p:spPr>
          <a:xfrm>
            <a:off x="2286000" y="2175439"/>
            <a:ext cx="4572000" cy="1116401"/>
          </a:xfrm>
          <a:prstGeom prst="rect">
            <a:avLst/>
          </a:prstGeom>
          <a:noFill/>
          <a:ln>
            <a:noFill/>
          </a:ln>
        </p:spPr>
        <p:txBody>
          <a:bodyPr anchorCtr="0" anchor="ctr" bIns="45700" lIns="91425" spcFirstLastPara="1" rIns="91425" wrap="square" tIns="45700">
            <a:normAutofit/>
          </a:bodyPr>
          <a:lstStyle>
            <a:lvl1pPr indent="-228600" lvl="0" marL="457200" algn="ctr">
              <a:lnSpc>
                <a:spcPct val="80000"/>
              </a:lnSpc>
              <a:spcBef>
                <a:spcPts val="750"/>
              </a:spcBef>
              <a:spcAft>
                <a:spcPts val="0"/>
              </a:spcAft>
              <a:buClr>
                <a:schemeClr val="dk1"/>
              </a:buClr>
              <a:buSzPts val="1800"/>
              <a:buNone/>
              <a:defRPr sz="18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39" name="Google Shape;239;p71"/>
          <p:cNvSpPr txBox="1"/>
          <p:nvPr/>
        </p:nvSpPr>
        <p:spPr>
          <a:xfrm>
            <a:off x="1897657" y="3810054"/>
            <a:ext cx="5348686"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chemeClr val="dk1"/>
              </a:buClr>
              <a:buSzPts val="1200"/>
              <a:buFont typeface="Arial"/>
              <a:buNone/>
            </a:pPr>
            <a:r>
              <a:rPr b="1" lang="es-ES" sz="1200">
                <a:solidFill>
                  <a:schemeClr val="dk1"/>
                </a:solidFill>
                <a:latin typeface="Arial"/>
                <a:ea typeface="Arial"/>
                <a:cs typeface="Arial"/>
                <a:sym typeface="Arial"/>
              </a:rPr>
              <a:t>CRÉDITOS: </a:t>
            </a:r>
            <a:r>
              <a:rPr b="0" lang="es-ES" sz="1200">
                <a:solidFill>
                  <a:schemeClr val="dk1"/>
                </a:solidFill>
                <a:latin typeface="Arial"/>
                <a:ea typeface="Arial"/>
                <a:cs typeface="Arial"/>
                <a:sym typeface="Arial"/>
              </a:rPr>
              <a:t>Esta plantilla para presentaciones es una creación de </a:t>
            </a:r>
            <a:r>
              <a:rPr b="1" lang="es-ES" sz="1200" u="sng">
                <a:solidFill>
                  <a:schemeClr val="dk1"/>
                </a:solidFill>
                <a:latin typeface="Arial"/>
                <a:ea typeface="Arial"/>
                <a:cs typeface="Arial"/>
                <a:sym typeface="Arial"/>
                <a:hlinkClick r:id="rId3">
                  <a:extLst>
                    <a:ext uri="{A12FA001-AC4F-418D-AE19-62706E023703}">
                      <ahyp:hlinkClr val="tx"/>
                    </a:ext>
                  </a:extLst>
                </a:hlinkClick>
              </a:rPr>
              <a:t>Slidesgo</a:t>
            </a:r>
            <a:r>
              <a:rPr b="0" lang="es-ES" sz="1200">
                <a:solidFill>
                  <a:schemeClr val="dk1"/>
                </a:solidFill>
                <a:latin typeface="Arial"/>
                <a:ea typeface="Arial"/>
                <a:cs typeface="Arial"/>
                <a:sym typeface="Arial"/>
              </a:rPr>
              <a:t>, e incluye iconos de </a:t>
            </a:r>
            <a:r>
              <a:rPr b="1" lang="es-ES" sz="1200" u="sng">
                <a:solidFill>
                  <a:schemeClr val="dk1"/>
                </a:solidFill>
                <a:latin typeface="Arial"/>
                <a:ea typeface="Arial"/>
                <a:cs typeface="Arial"/>
                <a:sym typeface="Arial"/>
                <a:hlinkClick r:id="rId4">
                  <a:extLst>
                    <a:ext uri="{A12FA001-AC4F-418D-AE19-62706E023703}">
                      <ahyp:hlinkClr val="tx"/>
                    </a:ext>
                  </a:extLst>
                </a:hlinkClick>
              </a:rPr>
              <a:t>Flaticon</a:t>
            </a:r>
            <a:r>
              <a:rPr b="0" lang="es-ES" sz="1200">
                <a:solidFill>
                  <a:schemeClr val="dk1"/>
                </a:solidFill>
                <a:latin typeface="Arial"/>
                <a:ea typeface="Arial"/>
                <a:cs typeface="Arial"/>
                <a:sym typeface="Arial"/>
              </a:rPr>
              <a:t>, e infografías e imágenes de </a:t>
            </a:r>
            <a:r>
              <a:rPr b="1" lang="es-ES" sz="1200" u="sng">
                <a:solidFill>
                  <a:schemeClr val="dk1"/>
                </a:solidFill>
                <a:latin typeface="Arial"/>
                <a:ea typeface="Arial"/>
                <a:cs typeface="Arial"/>
                <a:sym typeface="Arial"/>
                <a:hlinkClick r:id="rId5">
                  <a:extLst>
                    <a:ext uri="{A12FA001-AC4F-418D-AE19-62706E023703}">
                      <ahyp:hlinkClr val="tx"/>
                    </a:ext>
                  </a:extLst>
                </a:hlinkClick>
              </a:rPr>
              <a:t>Freepik</a:t>
            </a:r>
            <a:endParaRPr b="1" sz="12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 and text ">
    <p:spTree>
      <p:nvGrpSpPr>
        <p:cNvPr id="240" name="Shape 240"/>
        <p:cNvGrpSpPr/>
        <p:nvPr/>
      </p:nvGrpSpPr>
      <p:grpSpPr>
        <a:xfrm>
          <a:off x="0" y="0"/>
          <a:ext cx="0" cy="0"/>
          <a:chOff x="0" y="0"/>
          <a:chExt cx="0" cy="0"/>
        </a:xfrm>
      </p:grpSpPr>
      <p:pic>
        <p:nvPicPr>
          <p:cNvPr id="241" name="Google Shape;241;p72"/>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42" name="Google Shape;242;p72"/>
          <p:cNvSpPr/>
          <p:nvPr/>
        </p:nvSpPr>
        <p:spPr>
          <a:xfrm>
            <a:off x="1001617" y="-19529"/>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72"/>
          <p:cNvSpPr/>
          <p:nvPr/>
        </p:nvSpPr>
        <p:spPr>
          <a:xfrm>
            <a:off x="5335" y="4865047"/>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44" name="Google Shape;244;p72"/>
          <p:cNvGrpSpPr/>
          <p:nvPr/>
        </p:nvGrpSpPr>
        <p:grpSpPr>
          <a:xfrm>
            <a:off x="-303057" y="2435287"/>
            <a:ext cx="1199268" cy="599634"/>
            <a:chOff x="5638801" y="2709863"/>
            <a:chExt cx="495300" cy="247650"/>
          </a:xfrm>
        </p:grpSpPr>
        <p:sp>
          <p:nvSpPr>
            <p:cNvPr id="245" name="Google Shape;245;p72"/>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72"/>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7" name="Google Shape;247;p72"/>
          <p:cNvGrpSpPr/>
          <p:nvPr/>
        </p:nvGrpSpPr>
        <p:grpSpPr>
          <a:xfrm>
            <a:off x="8501062" y="66897"/>
            <a:ext cx="686969" cy="696648"/>
            <a:chOff x="4911726" y="3608388"/>
            <a:chExt cx="225425" cy="228601"/>
          </a:xfrm>
        </p:grpSpPr>
        <p:sp>
          <p:nvSpPr>
            <p:cNvPr id="248" name="Google Shape;248;p72"/>
            <p:cNvSpPr/>
            <p:nvPr/>
          </p:nvSpPr>
          <p:spPr>
            <a:xfrm>
              <a:off x="4941888" y="3641726"/>
              <a:ext cx="195263" cy="195263"/>
            </a:xfrm>
            <a:custGeom>
              <a:rect b="b" l="l" r="r" t="t"/>
              <a:pathLst>
                <a:path extrusionOk="0" h="331" w="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72"/>
            <p:cNvSpPr/>
            <p:nvPr/>
          </p:nvSpPr>
          <p:spPr>
            <a:xfrm>
              <a:off x="4911726" y="3608388"/>
              <a:ext cx="193675" cy="195263"/>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50" name="Google Shape;250;p72"/>
          <p:cNvGrpSpPr/>
          <p:nvPr/>
        </p:nvGrpSpPr>
        <p:grpSpPr>
          <a:xfrm>
            <a:off x="299451" y="310078"/>
            <a:ext cx="8545096" cy="4523344"/>
            <a:chOff x="723900" y="552450"/>
            <a:chExt cx="7696200" cy="4038600"/>
          </a:xfrm>
        </p:grpSpPr>
        <p:sp>
          <p:nvSpPr>
            <p:cNvPr id="251" name="Google Shape;251;p72"/>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52" name="Google Shape;252;p72"/>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53" name="Google Shape;253;p72"/>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72"/>
          <p:cNvSpPr txBox="1"/>
          <p:nvPr>
            <p:ph idx="1" type="body"/>
          </p:nvPr>
        </p:nvSpPr>
        <p:spPr>
          <a:xfrm>
            <a:off x="723900" y="946485"/>
            <a:ext cx="7696200" cy="20340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latin typeface="Candara"/>
                <a:ea typeface="Candara"/>
                <a:cs typeface="Candara"/>
                <a:sym typeface="Candara"/>
              </a:defRPr>
            </a:lvl1pPr>
            <a:lvl2pPr indent="-228600" lvl="1" marL="914400" algn="l">
              <a:lnSpc>
                <a:spcPct val="90000"/>
              </a:lnSpc>
              <a:spcBef>
                <a:spcPts val="375"/>
              </a:spcBef>
              <a:spcAft>
                <a:spcPts val="0"/>
              </a:spcAft>
              <a:buClr>
                <a:schemeClr val="dk1"/>
              </a:buClr>
              <a:buSzPts val="1800"/>
              <a:buNone/>
              <a:defRPr>
                <a:latin typeface="Candara"/>
                <a:ea typeface="Candara"/>
                <a:cs typeface="Candara"/>
                <a:sym typeface="Candara"/>
              </a:defRPr>
            </a:lvl2pPr>
            <a:lvl3pPr indent="-228600" lvl="2" marL="1371600" algn="l">
              <a:lnSpc>
                <a:spcPct val="90000"/>
              </a:lnSpc>
              <a:spcBef>
                <a:spcPts val="375"/>
              </a:spcBef>
              <a:spcAft>
                <a:spcPts val="0"/>
              </a:spcAft>
              <a:buClr>
                <a:schemeClr val="dk1"/>
              </a:buClr>
              <a:buSzPts val="1500"/>
              <a:buNone/>
              <a:defRPr>
                <a:latin typeface="Candara"/>
                <a:ea typeface="Candara"/>
                <a:cs typeface="Candara"/>
                <a:sym typeface="Candara"/>
              </a:defRPr>
            </a:lvl3pPr>
            <a:lvl4pPr indent="-228600" lvl="3" marL="1828800" algn="l">
              <a:lnSpc>
                <a:spcPct val="90000"/>
              </a:lnSpc>
              <a:spcBef>
                <a:spcPts val="375"/>
              </a:spcBef>
              <a:spcAft>
                <a:spcPts val="0"/>
              </a:spcAft>
              <a:buClr>
                <a:schemeClr val="dk1"/>
              </a:buClr>
              <a:buSzPts val="1350"/>
              <a:buNone/>
              <a:defRPr>
                <a:latin typeface="Candara"/>
                <a:ea typeface="Candara"/>
                <a:cs typeface="Candara"/>
                <a:sym typeface="Candara"/>
              </a:defRPr>
            </a:lvl4pPr>
            <a:lvl5pPr indent="-228600" lvl="4" marL="2286000" algn="l">
              <a:lnSpc>
                <a:spcPct val="90000"/>
              </a:lnSpc>
              <a:spcBef>
                <a:spcPts val="375"/>
              </a:spcBef>
              <a:spcAft>
                <a:spcPts val="0"/>
              </a:spcAft>
              <a:buClr>
                <a:schemeClr val="dk1"/>
              </a:buClr>
              <a:buSzPts val="1350"/>
              <a:buNone/>
              <a:defRPr>
                <a:latin typeface="Candara"/>
                <a:ea typeface="Candara"/>
                <a:cs typeface="Candara"/>
                <a:sym typeface="Candara"/>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5" name="Google Shape;255;p72"/>
          <p:cNvSpPr/>
          <p:nvPr/>
        </p:nvSpPr>
        <p:spPr>
          <a:xfrm>
            <a:off x="4016643" y="4944458"/>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obj">
  <p:cSld name="OBJECT">
    <p:bg>
      <p:bgPr>
        <a:solidFill>
          <a:schemeClr val="accent2"/>
        </a:solidFill>
      </p:bgPr>
    </p:bg>
    <p:spTree>
      <p:nvGrpSpPr>
        <p:cNvPr id="23" name="Shape 23"/>
        <p:cNvGrpSpPr/>
        <p:nvPr/>
      </p:nvGrpSpPr>
      <p:grpSpPr>
        <a:xfrm>
          <a:off x="0" y="0"/>
          <a:ext cx="0" cy="0"/>
          <a:chOff x="0" y="0"/>
          <a:chExt cx="0" cy="0"/>
        </a:xfrm>
      </p:grpSpPr>
      <p:pic>
        <p:nvPicPr>
          <p:cNvPr id="24" name="Google Shape;24;p55"/>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5" name="Google Shape;25;p55"/>
          <p:cNvSpPr/>
          <p:nvPr/>
        </p:nvSpPr>
        <p:spPr>
          <a:xfrm>
            <a:off x="-581373" y="1324339"/>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 name="Google Shape;26;p55"/>
          <p:cNvGrpSpPr/>
          <p:nvPr/>
        </p:nvGrpSpPr>
        <p:grpSpPr>
          <a:xfrm>
            <a:off x="8026882" y="2780626"/>
            <a:ext cx="1199268" cy="599634"/>
            <a:chOff x="5638801" y="2709863"/>
            <a:chExt cx="495300" cy="247650"/>
          </a:xfrm>
        </p:grpSpPr>
        <p:sp>
          <p:nvSpPr>
            <p:cNvPr id="27" name="Google Shape;27;p55"/>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55"/>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9" name="Google Shape;29;p55"/>
          <p:cNvGrpSpPr/>
          <p:nvPr/>
        </p:nvGrpSpPr>
        <p:grpSpPr>
          <a:xfrm>
            <a:off x="299451" y="310078"/>
            <a:ext cx="8545096" cy="4523344"/>
            <a:chOff x="723900" y="552450"/>
            <a:chExt cx="7696200" cy="4038600"/>
          </a:xfrm>
        </p:grpSpPr>
        <p:sp>
          <p:nvSpPr>
            <p:cNvPr id="30" name="Google Shape;30;p55"/>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1" name="Google Shape;31;p55"/>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32" name="Google Shape;32;p55"/>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300"/>
              <a:buFont typeface="Poppins"/>
              <a:buNone/>
              <a:defRPr b="1">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5"/>
          <p:cNvSpPr txBox="1"/>
          <p:nvPr>
            <p:ph idx="1" type="body"/>
          </p:nvPr>
        </p:nvSpPr>
        <p:spPr>
          <a:xfrm>
            <a:off x="723900" y="946485"/>
            <a:ext cx="7696200" cy="20340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latin typeface="Candara"/>
                <a:ea typeface="Candara"/>
                <a:cs typeface="Candara"/>
                <a:sym typeface="Candara"/>
              </a:defRPr>
            </a:lvl1pPr>
            <a:lvl2pPr indent="-228600" lvl="1" marL="914400" algn="l">
              <a:lnSpc>
                <a:spcPct val="90000"/>
              </a:lnSpc>
              <a:spcBef>
                <a:spcPts val="375"/>
              </a:spcBef>
              <a:spcAft>
                <a:spcPts val="0"/>
              </a:spcAft>
              <a:buClr>
                <a:schemeClr val="dk1"/>
              </a:buClr>
              <a:buSzPts val="1800"/>
              <a:buNone/>
              <a:defRPr>
                <a:latin typeface="Candara"/>
                <a:ea typeface="Candara"/>
                <a:cs typeface="Candara"/>
                <a:sym typeface="Candara"/>
              </a:defRPr>
            </a:lvl2pPr>
            <a:lvl3pPr indent="-228600" lvl="2" marL="1371600" algn="l">
              <a:lnSpc>
                <a:spcPct val="90000"/>
              </a:lnSpc>
              <a:spcBef>
                <a:spcPts val="375"/>
              </a:spcBef>
              <a:spcAft>
                <a:spcPts val="0"/>
              </a:spcAft>
              <a:buClr>
                <a:schemeClr val="dk1"/>
              </a:buClr>
              <a:buSzPts val="1500"/>
              <a:buNone/>
              <a:defRPr>
                <a:latin typeface="Candara"/>
                <a:ea typeface="Candara"/>
                <a:cs typeface="Candara"/>
                <a:sym typeface="Candara"/>
              </a:defRPr>
            </a:lvl3pPr>
            <a:lvl4pPr indent="-228600" lvl="3" marL="1828800" algn="l">
              <a:lnSpc>
                <a:spcPct val="90000"/>
              </a:lnSpc>
              <a:spcBef>
                <a:spcPts val="375"/>
              </a:spcBef>
              <a:spcAft>
                <a:spcPts val="0"/>
              </a:spcAft>
              <a:buClr>
                <a:schemeClr val="dk1"/>
              </a:buClr>
              <a:buSzPts val="1350"/>
              <a:buNone/>
              <a:defRPr>
                <a:latin typeface="Candara"/>
                <a:ea typeface="Candara"/>
                <a:cs typeface="Candara"/>
                <a:sym typeface="Candara"/>
              </a:defRPr>
            </a:lvl4pPr>
            <a:lvl5pPr indent="-228600" lvl="4" marL="2286000" algn="l">
              <a:lnSpc>
                <a:spcPct val="90000"/>
              </a:lnSpc>
              <a:spcBef>
                <a:spcPts val="375"/>
              </a:spcBef>
              <a:spcAft>
                <a:spcPts val="0"/>
              </a:spcAft>
              <a:buClr>
                <a:schemeClr val="dk1"/>
              </a:buClr>
              <a:buSzPts val="1350"/>
              <a:buNone/>
              <a:defRPr>
                <a:latin typeface="Candara"/>
                <a:ea typeface="Candara"/>
                <a:cs typeface="Candara"/>
                <a:sym typeface="Candara"/>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2"/>
        </a:solidFill>
      </p:bgPr>
    </p:bg>
    <p:spTree>
      <p:nvGrpSpPr>
        <p:cNvPr id="256" name="Shape 256"/>
        <p:cNvGrpSpPr/>
        <p:nvPr/>
      </p:nvGrpSpPr>
      <p:grpSpPr>
        <a:xfrm>
          <a:off x="0" y="0"/>
          <a:ext cx="0" cy="0"/>
          <a:chOff x="0" y="0"/>
          <a:chExt cx="0" cy="0"/>
        </a:xfrm>
      </p:grpSpPr>
      <p:pic>
        <p:nvPicPr>
          <p:cNvPr id="257" name="Google Shape;257;p76"/>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258" name="Google Shape;258;p76"/>
          <p:cNvGrpSpPr/>
          <p:nvPr/>
        </p:nvGrpSpPr>
        <p:grpSpPr>
          <a:xfrm>
            <a:off x="299451" y="310078"/>
            <a:ext cx="8545096" cy="4523344"/>
            <a:chOff x="723900" y="552450"/>
            <a:chExt cx="7696200" cy="4038600"/>
          </a:xfrm>
        </p:grpSpPr>
        <p:sp>
          <p:nvSpPr>
            <p:cNvPr id="259" name="Google Shape;259;p76"/>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60" name="Google Shape;260;p76"/>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61" name="Google Shape;261;p76"/>
          <p:cNvSpPr txBox="1"/>
          <p:nvPr>
            <p:ph type="title"/>
          </p:nvPr>
        </p:nvSpPr>
        <p:spPr>
          <a:xfrm>
            <a:off x="628650" y="1243260"/>
            <a:ext cx="7886700" cy="265698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300"/>
              <a:buFont typeface="Poppins"/>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62" name="Shape 26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263" name="Shape 263"/>
        <p:cNvGrpSpPr/>
        <p:nvPr/>
      </p:nvGrpSpPr>
      <p:grpSpPr>
        <a:xfrm>
          <a:off x="0" y="0"/>
          <a:ext cx="0" cy="0"/>
          <a:chOff x="0" y="0"/>
          <a:chExt cx="0" cy="0"/>
        </a:xfrm>
      </p:grpSpPr>
      <p:pic>
        <p:nvPicPr>
          <p:cNvPr id="264" name="Google Shape;264;p78"/>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65" name="Google Shape;265;p78"/>
          <p:cNvSpPr/>
          <p:nvPr/>
        </p:nvSpPr>
        <p:spPr>
          <a:xfrm>
            <a:off x="-609965" y="2547414"/>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78"/>
          <p:cNvSpPr/>
          <p:nvPr/>
        </p:nvSpPr>
        <p:spPr>
          <a:xfrm>
            <a:off x="7998784" y="2276056"/>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78"/>
          <p:cNvSpPr/>
          <p:nvPr/>
        </p:nvSpPr>
        <p:spPr>
          <a:xfrm rot="5400000">
            <a:off x="1919810" y="-13205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78"/>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69" name="Google Shape;269;p78"/>
          <p:cNvGrpSpPr/>
          <p:nvPr/>
        </p:nvGrpSpPr>
        <p:grpSpPr>
          <a:xfrm>
            <a:off x="307869" y="205910"/>
            <a:ext cx="8548927" cy="4523344"/>
            <a:chOff x="711402" y="543517"/>
            <a:chExt cx="7699650" cy="4038600"/>
          </a:xfrm>
        </p:grpSpPr>
        <p:sp>
          <p:nvSpPr>
            <p:cNvPr id="270" name="Google Shape;270;p78"/>
            <p:cNvSpPr/>
            <p:nvPr/>
          </p:nvSpPr>
          <p:spPr>
            <a:xfrm>
              <a:off x="711402" y="543517"/>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71" name="Google Shape;271;p78"/>
            <p:cNvCxnSpPr/>
            <p:nvPr/>
          </p:nvCxnSpPr>
          <p:spPr>
            <a:xfrm>
              <a:off x="714852"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72" name="Google Shape;272;p78"/>
          <p:cNvSpPr/>
          <p:nvPr/>
        </p:nvSpPr>
        <p:spPr>
          <a:xfrm>
            <a:off x="5955937" y="-5589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273" name="Shape 273"/>
        <p:cNvGrpSpPr/>
        <p:nvPr/>
      </p:nvGrpSpPr>
      <p:grpSpPr>
        <a:xfrm>
          <a:off x="0" y="0"/>
          <a:ext cx="0" cy="0"/>
          <a:chOff x="0" y="0"/>
          <a:chExt cx="0" cy="0"/>
        </a:xfrm>
      </p:grpSpPr>
      <p:pic>
        <p:nvPicPr>
          <p:cNvPr id="274" name="Google Shape;274;p79"/>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75" name="Google Shape;275;p79"/>
          <p:cNvSpPr/>
          <p:nvPr/>
        </p:nvSpPr>
        <p:spPr>
          <a:xfrm>
            <a:off x="7065777" y="5039083"/>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79"/>
          <p:cNvSpPr/>
          <p:nvPr/>
        </p:nvSpPr>
        <p:spPr>
          <a:xfrm>
            <a:off x="4236763" y="-59751"/>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79"/>
          <p:cNvSpPr/>
          <p:nvPr/>
        </p:nvSpPr>
        <p:spPr>
          <a:xfrm rot="5400000">
            <a:off x="-243290" y="4405908"/>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8" name="Google Shape;278;p79"/>
          <p:cNvGrpSpPr/>
          <p:nvPr/>
        </p:nvGrpSpPr>
        <p:grpSpPr>
          <a:xfrm>
            <a:off x="299452" y="310078"/>
            <a:ext cx="8545096" cy="4523344"/>
            <a:chOff x="723900" y="552450"/>
            <a:chExt cx="7696200" cy="4038600"/>
          </a:xfrm>
        </p:grpSpPr>
        <p:sp>
          <p:nvSpPr>
            <p:cNvPr id="279" name="Google Shape;279;p79"/>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80" name="Google Shape;280;p79"/>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bg>
      <p:bgPr>
        <a:solidFill>
          <a:schemeClr val="accent2"/>
        </a:solidFill>
      </p:bgPr>
    </p:bg>
    <p:spTree>
      <p:nvGrpSpPr>
        <p:cNvPr id="34" name="Shape 34"/>
        <p:cNvGrpSpPr/>
        <p:nvPr/>
      </p:nvGrpSpPr>
      <p:grpSpPr>
        <a:xfrm>
          <a:off x="0" y="0"/>
          <a:ext cx="0" cy="0"/>
          <a:chOff x="0" y="0"/>
          <a:chExt cx="0" cy="0"/>
        </a:xfrm>
      </p:grpSpPr>
      <p:pic>
        <p:nvPicPr>
          <p:cNvPr id="35" name="Google Shape;35;p56"/>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36" name="Google Shape;36;p56"/>
          <p:cNvSpPr/>
          <p:nvPr/>
        </p:nvSpPr>
        <p:spPr>
          <a:xfrm>
            <a:off x="-609965" y="2547414"/>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56"/>
          <p:cNvSpPr/>
          <p:nvPr/>
        </p:nvSpPr>
        <p:spPr>
          <a:xfrm>
            <a:off x="7993546" y="2273395"/>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56"/>
          <p:cNvSpPr/>
          <p:nvPr/>
        </p:nvSpPr>
        <p:spPr>
          <a:xfrm rot="5400000">
            <a:off x="1919810" y="-13205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9" name="Google Shape;39;p56"/>
          <p:cNvGrpSpPr/>
          <p:nvPr/>
        </p:nvGrpSpPr>
        <p:grpSpPr>
          <a:xfrm>
            <a:off x="299451" y="310078"/>
            <a:ext cx="8545096" cy="4523344"/>
            <a:chOff x="723900" y="552450"/>
            <a:chExt cx="7696200" cy="4038600"/>
          </a:xfrm>
        </p:grpSpPr>
        <p:sp>
          <p:nvSpPr>
            <p:cNvPr id="40" name="Google Shape;40;p56"/>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1" name="Google Shape;41;p56"/>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42" name="Google Shape;42;p56"/>
          <p:cNvSpPr txBox="1"/>
          <p:nvPr>
            <p:ph idx="1" type="body"/>
          </p:nvPr>
        </p:nvSpPr>
        <p:spPr>
          <a:xfrm>
            <a:off x="1697021" y="1554592"/>
            <a:ext cx="2791795" cy="58910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3" name="Google Shape;43;p56"/>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6"/>
          <p:cNvSpPr txBox="1"/>
          <p:nvPr>
            <p:ph idx="2" type="body"/>
          </p:nvPr>
        </p:nvSpPr>
        <p:spPr>
          <a:xfrm>
            <a:off x="5546793" y="1554592"/>
            <a:ext cx="2791795" cy="58910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5" name="Google Shape;45;p56"/>
          <p:cNvSpPr txBox="1"/>
          <p:nvPr>
            <p:ph idx="3" type="body"/>
          </p:nvPr>
        </p:nvSpPr>
        <p:spPr>
          <a:xfrm>
            <a:off x="1697022" y="3317027"/>
            <a:ext cx="2791794" cy="5827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6" name="Google Shape;46;p56"/>
          <p:cNvSpPr txBox="1"/>
          <p:nvPr>
            <p:ph idx="4" type="body"/>
          </p:nvPr>
        </p:nvSpPr>
        <p:spPr>
          <a:xfrm>
            <a:off x="5546793" y="3317027"/>
            <a:ext cx="2791795" cy="5827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7" name="Google Shape;47;p56"/>
          <p:cNvSpPr txBox="1"/>
          <p:nvPr>
            <p:ph idx="5" type="body"/>
          </p:nvPr>
        </p:nvSpPr>
        <p:spPr>
          <a:xfrm>
            <a:off x="730827" y="1808112"/>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8" name="Google Shape;48;p56"/>
          <p:cNvSpPr txBox="1"/>
          <p:nvPr>
            <p:ph idx="6" type="body"/>
          </p:nvPr>
        </p:nvSpPr>
        <p:spPr>
          <a:xfrm>
            <a:off x="4577531" y="1808112"/>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9" name="Google Shape;49;p56"/>
          <p:cNvSpPr txBox="1"/>
          <p:nvPr>
            <p:ph idx="7" type="body"/>
          </p:nvPr>
        </p:nvSpPr>
        <p:spPr>
          <a:xfrm>
            <a:off x="730827" y="3574819"/>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0" name="Google Shape;50;p56"/>
          <p:cNvSpPr txBox="1"/>
          <p:nvPr>
            <p:ph idx="8" type="body"/>
          </p:nvPr>
        </p:nvSpPr>
        <p:spPr>
          <a:xfrm>
            <a:off x="4577531" y="3574819"/>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1" name="Google Shape;51;p56"/>
          <p:cNvSpPr txBox="1"/>
          <p:nvPr>
            <p:ph idx="9" type="body"/>
          </p:nvPr>
        </p:nvSpPr>
        <p:spPr>
          <a:xfrm>
            <a:off x="1697021" y="2143698"/>
            <a:ext cx="2791795"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2" name="Google Shape;52;p56"/>
          <p:cNvSpPr txBox="1"/>
          <p:nvPr>
            <p:ph idx="13" type="body"/>
          </p:nvPr>
        </p:nvSpPr>
        <p:spPr>
          <a:xfrm>
            <a:off x="5546793" y="2143698"/>
            <a:ext cx="2791796"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3" name="Google Shape;53;p56"/>
          <p:cNvSpPr txBox="1"/>
          <p:nvPr>
            <p:ph idx="14" type="body"/>
          </p:nvPr>
        </p:nvSpPr>
        <p:spPr>
          <a:xfrm>
            <a:off x="1697021" y="3899747"/>
            <a:ext cx="2791795"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4" name="Google Shape;54;p56"/>
          <p:cNvSpPr txBox="1"/>
          <p:nvPr>
            <p:ph idx="15" type="body"/>
          </p:nvPr>
        </p:nvSpPr>
        <p:spPr>
          <a:xfrm>
            <a:off x="5546793" y="3899747"/>
            <a:ext cx="2791796"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cSld name="Section header ">
    <p:bg>
      <p:bgPr>
        <a:solidFill>
          <a:schemeClr val="accent2"/>
        </a:solidFill>
      </p:bgPr>
    </p:bg>
    <p:spTree>
      <p:nvGrpSpPr>
        <p:cNvPr id="55" name="Shape 55"/>
        <p:cNvGrpSpPr/>
        <p:nvPr/>
      </p:nvGrpSpPr>
      <p:grpSpPr>
        <a:xfrm>
          <a:off x="0" y="0"/>
          <a:ext cx="0" cy="0"/>
          <a:chOff x="0" y="0"/>
          <a:chExt cx="0" cy="0"/>
        </a:xfrm>
      </p:grpSpPr>
      <p:pic>
        <p:nvPicPr>
          <p:cNvPr id="56" name="Google Shape;56;p57"/>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57" name="Google Shape;57;p57"/>
          <p:cNvSpPr/>
          <p:nvPr/>
        </p:nvSpPr>
        <p:spPr>
          <a:xfrm>
            <a:off x="2047639" y="-154093"/>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57"/>
          <p:cNvSpPr/>
          <p:nvPr/>
        </p:nvSpPr>
        <p:spPr>
          <a:xfrm rot="5400000">
            <a:off x="-202241" y="1479304"/>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9" name="Google Shape;59;p57"/>
          <p:cNvGrpSpPr/>
          <p:nvPr/>
        </p:nvGrpSpPr>
        <p:grpSpPr>
          <a:xfrm>
            <a:off x="299451" y="310078"/>
            <a:ext cx="8545096" cy="4523344"/>
            <a:chOff x="723900" y="552450"/>
            <a:chExt cx="7696200" cy="4038600"/>
          </a:xfrm>
        </p:grpSpPr>
        <p:sp>
          <p:nvSpPr>
            <p:cNvPr id="60" name="Google Shape;60;p57"/>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1" name="Google Shape;61;p57"/>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62" name="Google Shape;62;p57"/>
          <p:cNvSpPr txBox="1"/>
          <p:nvPr>
            <p:ph type="title"/>
          </p:nvPr>
        </p:nvSpPr>
        <p:spPr>
          <a:xfrm>
            <a:off x="3335803" y="1721060"/>
            <a:ext cx="3962400" cy="1327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Poppins"/>
              <a:buNone/>
              <a:defRPr b="1" sz="4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txBox="1"/>
          <p:nvPr>
            <p:ph idx="1" type="body"/>
          </p:nvPr>
        </p:nvSpPr>
        <p:spPr>
          <a:xfrm>
            <a:off x="3335803" y="2914092"/>
            <a:ext cx="3962400" cy="42987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64" name="Google Shape;64;p57"/>
          <p:cNvSpPr txBox="1"/>
          <p:nvPr>
            <p:ph idx="2" type="body"/>
          </p:nvPr>
        </p:nvSpPr>
        <p:spPr>
          <a:xfrm>
            <a:off x="1545243" y="2230162"/>
            <a:ext cx="1380837" cy="72258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4400"/>
              <a:buNone/>
              <a:defRPr b="1" sz="44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p:cSld name="One-column text">
    <p:bg>
      <p:bgPr>
        <a:solidFill>
          <a:schemeClr val="accent2"/>
        </a:solidFill>
      </p:bgPr>
    </p:bg>
    <p:spTree>
      <p:nvGrpSpPr>
        <p:cNvPr id="65" name="Shape 65"/>
        <p:cNvGrpSpPr/>
        <p:nvPr/>
      </p:nvGrpSpPr>
      <p:grpSpPr>
        <a:xfrm>
          <a:off x="0" y="0"/>
          <a:ext cx="0" cy="0"/>
          <a:chOff x="0" y="0"/>
          <a:chExt cx="0" cy="0"/>
        </a:xfrm>
      </p:grpSpPr>
      <p:pic>
        <p:nvPicPr>
          <p:cNvPr id="66" name="Google Shape;66;p58"/>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67" name="Google Shape;67;p58"/>
          <p:cNvSpPr/>
          <p:nvPr/>
        </p:nvSpPr>
        <p:spPr>
          <a:xfrm>
            <a:off x="8313354" y="41518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58"/>
          <p:cNvSpPr/>
          <p:nvPr/>
        </p:nvSpPr>
        <p:spPr>
          <a:xfrm>
            <a:off x="-336312" y="-82796"/>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9" name="Google Shape;69;p58"/>
          <p:cNvGrpSpPr/>
          <p:nvPr/>
        </p:nvGrpSpPr>
        <p:grpSpPr>
          <a:xfrm>
            <a:off x="299451" y="310078"/>
            <a:ext cx="8545096" cy="4523344"/>
            <a:chOff x="723900" y="552450"/>
            <a:chExt cx="7696200" cy="4038600"/>
          </a:xfrm>
        </p:grpSpPr>
        <p:sp>
          <p:nvSpPr>
            <p:cNvPr id="70" name="Google Shape;70;p58"/>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1" name="Google Shape;71;p58"/>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72" name="Google Shape;72;p58"/>
          <p:cNvSpPr txBox="1"/>
          <p:nvPr>
            <p:ph idx="1" type="body"/>
          </p:nvPr>
        </p:nvSpPr>
        <p:spPr>
          <a:xfrm>
            <a:off x="920975" y="1624255"/>
            <a:ext cx="4129454" cy="2198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600"/>
              <a:buNone/>
              <a:defRPr sz="1600"/>
            </a:lvl1pPr>
            <a:lvl2pPr indent="-330200" lvl="1" marL="914400" algn="l">
              <a:lnSpc>
                <a:spcPct val="90000"/>
              </a:lnSpc>
              <a:spcBef>
                <a:spcPts val="375"/>
              </a:spcBef>
              <a:spcAft>
                <a:spcPts val="0"/>
              </a:spcAft>
              <a:buClr>
                <a:schemeClr val="dk1"/>
              </a:buClr>
              <a:buSzPts val="1600"/>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58"/>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4" name="Shape 74"/>
        <p:cNvGrpSpPr/>
        <p:nvPr/>
      </p:nvGrpSpPr>
      <p:grpSpPr>
        <a:xfrm>
          <a:off x="0" y="0"/>
          <a:ext cx="0" cy="0"/>
          <a:chOff x="0" y="0"/>
          <a:chExt cx="0" cy="0"/>
        </a:xfrm>
      </p:grpSpPr>
      <p:pic>
        <p:nvPicPr>
          <p:cNvPr id="75" name="Google Shape;75;p59"/>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76" name="Google Shape;76;p59"/>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7" name="Google Shape;77;p59"/>
          <p:cNvGrpSpPr/>
          <p:nvPr/>
        </p:nvGrpSpPr>
        <p:grpSpPr>
          <a:xfrm>
            <a:off x="307869" y="205910"/>
            <a:ext cx="8548927" cy="4523344"/>
            <a:chOff x="711402" y="543517"/>
            <a:chExt cx="7699650" cy="4038600"/>
          </a:xfrm>
        </p:grpSpPr>
        <p:sp>
          <p:nvSpPr>
            <p:cNvPr id="78" name="Google Shape;78;p59"/>
            <p:cNvSpPr/>
            <p:nvPr/>
          </p:nvSpPr>
          <p:spPr>
            <a:xfrm>
              <a:off x="711402" y="543517"/>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9" name="Google Shape;79;p59"/>
            <p:cNvCxnSpPr/>
            <p:nvPr/>
          </p:nvCxnSpPr>
          <p:spPr>
            <a:xfrm>
              <a:off x="714852"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80" name="Google Shape;80;p59"/>
          <p:cNvSpPr/>
          <p:nvPr/>
        </p:nvSpPr>
        <p:spPr>
          <a:xfrm>
            <a:off x="5955937" y="-5589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9"/>
          <p:cNvSpPr txBox="1"/>
          <p:nvPr>
            <p:ph idx="1" type="body"/>
          </p:nvPr>
        </p:nvSpPr>
        <p:spPr>
          <a:xfrm>
            <a:off x="913590" y="2571672"/>
            <a:ext cx="4607446" cy="159646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2" name="Google Shape;82;p59"/>
          <p:cNvSpPr txBox="1"/>
          <p:nvPr>
            <p:ph idx="2" type="body"/>
          </p:nvPr>
        </p:nvSpPr>
        <p:spPr>
          <a:xfrm>
            <a:off x="913590" y="1923530"/>
            <a:ext cx="4607446" cy="72335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750"/>
              </a:spcBef>
              <a:spcAft>
                <a:spcPts val="0"/>
              </a:spcAft>
              <a:buClr>
                <a:schemeClr val="dk1"/>
              </a:buClr>
              <a:buSzPts val="4000"/>
              <a:buNone/>
              <a:defRPr b="1" sz="40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3" name="Shape 83"/>
        <p:cNvGrpSpPr/>
        <p:nvPr/>
      </p:nvGrpSpPr>
      <p:grpSpPr>
        <a:xfrm>
          <a:off x="0" y="0"/>
          <a:ext cx="0" cy="0"/>
          <a:chOff x="0" y="0"/>
          <a:chExt cx="0" cy="0"/>
        </a:xfrm>
      </p:grpSpPr>
      <p:pic>
        <p:nvPicPr>
          <p:cNvPr id="84" name="Google Shape;84;p60"/>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85" name="Google Shape;85;p60"/>
          <p:cNvSpPr/>
          <p:nvPr/>
        </p:nvSpPr>
        <p:spPr>
          <a:xfrm>
            <a:off x="-224181" y="-149307"/>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6" name="Google Shape;86;p60"/>
          <p:cNvGrpSpPr/>
          <p:nvPr/>
        </p:nvGrpSpPr>
        <p:grpSpPr>
          <a:xfrm>
            <a:off x="-220856" y="4603777"/>
            <a:ext cx="1199268" cy="599634"/>
            <a:chOff x="5638801" y="2709863"/>
            <a:chExt cx="495300" cy="247650"/>
          </a:xfrm>
        </p:grpSpPr>
        <p:sp>
          <p:nvSpPr>
            <p:cNvPr id="87" name="Google Shape;87;p60"/>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0"/>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9" name="Google Shape;89;p60"/>
          <p:cNvSpPr/>
          <p:nvPr/>
        </p:nvSpPr>
        <p:spPr>
          <a:xfrm>
            <a:off x="8260668" y="3110803"/>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0"/>
          <p:cNvSpPr/>
          <p:nvPr/>
        </p:nvSpPr>
        <p:spPr>
          <a:xfrm>
            <a:off x="506099" y="517045"/>
            <a:ext cx="8531221" cy="4524058"/>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60"/>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60"/>
          <p:cNvSpPr/>
          <p:nvPr/>
        </p:nvSpPr>
        <p:spPr>
          <a:xfrm>
            <a:off x="299451" y="310078"/>
            <a:ext cx="8531221" cy="4524058"/>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3" name="Google Shape;93;p60"/>
          <p:cNvGrpSpPr/>
          <p:nvPr/>
        </p:nvGrpSpPr>
        <p:grpSpPr>
          <a:xfrm>
            <a:off x="299451" y="310078"/>
            <a:ext cx="8545096" cy="4523344"/>
            <a:chOff x="723900" y="552450"/>
            <a:chExt cx="7696200" cy="4038600"/>
          </a:xfrm>
        </p:grpSpPr>
        <p:sp>
          <p:nvSpPr>
            <p:cNvPr id="94" name="Google Shape;94;p60"/>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5" name="Google Shape;95;p60"/>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96" name="Google Shape;96;p60"/>
          <p:cNvSpPr txBox="1"/>
          <p:nvPr>
            <p:ph idx="1" type="body"/>
          </p:nvPr>
        </p:nvSpPr>
        <p:spPr>
          <a:xfrm>
            <a:off x="1045307" y="3002545"/>
            <a:ext cx="7023241" cy="42246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750"/>
              </a:spcBef>
              <a:spcAft>
                <a:spcPts val="0"/>
              </a:spcAft>
              <a:buClr>
                <a:schemeClr val="dk1"/>
              </a:buClr>
              <a:buSzPts val="2500"/>
              <a:buNone/>
              <a:defRPr b="1" sz="25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7" name="Google Shape;97;p60"/>
          <p:cNvSpPr txBox="1"/>
          <p:nvPr>
            <p:ph idx="2" type="body"/>
          </p:nvPr>
        </p:nvSpPr>
        <p:spPr>
          <a:xfrm>
            <a:off x="1046504" y="1515250"/>
            <a:ext cx="7012974" cy="1472137"/>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750"/>
              </a:spcBef>
              <a:spcAft>
                <a:spcPts val="0"/>
              </a:spcAft>
              <a:buClr>
                <a:schemeClr val="dk1"/>
              </a:buClr>
              <a:buSzPts val="3000"/>
              <a:buNone/>
              <a:defRPr sz="30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bg>
      <p:bgPr>
        <a:solidFill>
          <a:schemeClr val="accent2"/>
        </a:solidFill>
      </p:bgPr>
    </p:bg>
    <p:spTree>
      <p:nvGrpSpPr>
        <p:cNvPr id="98" name="Shape 98"/>
        <p:cNvGrpSpPr/>
        <p:nvPr/>
      </p:nvGrpSpPr>
      <p:grpSpPr>
        <a:xfrm>
          <a:off x="0" y="0"/>
          <a:ext cx="0" cy="0"/>
          <a:chOff x="0" y="0"/>
          <a:chExt cx="0" cy="0"/>
        </a:xfrm>
      </p:grpSpPr>
      <p:pic>
        <p:nvPicPr>
          <p:cNvPr id="99" name="Google Shape;99;p61"/>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100" name="Google Shape;100;p61"/>
          <p:cNvGrpSpPr/>
          <p:nvPr/>
        </p:nvGrpSpPr>
        <p:grpSpPr>
          <a:xfrm>
            <a:off x="-318957" y="-319344"/>
            <a:ext cx="812385" cy="815360"/>
            <a:chOff x="2759075" y="2149476"/>
            <a:chExt cx="433388" cy="434975"/>
          </a:xfrm>
        </p:grpSpPr>
        <p:sp>
          <p:nvSpPr>
            <p:cNvPr id="101" name="Google Shape;101;p61"/>
            <p:cNvSpPr/>
            <p:nvPr/>
          </p:nvSpPr>
          <p:spPr>
            <a:xfrm>
              <a:off x="2759075" y="2149476"/>
              <a:ext cx="433388"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61"/>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3" name="Google Shape;103;p61"/>
          <p:cNvSpPr/>
          <p:nvPr/>
        </p:nvSpPr>
        <p:spPr>
          <a:xfrm rot="5400000">
            <a:off x="8653558" y="1434665"/>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04" name="Google Shape;104;p61"/>
          <p:cNvGrpSpPr/>
          <p:nvPr/>
        </p:nvGrpSpPr>
        <p:grpSpPr>
          <a:xfrm>
            <a:off x="299451" y="310078"/>
            <a:ext cx="8545096" cy="4523344"/>
            <a:chOff x="723900" y="552450"/>
            <a:chExt cx="7696200" cy="4038600"/>
          </a:xfrm>
        </p:grpSpPr>
        <p:sp>
          <p:nvSpPr>
            <p:cNvPr id="105" name="Google Shape;105;p61"/>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06" name="Google Shape;106;p61"/>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07" name="Google Shape;107;p61"/>
          <p:cNvSpPr txBox="1"/>
          <p:nvPr>
            <p:ph idx="1" type="body"/>
          </p:nvPr>
        </p:nvSpPr>
        <p:spPr>
          <a:xfrm>
            <a:off x="1196340" y="3153493"/>
            <a:ext cx="325350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8" name="Google Shape;108;p61"/>
          <p:cNvSpPr txBox="1"/>
          <p:nvPr>
            <p:ph idx="2" type="body"/>
          </p:nvPr>
        </p:nvSpPr>
        <p:spPr>
          <a:xfrm>
            <a:off x="1196340" y="2747010"/>
            <a:ext cx="325350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9" name="Google Shape;109;p61"/>
          <p:cNvSpPr txBox="1"/>
          <p:nvPr>
            <p:ph idx="3" type="body"/>
          </p:nvPr>
        </p:nvSpPr>
        <p:spPr>
          <a:xfrm>
            <a:off x="4700182" y="3148187"/>
            <a:ext cx="325350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10" name="Google Shape;110;p61"/>
          <p:cNvSpPr txBox="1"/>
          <p:nvPr>
            <p:ph idx="4" type="body"/>
          </p:nvPr>
        </p:nvSpPr>
        <p:spPr>
          <a:xfrm>
            <a:off x="4700182" y="2741704"/>
            <a:ext cx="325350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11" name="Google Shape;111;p61"/>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112" name="Shape 112"/>
        <p:cNvGrpSpPr/>
        <p:nvPr/>
      </p:nvGrpSpPr>
      <p:grpSpPr>
        <a:xfrm>
          <a:off x="0" y="0"/>
          <a:ext cx="0" cy="0"/>
          <a:chOff x="0" y="0"/>
          <a:chExt cx="0" cy="0"/>
        </a:xfrm>
      </p:grpSpPr>
      <p:pic>
        <p:nvPicPr>
          <p:cNvPr id="113" name="Google Shape;113;p62"/>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114" name="Google Shape;114;p62"/>
          <p:cNvGrpSpPr/>
          <p:nvPr/>
        </p:nvGrpSpPr>
        <p:grpSpPr>
          <a:xfrm>
            <a:off x="8982561" y="1860186"/>
            <a:ext cx="812385" cy="815360"/>
            <a:chOff x="2759075" y="2149476"/>
            <a:chExt cx="433388" cy="434975"/>
          </a:xfrm>
        </p:grpSpPr>
        <p:sp>
          <p:nvSpPr>
            <p:cNvPr id="115" name="Google Shape;115;p62"/>
            <p:cNvSpPr/>
            <p:nvPr/>
          </p:nvSpPr>
          <p:spPr>
            <a:xfrm>
              <a:off x="2759075" y="2149476"/>
              <a:ext cx="433388"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62"/>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62"/>
          <p:cNvSpPr/>
          <p:nvPr/>
        </p:nvSpPr>
        <p:spPr>
          <a:xfrm rot="5400000">
            <a:off x="-254725" y="1702867"/>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8" name="Google Shape;118;p62"/>
          <p:cNvGrpSpPr/>
          <p:nvPr/>
        </p:nvGrpSpPr>
        <p:grpSpPr>
          <a:xfrm>
            <a:off x="299452" y="310078"/>
            <a:ext cx="8545096" cy="4523344"/>
            <a:chOff x="723900" y="552450"/>
            <a:chExt cx="7696200" cy="4038600"/>
          </a:xfrm>
        </p:grpSpPr>
        <p:sp>
          <p:nvSpPr>
            <p:cNvPr id="119" name="Google Shape;119;p62"/>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0" name="Google Shape;120;p62"/>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21" name="Google Shape;121;p62"/>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Poppins"/>
              <a:buNone/>
              <a:defRPr b="0" i="0" sz="3300" u="none" cap="none" strike="noStrik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1"/>
          <p:cNvGrpSpPr/>
          <p:nvPr/>
        </p:nvGrpSpPr>
        <p:grpSpPr>
          <a:xfrm>
            <a:off x="1418887" y="-92684"/>
            <a:ext cx="1199268" cy="599634"/>
            <a:chOff x="5638801" y="2709863"/>
            <a:chExt cx="495300" cy="247650"/>
          </a:xfrm>
        </p:grpSpPr>
        <p:sp>
          <p:nvSpPr>
            <p:cNvPr id="286" name="Google Shape;286;p1"/>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88" name="Google Shape;288;p1"/>
          <p:cNvSpPr txBox="1"/>
          <p:nvPr>
            <p:ph type="ctrTitle"/>
          </p:nvPr>
        </p:nvSpPr>
        <p:spPr>
          <a:xfrm>
            <a:off x="1251020" y="1283451"/>
            <a:ext cx="6642000" cy="2118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Poppins"/>
              <a:buNone/>
            </a:pPr>
            <a:r>
              <a:rPr lang="es-ES"/>
              <a:t>METODOLOGÍA EN SCRUM</a:t>
            </a:r>
            <a:endParaRPr/>
          </a:p>
          <a:p>
            <a:pPr indent="0" lvl="0" marL="0" rtl="0" algn="ctr">
              <a:lnSpc>
                <a:spcPct val="100000"/>
              </a:lnSpc>
              <a:spcBef>
                <a:spcPts val="0"/>
              </a:spcBef>
              <a:spcAft>
                <a:spcPts val="0"/>
              </a:spcAft>
              <a:buClr>
                <a:schemeClr val="dk1"/>
              </a:buClr>
              <a:buSzPts val="4000"/>
              <a:buFont typeface="Poppins"/>
              <a:buNone/>
            </a:pPr>
            <a:r>
              <a:rPr b="0" lang="es-ES" sz="3000"/>
              <a:t>ENTORNOS TEMA 2</a:t>
            </a:r>
            <a:endParaRPr b="0" sz="3000"/>
          </a:p>
        </p:txBody>
      </p:sp>
      <p:sp>
        <p:nvSpPr>
          <p:cNvPr id="289" name="Google Shape;289;p1"/>
          <p:cNvSpPr txBox="1"/>
          <p:nvPr>
            <p:ph idx="1" type="subTitle"/>
          </p:nvPr>
        </p:nvSpPr>
        <p:spPr>
          <a:xfrm>
            <a:off x="1436914" y="3473910"/>
            <a:ext cx="6270172" cy="35295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600"/>
              <a:buNone/>
            </a:pPr>
            <a:r>
              <a:rPr lang="es-ES">
                <a:latin typeface="Arial"/>
                <a:ea typeface="Arial"/>
                <a:cs typeface="Arial"/>
                <a:sym typeface="Arial"/>
              </a:rPr>
              <a:t>Aquí es donde comienza la presentación</a:t>
            </a:r>
            <a:endParaRPr>
              <a:latin typeface="Arial"/>
              <a:ea typeface="Arial"/>
              <a:cs typeface="Arial"/>
              <a:sym typeface="Arial"/>
            </a:endParaRPr>
          </a:p>
        </p:txBody>
      </p:sp>
      <p:sp>
        <p:nvSpPr>
          <p:cNvPr id="290" name="Google Shape;290;p1"/>
          <p:cNvSpPr/>
          <p:nvPr/>
        </p:nvSpPr>
        <p:spPr>
          <a:xfrm flipH="1">
            <a:off x="1143803" y="644615"/>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1"/>
          <p:cNvSpPr/>
          <p:nvPr/>
        </p:nvSpPr>
        <p:spPr>
          <a:xfrm flipH="1">
            <a:off x="1383816" y="644615"/>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1"/>
          <p:cNvSpPr/>
          <p:nvPr/>
        </p:nvSpPr>
        <p:spPr>
          <a:xfrm flipH="1">
            <a:off x="1623829" y="644615"/>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
          <p:cNvSpPr/>
          <p:nvPr/>
        </p:nvSpPr>
        <p:spPr>
          <a:xfrm>
            <a:off x="2032782" y="3386432"/>
            <a:ext cx="5078400" cy="466800"/>
          </a:xfrm>
          <a:prstGeom prst="roundRect">
            <a:avLst>
              <a:gd fmla="val 14685"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4" name="Google Shape;294;p1"/>
          <p:cNvGrpSpPr/>
          <p:nvPr/>
        </p:nvGrpSpPr>
        <p:grpSpPr>
          <a:xfrm>
            <a:off x="874596" y="980310"/>
            <a:ext cx="812385" cy="815360"/>
            <a:chOff x="2759075" y="2149476"/>
            <a:chExt cx="433388" cy="434975"/>
          </a:xfrm>
        </p:grpSpPr>
        <p:sp>
          <p:nvSpPr>
            <p:cNvPr id="295" name="Google Shape;295;p1"/>
            <p:cNvSpPr/>
            <p:nvPr/>
          </p:nvSpPr>
          <p:spPr>
            <a:xfrm>
              <a:off x="2759075" y="2149476"/>
              <a:ext cx="433388"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7" name="Google Shape;297;p1"/>
          <p:cNvSpPr/>
          <p:nvPr/>
        </p:nvSpPr>
        <p:spPr>
          <a:xfrm>
            <a:off x="7280617" y="4194724"/>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1"/>
          <p:cNvSpPr/>
          <p:nvPr/>
        </p:nvSpPr>
        <p:spPr>
          <a:xfrm>
            <a:off x="4507221" y="99654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
          <p:cNvSpPr/>
          <p:nvPr/>
        </p:nvSpPr>
        <p:spPr>
          <a:xfrm>
            <a:off x="2953152" y="4140145"/>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
          <p:cNvSpPr/>
          <p:nvPr/>
        </p:nvSpPr>
        <p:spPr>
          <a:xfrm>
            <a:off x="5833460" y="139150"/>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
          <p:cNvSpPr/>
          <p:nvPr/>
        </p:nvSpPr>
        <p:spPr>
          <a:xfrm>
            <a:off x="8523416" y="-276977"/>
            <a:ext cx="590213" cy="595052"/>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
          <p:cNvSpPr/>
          <p:nvPr/>
        </p:nvSpPr>
        <p:spPr>
          <a:xfrm>
            <a:off x="7982978" y="1947796"/>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
          <p:cNvSpPr/>
          <p:nvPr/>
        </p:nvSpPr>
        <p:spPr>
          <a:xfrm>
            <a:off x="1596033" y="4036611"/>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
          <p:cNvSpPr/>
          <p:nvPr/>
        </p:nvSpPr>
        <p:spPr>
          <a:xfrm>
            <a:off x="1077455" y="2098352"/>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
          <p:cNvSpPr/>
          <p:nvPr/>
        </p:nvSpPr>
        <p:spPr>
          <a:xfrm rot="5400000">
            <a:off x="-134141" y="4695154"/>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
          <p:cNvSpPr/>
          <p:nvPr/>
        </p:nvSpPr>
        <p:spPr>
          <a:xfrm>
            <a:off x="6016163" y="504735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07" name="Google Shape;307;p1"/>
          <p:cNvGrpSpPr/>
          <p:nvPr/>
        </p:nvGrpSpPr>
        <p:grpSpPr>
          <a:xfrm>
            <a:off x="8106561" y="4128394"/>
            <a:ext cx="773659" cy="963355"/>
            <a:chOff x="6696077" y="2921001"/>
            <a:chExt cx="330200" cy="411163"/>
          </a:xfrm>
        </p:grpSpPr>
        <p:sp>
          <p:nvSpPr>
            <p:cNvPr id="308" name="Google Shape;308;p1"/>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09" name="Google Shape;309;p1"/>
            <p:cNvGrpSpPr/>
            <p:nvPr/>
          </p:nvGrpSpPr>
          <p:grpSpPr>
            <a:xfrm>
              <a:off x="6696077" y="2921001"/>
              <a:ext cx="327022" cy="411163"/>
              <a:chOff x="6696077" y="2921001"/>
              <a:chExt cx="327022" cy="411163"/>
            </a:xfrm>
          </p:grpSpPr>
          <p:grpSp>
            <p:nvGrpSpPr>
              <p:cNvPr id="310" name="Google Shape;310;p1"/>
              <p:cNvGrpSpPr/>
              <p:nvPr/>
            </p:nvGrpSpPr>
            <p:grpSpPr>
              <a:xfrm>
                <a:off x="6696077" y="2921001"/>
                <a:ext cx="327022" cy="411163"/>
                <a:chOff x="6696077" y="2921001"/>
                <a:chExt cx="327022" cy="411163"/>
              </a:xfrm>
            </p:grpSpPr>
            <p:sp>
              <p:nvSpPr>
                <p:cNvPr id="311" name="Google Shape;311;p1"/>
                <p:cNvSpPr/>
                <p:nvPr/>
              </p:nvSpPr>
              <p:spPr>
                <a:xfrm>
                  <a:off x="6696077" y="2921001"/>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14" name="Google Shape;314;p1"/>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16" name="Google Shape;316;p1"/>
          <p:cNvSpPr/>
          <p:nvPr/>
        </p:nvSpPr>
        <p:spPr>
          <a:xfrm rot="10800000">
            <a:off x="8854936" y="1816321"/>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
          <p:cNvSpPr txBox="1"/>
          <p:nvPr/>
        </p:nvSpPr>
        <p:spPr>
          <a:xfrm>
            <a:off x="2104925" y="3466513"/>
            <a:ext cx="4934100" cy="3066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1600">
                <a:solidFill>
                  <a:schemeClr val="dk1"/>
                </a:solidFill>
                <a:latin typeface="Poppins"/>
                <a:ea typeface="Poppins"/>
                <a:cs typeface="Poppins"/>
                <a:sym typeface="Poppins"/>
              </a:rPr>
              <a:t>Ángela Chica Montero</a:t>
            </a:r>
            <a:endParaRPr sz="1600">
              <a:solidFill>
                <a:schemeClr val="dk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30d1cf7357a_0_94"/>
          <p:cNvSpPr txBox="1"/>
          <p:nvPr>
            <p:ph idx="1" type="body"/>
          </p:nvPr>
        </p:nvSpPr>
        <p:spPr>
          <a:xfrm>
            <a:off x="946550" y="1341525"/>
            <a:ext cx="6230100" cy="2199000"/>
          </a:xfrm>
          <a:prstGeom prst="rect">
            <a:avLst/>
          </a:prstGeom>
          <a:noFill/>
          <a:ln>
            <a:noFill/>
          </a:ln>
        </p:spPr>
        <p:txBody>
          <a:bodyPr anchorCtr="0" anchor="t" bIns="45700" lIns="91425" spcFirstLastPara="1" rIns="91425" wrap="square" tIns="45700">
            <a:noAutofit/>
          </a:bodyPr>
          <a:lstStyle/>
          <a:p>
            <a:pPr indent="-317500" lvl="0" marL="457200" rtl="0" algn="l">
              <a:spcBef>
                <a:spcPts val="750"/>
              </a:spcBef>
              <a:spcAft>
                <a:spcPts val="0"/>
              </a:spcAft>
              <a:buSzPts val="1400"/>
              <a:buFont typeface="Poppins"/>
              <a:buChar char="-"/>
            </a:pPr>
            <a:r>
              <a:rPr b="1" lang="es-ES" sz="1400">
                <a:solidFill>
                  <a:schemeClr val="accent1"/>
                </a:solidFill>
                <a:latin typeface="Poppins"/>
                <a:ea typeface="Poppins"/>
                <a:cs typeface="Poppins"/>
                <a:sym typeface="Poppins"/>
              </a:rPr>
              <a:t>Incremento </a:t>
            </a:r>
            <a:r>
              <a:rPr lang="es-ES" sz="1400">
                <a:latin typeface="Poppins"/>
                <a:ea typeface="Poppins"/>
                <a:cs typeface="Poppins"/>
                <a:sym typeface="Poppins"/>
              </a:rPr>
              <a:t>es el producto final.</a:t>
            </a:r>
            <a:endParaRPr sz="1400">
              <a:latin typeface="Poppins"/>
              <a:ea typeface="Poppins"/>
              <a:cs typeface="Poppins"/>
              <a:sym typeface="Poppins"/>
            </a:endParaRPr>
          </a:p>
          <a:p>
            <a:pPr indent="0" lvl="0" marL="457200" rtl="0" algn="l">
              <a:spcBef>
                <a:spcPts val="750"/>
              </a:spcBef>
              <a:spcAft>
                <a:spcPts val="0"/>
              </a:spcAft>
              <a:buNone/>
            </a:pPr>
            <a:r>
              <a:rPr lang="es-ES" sz="1400">
                <a:latin typeface="Poppins"/>
                <a:ea typeface="Poppins"/>
                <a:cs typeface="Poppins"/>
                <a:sym typeface="Poppins"/>
              </a:rPr>
              <a:t>Es el resultado de sumar todos los elementos del Product Backlog completados hasta el momento (</a:t>
            </a:r>
            <a:r>
              <a:rPr i="1" lang="es-ES" sz="1200">
                <a:latin typeface="Poppins"/>
                <a:ea typeface="Poppins"/>
                <a:cs typeface="Poppins"/>
                <a:sym typeface="Poppins"/>
              </a:rPr>
              <a:t>todos los sprint</a:t>
            </a:r>
            <a:r>
              <a:rPr lang="es-ES" sz="1400">
                <a:latin typeface="Poppins"/>
                <a:ea typeface="Poppins"/>
                <a:cs typeface="Poppins"/>
                <a:sym typeface="Poppins"/>
              </a:rPr>
              <a:t>), desde el inicio del proyecto hasta el final del último Sprint.</a:t>
            </a:r>
            <a:endParaRPr sz="1400">
              <a:latin typeface="Poppins"/>
              <a:ea typeface="Poppins"/>
              <a:cs typeface="Poppins"/>
              <a:sym typeface="Poppins"/>
            </a:endParaRPr>
          </a:p>
          <a:p>
            <a:pPr indent="0" lvl="0" marL="0" rtl="0" algn="l">
              <a:spcBef>
                <a:spcPts val="750"/>
              </a:spcBef>
              <a:spcAft>
                <a:spcPts val="0"/>
              </a:spcAft>
              <a:buNone/>
            </a:pPr>
            <a:r>
              <a:t/>
            </a:r>
            <a:endParaRPr sz="1400">
              <a:latin typeface="Poppins"/>
              <a:ea typeface="Poppins"/>
              <a:cs typeface="Poppins"/>
              <a:sym typeface="Poppins"/>
            </a:endParaRPr>
          </a:p>
          <a:p>
            <a:pPr indent="0" lvl="0" marL="0" rtl="0" algn="l">
              <a:spcBef>
                <a:spcPts val="750"/>
              </a:spcBef>
              <a:spcAft>
                <a:spcPts val="0"/>
              </a:spcAft>
              <a:buClr>
                <a:schemeClr val="dk1"/>
              </a:buClr>
              <a:buSzPts val="1100"/>
              <a:buFont typeface="Arial"/>
              <a:buNone/>
            </a:pPr>
            <a:r>
              <a:t/>
            </a:r>
            <a:endParaRPr sz="1400">
              <a:latin typeface="Poppins"/>
              <a:ea typeface="Poppins"/>
              <a:cs typeface="Poppins"/>
              <a:sym typeface="Poppins"/>
            </a:endParaRPr>
          </a:p>
          <a:p>
            <a:pPr indent="0" lvl="0" marL="0" rtl="0" algn="l">
              <a:spcBef>
                <a:spcPts val="750"/>
              </a:spcBef>
              <a:spcAft>
                <a:spcPts val="0"/>
              </a:spcAft>
              <a:buNone/>
            </a:pPr>
            <a:r>
              <a:t/>
            </a:r>
            <a:endParaRPr sz="1400">
              <a:latin typeface="Poppins"/>
              <a:ea typeface="Poppins"/>
              <a:cs typeface="Poppins"/>
              <a:sym typeface="Poppins"/>
            </a:endParaRPr>
          </a:p>
          <a:p>
            <a:pPr indent="0" lvl="0" marL="0" rtl="0" algn="l">
              <a:spcBef>
                <a:spcPts val="750"/>
              </a:spcBef>
              <a:spcAft>
                <a:spcPts val="0"/>
              </a:spcAft>
              <a:buNone/>
            </a:pPr>
            <a:r>
              <a:t/>
            </a:r>
            <a:endParaRPr sz="1200">
              <a:solidFill>
                <a:srgbClr val="000000"/>
              </a:solidFill>
            </a:endParaRPr>
          </a:p>
          <a:p>
            <a:pPr indent="0" lvl="0" marL="0" rtl="0" algn="l">
              <a:spcBef>
                <a:spcPts val="750"/>
              </a:spcBef>
              <a:spcAft>
                <a:spcPts val="0"/>
              </a:spcAft>
              <a:buNone/>
            </a:pPr>
            <a:r>
              <a:t/>
            </a:r>
            <a:endParaRPr sz="1400"/>
          </a:p>
          <a:p>
            <a:pPr indent="0" lvl="0" marL="0" rtl="0" algn="l">
              <a:lnSpc>
                <a:spcPct val="90000"/>
              </a:lnSpc>
              <a:spcBef>
                <a:spcPts val="750"/>
              </a:spcBef>
              <a:spcAft>
                <a:spcPts val="0"/>
              </a:spcAft>
              <a:buClr>
                <a:schemeClr val="dk1"/>
              </a:buClr>
              <a:buSzPts val="1600"/>
              <a:buNone/>
            </a:pPr>
            <a:r>
              <a:t/>
            </a:r>
            <a:endParaRPr sz="1400"/>
          </a:p>
        </p:txBody>
      </p:sp>
      <p:sp>
        <p:nvSpPr>
          <p:cNvPr id="552" name="Google Shape;552;g30d1cf7357a_0_94"/>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2.2	ARTEFACTOS</a:t>
            </a:r>
            <a:endParaRPr/>
          </a:p>
        </p:txBody>
      </p:sp>
      <p:sp>
        <p:nvSpPr>
          <p:cNvPr id="553" name="Google Shape;553;g30d1cf7357a_0_94"/>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g30d1cf7357a_0_94"/>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g30d1cf7357a_0_94"/>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g30d1cf7357a_0_94"/>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57" name="Google Shape;557;g30d1cf7357a_0_94"/>
          <p:cNvGrpSpPr/>
          <p:nvPr/>
        </p:nvGrpSpPr>
        <p:grpSpPr>
          <a:xfrm>
            <a:off x="7280347" y="3286937"/>
            <a:ext cx="773660" cy="963355"/>
            <a:chOff x="6696077" y="2921001"/>
            <a:chExt cx="330200" cy="411163"/>
          </a:xfrm>
        </p:grpSpPr>
        <p:sp>
          <p:nvSpPr>
            <p:cNvPr id="558" name="Google Shape;558;g30d1cf7357a_0_94"/>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59" name="Google Shape;559;g30d1cf7357a_0_94"/>
            <p:cNvGrpSpPr/>
            <p:nvPr/>
          </p:nvGrpSpPr>
          <p:grpSpPr>
            <a:xfrm>
              <a:off x="6699249" y="2924175"/>
              <a:ext cx="323854" cy="407989"/>
              <a:chOff x="6699249" y="2924175"/>
              <a:chExt cx="323854" cy="407989"/>
            </a:xfrm>
          </p:grpSpPr>
          <p:grpSp>
            <p:nvGrpSpPr>
              <p:cNvPr id="560" name="Google Shape;560;g30d1cf7357a_0_94"/>
              <p:cNvGrpSpPr/>
              <p:nvPr/>
            </p:nvGrpSpPr>
            <p:grpSpPr>
              <a:xfrm>
                <a:off x="6699249" y="2924175"/>
                <a:ext cx="323854" cy="407989"/>
                <a:chOff x="6699249" y="2924175"/>
                <a:chExt cx="323854" cy="407989"/>
              </a:xfrm>
            </p:grpSpPr>
            <p:sp>
              <p:nvSpPr>
                <p:cNvPr id="561" name="Google Shape;561;g30d1cf7357a_0_94"/>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g30d1cf7357a_0_94"/>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g30d1cf7357a_0_94"/>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64" name="Google Shape;564;g30d1cf7357a_0_94"/>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g30d1cf7357a_0_94"/>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566" name="Google Shape;566;g30d1cf7357a_0_94"/>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7" name="Google Shape;567;g30d1cf7357a_0_94"/>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8" name="Google Shape;568;g30d1cf7357a_0_94"/>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9" name="Google Shape;569;g30d1cf7357a_0_94"/>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70" name="Google Shape;570;g30d1cf7357a_0_94"/>
          <p:cNvGrpSpPr/>
          <p:nvPr/>
        </p:nvGrpSpPr>
        <p:grpSpPr>
          <a:xfrm>
            <a:off x="977107" y="4908465"/>
            <a:ext cx="1199270" cy="599635"/>
            <a:chOff x="5638801" y="2709863"/>
            <a:chExt cx="495300" cy="247650"/>
          </a:xfrm>
        </p:grpSpPr>
        <p:sp>
          <p:nvSpPr>
            <p:cNvPr id="571" name="Google Shape;571;g30d1cf7357a_0_94"/>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g30d1cf7357a_0_94"/>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573" name="Google Shape;573;g30d1cf7357a_0_94"/>
          <p:cNvPicPr preferRelativeResize="0"/>
          <p:nvPr/>
        </p:nvPicPr>
        <p:blipFill rotWithShape="1">
          <a:blip r:embed="rId3">
            <a:alphaModFix/>
          </a:blip>
          <a:srcRect b="0" l="0" r="0" t="22504"/>
          <a:stretch/>
        </p:blipFill>
        <p:spPr>
          <a:xfrm>
            <a:off x="1931550" y="2489525"/>
            <a:ext cx="4260099" cy="1760775"/>
          </a:xfrm>
          <a:prstGeom prst="rect">
            <a:avLst/>
          </a:prstGeom>
          <a:noFill/>
          <a:ln>
            <a:noFill/>
          </a:ln>
        </p:spPr>
      </p:pic>
      <p:sp>
        <p:nvSpPr>
          <p:cNvPr id="574" name="Google Shape;574;g30d1cf7357a_0_94"/>
          <p:cNvSpPr/>
          <p:nvPr/>
        </p:nvSpPr>
        <p:spPr>
          <a:xfrm>
            <a:off x="6126477" y="4166900"/>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500"/>
                                        <p:tgtEl>
                                          <p:spTgt spid="5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cxnSp>
        <p:nvCxnSpPr>
          <p:cNvPr id="579" name="Google Shape;579;p9"/>
          <p:cNvCxnSpPr>
            <a:stCxn id="580" idx="2"/>
            <a:endCxn id="581" idx="0"/>
          </p:cNvCxnSpPr>
          <p:nvPr/>
        </p:nvCxnSpPr>
        <p:spPr>
          <a:xfrm flipH="1" rot="-5400000">
            <a:off x="4196701" y="2198911"/>
            <a:ext cx="752700" cy="2100"/>
          </a:xfrm>
          <a:prstGeom prst="bentConnector3">
            <a:avLst>
              <a:gd fmla="val 49993" name="adj1"/>
            </a:avLst>
          </a:prstGeom>
          <a:noFill/>
          <a:ln cap="flat" cmpd="sng" w="15875">
            <a:solidFill>
              <a:schemeClr val="accent1"/>
            </a:solidFill>
            <a:prstDash val="solid"/>
            <a:miter lim="800000"/>
            <a:headEnd len="sm" w="sm" type="none"/>
            <a:tailEnd len="sm" w="sm" type="none"/>
          </a:ln>
        </p:spPr>
      </p:cxnSp>
      <p:cxnSp>
        <p:nvCxnSpPr>
          <p:cNvPr id="582" name="Google Shape;582;p9"/>
          <p:cNvCxnSpPr>
            <a:stCxn id="580" idx="2"/>
            <a:endCxn id="583" idx="0"/>
          </p:cNvCxnSpPr>
          <p:nvPr/>
        </p:nvCxnSpPr>
        <p:spPr>
          <a:xfrm flipH="1" rot="-5400000">
            <a:off x="5225851" y="1169761"/>
            <a:ext cx="752700" cy="2060400"/>
          </a:xfrm>
          <a:prstGeom prst="bentConnector3">
            <a:avLst>
              <a:gd fmla="val 49993" name="adj1"/>
            </a:avLst>
          </a:prstGeom>
          <a:noFill/>
          <a:ln cap="flat" cmpd="sng" w="15875">
            <a:solidFill>
              <a:schemeClr val="accent1"/>
            </a:solidFill>
            <a:prstDash val="solid"/>
            <a:miter lim="800000"/>
            <a:headEnd len="sm" w="sm" type="none"/>
            <a:tailEnd len="sm" w="sm" type="none"/>
          </a:ln>
        </p:spPr>
      </p:cxnSp>
      <p:sp>
        <p:nvSpPr>
          <p:cNvPr id="584" name="Google Shape;584;p9"/>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2.3	ROLES</a:t>
            </a:r>
            <a:endParaRPr/>
          </a:p>
        </p:txBody>
      </p:sp>
      <p:cxnSp>
        <p:nvCxnSpPr>
          <p:cNvPr id="585" name="Google Shape;585;p9"/>
          <p:cNvCxnSpPr>
            <a:stCxn id="580" idx="2"/>
            <a:endCxn id="586" idx="0"/>
          </p:cNvCxnSpPr>
          <p:nvPr/>
        </p:nvCxnSpPr>
        <p:spPr>
          <a:xfrm rot="5400000">
            <a:off x="3167400" y="1171711"/>
            <a:ext cx="752700" cy="2056500"/>
          </a:xfrm>
          <a:prstGeom prst="bentConnector3">
            <a:avLst>
              <a:gd fmla="val 50000" name="adj1"/>
            </a:avLst>
          </a:prstGeom>
          <a:noFill/>
          <a:ln cap="flat" cmpd="sng" w="15875">
            <a:solidFill>
              <a:schemeClr val="accent1"/>
            </a:solidFill>
            <a:prstDash val="solid"/>
            <a:miter lim="800000"/>
            <a:headEnd len="sm" w="sm" type="none"/>
            <a:tailEnd len="sm" w="sm" type="none"/>
          </a:ln>
        </p:spPr>
      </p:cxnSp>
      <p:cxnSp>
        <p:nvCxnSpPr>
          <p:cNvPr id="587" name="Google Shape;587;p9"/>
          <p:cNvCxnSpPr>
            <a:stCxn id="588" idx="3"/>
            <a:endCxn id="586" idx="2"/>
          </p:cNvCxnSpPr>
          <p:nvPr/>
        </p:nvCxnSpPr>
        <p:spPr>
          <a:xfrm rot="10800000">
            <a:off x="2515675" y="3115600"/>
            <a:ext cx="837900" cy="714300"/>
          </a:xfrm>
          <a:prstGeom prst="bentConnector4">
            <a:avLst>
              <a:gd fmla="val -28419" name="adj1"/>
              <a:gd fmla="val 72698" name="adj2"/>
            </a:avLst>
          </a:prstGeom>
          <a:noFill/>
          <a:ln cap="flat" cmpd="sng" w="15875">
            <a:solidFill>
              <a:srgbClr val="00C3B1"/>
            </a:solidFill>
            <a:prstDash val="solid"/>
            <a:miter lim="800000"/>
            <a:headEnd len="sm" w="sm" type="none"/>
            <a:tailEnd len="sm" w="sm" type="none"/>
          </a:ln>
        </p:spPr>
      </p:cxnSp>
      <p:cxnSp>
        <p:nvCxnSpPr>
          <p:cNvPr id="589" name="Google Shape;589;p9"/>
          <p:cNvCxnSpPr>
            <a:stCxn id="590" idx="3"/>
            <a:endCxn id="581" idx="2"/>
          </p:cNvCxnSpPr>
          <p:nvPr/>
        </p:nvCxnSpPr>
        <p:spPr>
          <a:xfrm rot="10800000">
            <a:off x="4573872" y="3115558"/>
            <a:ext cx="755400" cy="826500"/>
          </a:xfrm>
          <a:prstGeom prst="bentConnector4">
            <a:avLst>
              <a:gd fmla="val -31523" name="adj1"/>
              <a:gd fmla="val 69615" name="adj2"/>
            </a:avLst>
          </a:prstGeom>
          <a:noFill/>
          <a:ln cap="flat" cmpd="sng" w="15875">
            <a:solidFill>
              <a:schemeClr val="lt2"/>
            </a:solidFill>
            <a:prstDash val="solid"/>
            <a:miter lim="800000"/>
            <a:headEnd len="sm" w="sm" type="none"/>
            <a:tailEnd len="sm" w="sm" type="none"/>
          </a:ln>
        </p:spPr>
      </p:cxnSp>
      <p:cxnSp>
        <p:nvCxnSpPr>
          <p:cNvPr id="591" name="Google Shape;591;p9"/>
          <p:cNvCxnSpPr>
            <a:stCxn id="592" idx="3"/>
            <a:endCxn id="583" idx="2"/>
          </p:cNvCxnSpPr>
          <p:nvPr/>
        </p:nvCxnSpPr>
        <p:spPr>
          <a:xfrm rot="10800000">
            <a:off x="6632302" y="3115608"/>
            <a:ext cx="755400" cy="714300"/>
          </a:xfrm>
          <a:prstGeom prst="bentConnector4">
            <a:avLst>
              <a:gd fmla="val -30275" name="adj1"/>
              <a:gd fmla="val 72685" name="adj2"/>
            </a:avLst>
          </a:prstGeom>
          <a:noFill/>
          <a:ln cap="flat" cmpd="sng" w="15875">
            <a:solidFill>
              <a:schemeClr val="accent3"/>
            </a:solidFill>
            <a:prstDash val="solid"/>
            <a:miter lim="800000"/>
            <a:headEnd len="sm" w="sm" type="none"/>
            <a:tailEnd len="sm" w="sm" type="none"/>
          </a:ln>
        </p:spPr>
      </p:cxnSp>
      <p:sp>
        <p:nvSpPr>
          <p:cNvPr id="593" name="Google Shape;593;p9"/>
          <p:cNvSpPr/>
          <p:nvPr/>
        </p:nvSpPr>
        <p:spPr>
          <a:xfrm>
            <a:off x="2004853" y="1268403"/>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9"/>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9"/>
          <p:cNvSpPr/>
          <p:nvPr/>
        </p:nvSpPr>
        <p:spPr>
          <a:xfrm>
            <a:off x="4352990" y="4454100"/>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9"/>
          <p:cNvSpPr/>
          <p:nvPr/>
        </p:nvSpPr>
        <p:spPr>
          <a:xfrm>
            <a:off x="7658958" y="1430323"/>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9"/>
          <p:cNvSpPr/>
          <p:nvPr/>
        </p:nvSpPr>
        <p:spPr>
          <a:xfrm>
            <a:off x="1969007" y="437235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9"/>
          <p:cNvSpPr txBox="1"/>
          <p:nvPr/>
        </p:nvSpPr>
        <p:spPr>
          <a:xfrm>
            <a:off x="1532575" y="3505750"/>
            <a:ext cx="1821000" cy="648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rPr lang="es-ES" sz="1200">
                <a:solidFill>
                  <a:schemeClr val="dk1"/>
                </a:solidFill>
              </a:rPr>
              <a:t>orientar a los miembros en el conocimiento de esta metodología y conseguir los objetivos</a:t>
            </a:r>
            <a:endParaRPr sz="1200">
              <a:solidFill>
                <a:schemeClr val="dk1"/>
              </a:solidFill>
              <a:latin typeface="Arial"/>
              <a:ea typeface="Arial"/>
              <a:cs typeface="Arial"/>
              <a:sym typeface="Arial"/>
            </a:endParaRPr>
          </a:p>
        </p:txBody>
      </p:sp>
      <p:sp>
        <p:nvSpPr>
          <p:cNvPr id="590" name="Google Shape;590;p9"/>
          <p:cNvSpPr txBox="1"/>
          <p:nvPr/>
        </p:nvSpPr>
        <p:spPr>
          <a:xfrm>
            <a:off x="3818772" y="3617908"/>
            <a:ext cx="1510500" cy="6483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400"/>
              <a:buFont typeface="Arial"/>
              <a:buNone/>
            </a:pPr>
            <a:r>
              <a:rPr lang="es-ES" sz="1200">
                <a:solidFill>
                  <a:schemeClr val="dk1"/>
                </a:solidFill>
              </a:rPr>
              <a:t>Representa a los clientes</a:t>
            </a:r>
            <a:endParaRPr sz="1200"/>
          </a:p>
        </p:txBody>
      </p:sp>
      <p:sp>
        <p:nvSpPr>
          <p:cNvPr id="592" name="Google Shape;592;p9"/>
          <p:cNvSpPr txBox="1"/>
          <p:nvPr/>
        </p:nvSpPr>
        <p:spPr>
          <a:xfrm>
            <a:off x="5877202" y="3505758"/>
            <a:ext cx="1510500" cy="6483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1400"/>
              <a:buFont typeface="Arial"/>
              <a:buNone/>
            </a:pPr>
            <a:r>
              <a:rPr lang="es-ES" sz="1200">
                <a:solidFill>
                  <a:schemeClr val="dk1"/>
                </a:solidFill>
              </a:rPr>
              <a:t> miembros de los equipos de trabajo que ejecutan el proyecto</a:t>
            </a:r>
            <a:endParaRPr sz="1200">
              <a:solidFill>
                <a:schemeClr val="dk1"/>
              </a:solidFill>
              <a:latin typeface="Arial"/>
              <a:ea typeface="Arial"/>
              <a:cs typeface="Arial"/>
              <a:sym typeface="Arial"/>
            </a:endParaRPr>
          </a:p>
        </p:txBody>
      </p:sp>
      <p:sp>
        <p:nvSpPr>
          <p:cNvPr id="586" name="Google Shape;586;p9"/>
          <p:cNvSpPr/>
          <p:nvPr/>
        </p:nvSpPr>
        <p:spPr>
          <a:xfrm>
            <a:off x="1818713" y="2576380"/>
            <a:ext cx="1393800" cy="539100"/>
          </a:xfrm>
          <a:prstGeom prst="roundRect">
            <a:avLst>
              <a:gd fmla="val 16667" name="adj"/>
            </a:avLst>
          </a:prstGeom>
          <a:solidFill>
            <a:srgbClr val="00C3B1"/>
          </a:solidFill>
          <a:ln cap="flat" cmpd="sng" w="12700">
            <a:solidFill>
              <a:schemeClr val="dk1"/>
            </a:solidFill>
            <a:prstDash val="solid"/>
            <a:miter lim="800000"/>
            <a:headEnd len="sm" w="sm" type="none"/>
            <a:tailEnd len="sm" w="sm" type="none"/>
          </a:ln>
          <a:effectLst>
            <a:outerShdw rotWithShape="0" algn="tl" dir="2700000" dist="114300">
              <a:schemeClr val="dk1"/>
            </a:outerShdw>
          </a:effectLst>
        </p:spPr>
        <p:txBody>
          <a:bodyPr anchorCtr="0" anchor="ctr" bIns="108000" lIns="91425" spcFirstLastPara="1" rIns="91425" wrap="square" tIns="180000">
            <a:noAutofit/>
          </a:bodyPr>
          <a:lstStyle/>
          <a:p>
            <a:pPr indent="0" lvl="0" marL="0" marR="0" rtl="0" algn="ctr">
              <a:spcBef>
                <a:spcPts val="0"/>
              </a:spcBef>
              <a:spcAft>
                <a:spcPts val="0"/>
              </a:spcAft>
              <a:buNone/>
            </a:pPr>
            <a:r>
              <a:rPr b="1" lang="es-ES" sz="1200">
                <a:solidFill>
                  <a:schemeClr val="lt1"/>
                </a:solidFill>
                <a:latin typeface="Poppins"/>
                <a:ea typeface="Poppins"/>
                <a:cs typeface="Poppins"/>
                <a:sym typeface="Poppins"/>
              </a:rPr>
              <a:t>SCRUM MASTER</a:t>
            </a:r>
            <a:endParaRPr b="1" sz="1200">
              <a:solidFill>
                <a:schemeClr val="lt1"/>
              </a:solidFill>
              <a:latin typeface="Poppins"/>
              <a:ea typeface="Poppins"/>
              <a:cs typeface="Poppins"/>
              <a:sym typeface="Poppins"/>
            </a:endParaRPr>
          </a:p>
        </p:txBody>
      </p:sp>
      <p:sp>
        <p:nvSpPr>
          <p:cNvPr id="581" name="Google Shape;581;p9"/>
          <p:cNvSpPr/>
          <p:nvPr/>
        </p:nvSpPr>
        <p:spPr>
          <a:xfrm>
            <a:off x="3877119" y="2576380"/>
            <a:ext cx="1393800" cy="539100"/>
          </a:xfrm>
          <a:prstGeom prst="roundRect">
            <a:avLst>
              <a:gd fmla="val 16667" name="adj"/>
            </a:avLst>
          </a:prstGeom>
          <a:solidFill>
            <a:schemeClr val="lt2"/>
          </a:solidFill>
          <a:ln cap="flat" cmpd="sng" w="12700">
            <a:solidFill>
              <a:schemeClr val="dk1"/>
            </a:solidFill>
            <a:prstDash val="solid"/>
            <a:miter lim="800000"/>
            <a:headEnd len="sm" w="sm" type="none"/>
            <a:tailEnd len="sm" w="sm" type="none"/>
          </a:ln>
          <a:effectLst>
            <a:outerShdw rotWithShape="0" algn="tl" dir="2700000" dist="114300">
              <a:schemeClr val="dk1"/>
            </a:outerShdw>
          </a:effectLst>
        </p:spPr>
        <p:txBody>
          <a:bodyPr anchorCtr="0" anchor="ctr" bIns="108000" lIns="91425" spcFirstLastPara="1" rIns="91425" wrap="square" tIns="180000">
            <a:noAutofit/>
          </a:bodyPr>
          <a:lstStyle/>
          <a:p>
            <a:pPr indent="0" lvl="0" marL="0" marR="0" rtl="0" algn="ctr">
              <a:spcBef>
                <a:spcPts val="0"/>
              </a:spcBef>
              <a:spcAft>
                <a:spcPts val="0"/>
              </a:spcAft>
              <a:buNone/>
            </a:pPr>
            <a:r>
              <a:rPr b="1" lang="es-ES" sz="1200">
                <a:solidFill>
                  <a:schemeClr val="lt1"/>
                </a:solidFill>
                <a:latin typeface="Poppins"/>
                <a:ea typeface="Poppins"/>
                <a:cs typeface="Poppins"/>
                <a:sym typeface="Poppins"/>
              </a:rPr>
              <a:t>PRODUCT OWNER</a:t>
            </a:r>
            <a:endParaRPr b="1" sz="1200">
              <a:solidFill>
                <a:schemeClr val="lt1"/>
              </a:solidFill>
              <a:latin typeface="Poppins"/>
              <a:ea typeface="Poppins"/>
              <a:cs typeface="Poppins"/>
              <a:sym typeface="Poppins"/>
            </a:endParaRPr>
          </a:p>
        </p:txBody>
      </p:sp>
      <p:sp>
        <p:nvSpPr>
          <p:cNvPr id="583" name="Google Shape;583;p9"/>
          <p:cNvSpPr/>
          <p:nvPr/>
        </p:nvSpPr>
        <p:spPr>
          <a:xfrm>
            <a:off x="5935524" y="2576380"/>
            <a:ext cx="1393800" cy="539100"/>
          </a:xfrm>
          <a:prstGeom prst="roundRect">
            <a:avLst>
              <a:gd fmla="val 16667" name="adj"/>
            </a:avLst>
          </a:prstGeom>
          <a:solidFill>
            <a:schemeClr val="accent3"/>
          </a:solidFill>
          <a:ln cap="flat" cmpd="sng" w="12700">
            <a:solidFill>
              <a:schemeClr val="dk1"/>
            </a:solidFill>
            <a:prstDash val="solid"/>
            <a:miter lim="800000"/>
            <a:headEnd len="sm" w="sm" type="none"/>
            <a:tailEnd len="sm" w="sm" type="none"/>
          </a:ln>
          <a:effectLst>
            <a:outerShdw rotWithShape="0" algn="tl" dir="2700000" dist="114300">
              <a:schemeClr val="dk1"/>
            </a:outerShdw>
          </a:effectLst>
        </p:spPr>
        <p:txBody>
          <a:bodyPr anchorCtr="0" anchor="ctr" bIns="108000" lIns="91425" spcFirstLastPara="1" rIns="91425" wrap="square" tIns="180000">
            <a:noAutofit/>
          </a:bodyPr>
          <a:lstStyle/>
          <a:p>
            <a:pPr indent="0" lvl="0" marL="0" marR="0" rtl="0" algn="ctr">
              <a:spcBef>
                <a:spcPts val="0"/>
              </a:spcBef>
              <a:spcAft>
                <a:spcPts val="0"/>
              </a:spcAft>
              <a:buNone/>
            </a:pPr>
            <a:r>
              <a:rPr b="1" lang="es-ES" sz="1200">
                <a:solidFill>
                  <a:schemeClr val="lt1"/>
                </a:solidFill>
                <a:latin typeface="Poppins"/>
                <a:ea typeface="Poppins"/>
                <a:cs typeface="Poppins"/>
                <a:sym typeface="Poppins"/>
              </a:rPr>
              <a:t>SCRUM TEAM</a:t>
            </a:r>
            <a:endParaRPr b="1" sz="1200">
              <a:solidFill>
                <a:schemeClr val="lt1"/>
              </a:solidFill>
              <a:latin typeface="Poppins"/>
              <a:ea typeface="Poppins"/>
              <a:cs typeface="Poppins"/>
              <a:sym typeface="Poppins"/>
            </a:endParaRPr>
          </a:p>
        </p:txBody>
      </p:sp>
      <p:sp>
        <p:nvSpPr>
          <p:cNvPr id="598" name="Google Shape;598;p9"/>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9" name="Google Shape;599;p9"/>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0" name="Google Shape;600;p9"/>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0" name="Google Shape;580;p9"/>
          <p:cNvSpPr/>
          <p:nvPr/>
        </p:nvSpPr>
        <p:spPr>
          <a:xfrm>
            <a:off x="3661475" y="1284615"/>
            <a:ext cx="1821051" cy="538996"/>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a:effectLst>
            <a:outerShdw rotWithShape="0" algn="tl" dir="2700000" dist="114300">
              <a:srgbClr val="000000"/>
            </a:outerShdw>
          </a:effectLst>
        </p:spPr>
        <p:txBody>
          <a:bodyPr anchorCtr="0" anchor="ctr" bIns="108000" lIns="91425" spcFirstLastPara="1" rIns="91425" wrap="square" tIns="180000">
            <a:noAutofit/>
          </a:bodyPr>
          <a:lstStyle/>
          <a:p>
            <a:pPr indent="0" lvl="0" marL="0" marR="0" rtl="0" algn="ctr">
              <a:spcBef>
                <a:spcPts val="0"/>
              </a:spcBef>
              <a:spcAft>
                <a:spcPts val="0"/>
              </a:spcAft>
              <a:buNone/>
            </a:pPr>
            <a:r>
              <a:rPr b="1" lang="es-ES" sz="1800">
                <a:solidFill>
                  <a:schemeClr val="lt1"/>
                </a:solidFill>
                <a:latin typeface="Poppins"/>
                <a:ea typeface="Poppins"/>
                <a:cs typeface="Poppins"/>
                <a:sym typeface="Poppins"/>
              </a:rPr>
              <a:t>ROLES</a:t>
            </a:r>
            <a:endParaRPr b="1" sz="1800">
              <a:solidFill>
                <a:schemeClr val="lt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500"/>
                                        <p:tgtEl>
                                          <p:spTgt spid="5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6"/>
                                        </p:tgtEl>
                                        <p:attrNameLst>
                                          <p:attrName>style.visibility</p:attrName>
                                        </p:attrNameLst>
                                      </p:cBhvr>
                                      <p:to>
                                        <p:strVal val="visible"/>
                                      </p:to>
                                    </p:set>
                                    <p:anim calcmode="lin" valueType="num">
                                      <p:cBhvr additive="base">
                                        <p:cTn dur="500"/>
                                        <p:tgtEl>
                                          <p:spTgt spid="5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500"/>
                                        <p:tgtEl>
                                          <p:spTgt spid="5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30d1cf7357a_0_246"/>
          <p:cNvSpPr txBox="1"/>
          <p:nvPr>
            <p:ph idx="1" type="body"/>
          </p:nvPr>
        </p:nvSpPr>
        <p:spPr>
          <a:xfrm>
            <a:off x="946550" y="1341525"/>
            <a:ext cx="6230100" cy="4281300"/>
          </a:xfrm>
          <a:prstGeom prst="rect">
            <a:avLst/>
          </a:prstGeom>
          <a:noFill/>
          <a:ln>
            <a:noFill/>
          </a:ln>
        </p:spPr>
        <p:txBody>
          <a:bodyPr anchorCtr="0" anchor="t" bIns="45700" lIns="91425" spcFirstLastPara="1" rIns="91425" wrap="square" tIns="45700">
            <a:spAutoFit/>
          </a:bodyPr>
          <a:lstStyle/>
          <a:p>
            <a:pPr indent="-304800" lvl="0" marL="457200" rtl="0" algn="l">
              <a:spcBef>
                <a:spcPts val="750"/>
              </a:spcBef>
              <a:spcAft>
                <a:spcPts val="0"/>
              </a:spcAft>
              <a:buClr>
                <a:schemeClr val="accent4"/>
              </a:buClr>
              <a:buSzPts val="1200"/>
              <a:buChar char="-"/>
            </a:pPr>
            <a:r>
              <a:rPr b="1" lang="es-ES" sz="1200">
                <a:solidFill>
                  <a:schemeClr val="accent4"/>
                </a:solidFill>
                <a:latin typeface="Poppins"/>
                <a:ea typeface="Poppins"/>
                <a:cs typeface="Poppins"/>
                <a:sym typeface="Poppins"/>
              </a:rPr>
              <a:t>Scrum Master</a:t>
            </a:r>
            <a:endParaRPr sz="1200">
              <a:solidFill>
                <a:schemeClr val="accent4"/>
              </a:solidFill>
              <a:latin typeface="Poppins"/>
              <a:ea typeface="Poppins"/>
              <a:cs typeface="Poppins"/>
              <a:sym typeface="Poppins"/>
            </a:endParaRPr>
          </a:p>
          <a:p>
            <a:pPr indent="0" lvl="0" marL="457200" rtl="0" algn="l">
              <a:spcBef>
                <a:spcPts val="750"/>
              </a:spcBef>
              <a:spcAft>
                <a:spcPts val="0"/>
              </a:spcAft>
              <a:buNone/>
            </a:pPr>
            <a:r>
              <a:rPr lang="es-ES" sz="1200">
                <a:solidFill>
                  <a:srgbClr val="000000"/>
                </a:solidFill>
                <a:latin typeface="Poppins"/>
                <a:ea typeface="Poppins"/>
                <a:cs typeface="Poppins"/>
                <a:sym typeface="Poppins"/>
              </a:rPr>
              <a:t>Ayuda al scrum team para conseguir cumplir con las previsiones establecidas a la hora de abordar el proyecto. Se encarga de facilitar todo lo necesario para superar problemas y obstáculos, y de garantizar el flujo de información entre todos los participantes en un sprint.</a:t>
            </a:r>
            <a:endParaRPr sz="1200">
              <a:solidFill>
                <a:srgbClr val="000000"/>
              </a:solidFill>
              <a:latin typeface="Poppins"/>
              <a:ea typeface="Poppins"/>
              <a:cs typeface="Poppins"/>
              <a:sym typeface="Poppins"/>
            </a:endParaRPr>
          </a:p>
          <a:p>
            <a:pPr indent="0" lvl="0" marL="457200" rtl="0" algn="l">
              <a:spcBef>
                <a:spcPts val="750"/>
              </a:spcBef>
              <a:spcAft>
                <a:spcPts val="0"/>
              </a:spcAft>
              <a:buNone/>
            </a:pPr>
            <a:r>
              <a:t/>
            </a:r>
            <a:endParaRPr sz="1200">
              <a:solidFill>
                <a:srgbClr val="000000"/>
              </a:solidFill>
              <a:latin typeface="Poppins"/>
              <a:ea typeface="Poppins"/>
              <a:cs typeface="Poppins"/>
              <a:sym typeface="Poppins"/>
            </a:endParaRPr>
          </a:p>
          <a:p>
            <a:pPr indent="-304800" lvl="0" marL="457200" rtl="0" algn="l">
              <a:spcBef>
                <a:spcPts val="750"/>
              </a:spcBef>
              <a:spcAft>
                <a:spcPts val="0"/>
              </a:spcAft>
              <a:buClr>
                <a:schemeClr val="lt2"/>
              </a:buClr>
              <a:buSzPts val="1200"/>
              <a:buFont typeface="Poppins"/>
              <a:buChar char="-"/>
            </a:pPr>
            <a:r>
              <a:rPr b="1" lang="es-ES" sz="1200">
                <a:solidFill>
                  <a:schemeClr val="lt2"/>
                </a:solidFill>
                <a:latin typeface="Poppins"/>
                <a:ea typeface="Poppins"/>
                <a:cs typeface="Poppins"/>
                <a:sym typeface="Poppins"/>
              </a:rPr>
              <a:t>Product Owner</a:t>
            </a:r>
            <a:endParaRPr sz="1200">
              <a:solidFill>
                <a:schemeClr val="lt2"/>
              </a:solidFill>
              <a:latin typeface="Poppins"/>
              <a:ea typeface="Poppins"/>
              <a:cs typeface="Poppins"/>
              <a:sym typeface="Poppins"/>
            </a:endParaRPr>
          </a:p>
          <a:p>
            <a:pPr indent="0" lvl="0" marL="457200" rtl="0" algn="l">
              <a:spcBef>
                <a:spcPts val="750"/>
              </a:spcBef>
              <a:spcAft>
                <a:spcPts val="0"/>
              </a:spcAft>
              <a:buNone/>
            </a:pPr>
            <a:r>
              <a:rPr lang="es-ES" sz="1200">
                <a:solidFill>
                  <a:srgbClr val="000000"/>
                </a:solidFill>
                <a:latin typeface="Poppins"/>
                <a:ea typeface="Poppins"/>
                <a:cs typeface="Poppins"/>
                <a:sym typeface="Poppins"/>
              </a:rPr>
              <a:t>Representa a los cliente y se asegura de que el Scrum Team siempre entregue valor a las partes interesadas y al negocio. También es responsable de priorizar los objetivos de cada sprint. Suelen realizar lo siguiente:</a:t>
            </a:r>
            <a:endParaRPr sz="1200">
              <a:solidFill>
                <a:srgbClr val="000000"/>
              </a:solidFill>
              <a:latin typeface="Poppins"/>
              <a:ea typeface="Poppins"/>
              <a:cs typeface="Poppins"/>
              <a:sym typeface="Poppins"/>
            </a:endParaRPr>
          </a:p>
          <a:p>
            <a:pPr indent="0" lvl="0" marL="914400" rtl="0" algn="l">
              <a:spcBef>
                <a:spcPts val="750"/>
              </a:spcBef>
              <a:spcAft>
                <a:spcPts val="0"/>
              </a:spcAft>
              <a:buClr>
                <a:schemeClr val="dk1"/>
              </a:buClr>
              <a:buSzPts val="1100"/>
              <a:buFont typeface="Arial"/>
              <a:buNone/>
            </a:pPr>
            <a:r>
              <a:rPr lang="es-ES" sz="1000">
                <a:solidFill>
                  <a:srgbClr val="000000"/>
                </a:solidFill>
                <a:latin typeface="Poppins"/>
                <a:ea typeface="Poppins"/>
                <a:cs typeface="Poppins"/>
                <a:sym typeface="Poppins"/>
              </a:rPr>
              <a:t>Suministrar al equipo de trabajo orientación sobre las características se deben entregar</a:t>
            </a:r>
            <a:endParaRPr sz="1000">
              <a:solidFill>
                <a:srgbClr val="000000"/>
              </a:solidFill>
              <a:latin typeface="Poppins"/>
              <a:ea typeface="Poppins"/>
              <a:cs typeface="Poppins"/>
              <a:sym typeface="Poppins"/>
            </a:endParaRPr>
          </a:p>
          <a:p>
            <a:pPr indent="0" lvl="0" marL="914400" rtl="0" algn="l">
              <a:spcBef>
                <a:spcPts val="750"/>
              </a:spcBef>
              <a:spcAft>
                <a:spcPts val="0"/>
              </a:spcAft>
              <a:buClr>
                <a:schemeClr val="dk1"/>
              </a:buClr>
              <a:buSzPts val="1100"/>
              <a:buFont typeface="Arial"/>
              <a:buNone/>
            </a:pPr>
            <a:r>
              <a:rPr lang="es-ES" sz="1000">
                <a:solidFill>
                  <a:srgbClr val="000000"/>
                </a:solidFill>
                <a:latin typeface="Poppins"/>
                <a:ea typeface="Poppins"/>
                <a:cs typeface="Poppins"/>
                <a:sym typeface="Poppins"/>
              </a:rPr>
              <a:t>Deciden en qué momento y con qué frecuencia realizar los lanzamientos</a:t>
            </a:r>
            <a:endParaRPr sz="1000">
              <a:solidFill>
                <a:srgbClr val="000000"/>
              </a:solidFill>
              <a:latin typeface="Poppins"/>
              <a:ea typeface="Poppins"/>
              <a:cs typeface="Poppins"/>
              <a:sym typeface="Poppins"/>
            </a:endParaRPr>
          </a:p>
          <a:p>
            <a:pPr indent="0" lvl="0" marL="457200" rtl="0" algn="l">
              <a:spcBef>
                <a:spcPts val="750"/>
              </a:spcBef>
              <a:spcAft>
                <a:spcPts val="0"/>
              </a:spcAft>
              <a:buNone/>
            </a:pPr>
            <a:r>
              <a:t/>
            </a:r>
            <a:endParaRPr sz="1200">
              <a:solidFill>
                <a:srgbClr val="000000"/>
              </a:solidFill>
              <a:latin typeface="Poppins"/>
              <a:ea typeface="Poppins"/>
              <a:cs typeface="Poppins"/>
              <a:sym typeface="Poppins"/>
            </a:endParaRPr>
          </a:p>
          <a:p>
            <a:pPr indent="0" lvl="0" marL="457200" rtl="0" algn="l">
              <a:spcBef>
                <a:spcPts val="750"/>
              </a:spcBef>
              <a:spcAft>
                <a:spcPts val="0"/>
              </a:spcAft>
              <a:buNone/>
            </a:pPr>
            <a:r>
              <a:t/>
            </a:r>
            <a:endParaRPr sz="1200">
              <a:solidFill>
                <a:srgbClr val="000000"/>
              </a:solidFill>
              <a:latin typeface="Poppins"/>
              <a:ea typeface="Poppins"/>
              <a:cs typeface="Poppins"/>
              <a:sym typeface="Poppins"/>
            </a:endParaRPr>
          </a:p>
          <a:p>
            <a:pPr indent="0" lvl="0" marL="0" rtl="0" algn="l">
              <a:spcBef>
                <a:spcPts val="750"/>
              </a:spcBef>
              <a:spcAft>
                <a:spcPts val="0"/>
              </a:spcAft>
              <a:buNone/>
            </a:pPr>
            <a:r>
              <a:t/>
            </a:r>
            <a:endParaRPr sz="1200">
              <a:solidFill>
                <a:srgbClr val="000000"/>
              </a:solidFill>
            </a:endParaRPr>
          </a:p>
          <a:p>
            <a:pPr indent="0" lvl="0" marL="0" rtl="0" algn="l">
              <a:spcBef>
                <a:spcPts val="750"/>
              </a:spcBef>
              <a:spcAft>
                <a:spcPts val="0"/>
              </a:spcAft>
              <a:buNone/>
            </a:pPr>
            <a:r>
              <a:t/>
            </a:r>
            <a:endParaRPr sz="1400"/>
          </a:p>
          <a:p>
            <a:pPr indent="0" lvl="0" marL="0" rtl="0" algn="l">
              <a:lnSpc>
                <a:spcPct val="90000"/>
              </a:lnSpc>
              <a:spcBef>
                <a:spcPts val="750"/>
              </a:spcBef>
              <a:spcAft>
                <a:spcPts val="0"/>
              </a:spcAft>
              <a:buClr>
                <a:schemeClr val="dk1"/>
              </a:buClr>
              <a:buSzPts val="1600"/>
              <a:buNone/>
            </a:pPr>
            <a:r>
              <a:t/>
            </a:r>
            <a:endParaRPr sz="1400"/>
          </a:p>
        </p:txBody>
      </p:sp>
      <p:sp>
        <p:nvSpPr>
          <p:cNvPr id="606" name="Google Shape;606;g30d1cf7357a_0_246"/>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2.3	ROLES</a:t>
            </a:r>
            <a:endParaRPr/>
          </a:p>
        </p:txBody>
      </p:sp>
      <p:sp>
        <p:nvSpPr>
          <p:cNvPr id="607" name="Google Shape;607;g30d1cf7357a_0_246"/>
          <p:cNvSpPr/>
          <p:nvPr/>
        </p:nvSpPr>
        <p:spPr>
          <a:xfrm>
            <a:off x="5319052" y="44272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g30d1cf7357a_0_246"/>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g30d1cf7357a_0_246"/>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g30d1cf7357a_0_246"/>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g30d1cf7357a_0_246"/>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12" name="Google Shape;612;g30d1cf7357a_0_246"/>
          <p:cNvGrpSpPr/>
          <p:nvPr/>
        </p:nvGrpSpPr>
        <p:grpSpPr>
          <a:xfrm>
            <a:off x="7280347" y="3286937"/>
            <a:ext cx="773660" cy="963355"/>
            <a:chOff x="6696077" y="2921001"/>
            <a:chExt cx="330200" cy="411163"/>
          </a:xfrm>
        </p:grpSpPr>
        <p:sp>
          <p:nvSpPr>
            <p:cNvPr id="613" name="Google Shape;613;g30d1cf7357a_0_246"/>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14" name="Google Shape;614;g30d1cf7357a_0_246"/>
            <p:cNvGrpSpPr/>
            <p:nvPr/>
          </p:nvGrpSpPr>
          <p:grpSpPr>
            <a:xfrm>
              <a:off x="6699249" y="2924175"/>
              <a:ext cx="323854" cy="407989"/>
              <a:chOff x="6699249" y="2924175"/>
              <a:chExt cx="323854" cy="407989"/>
            </a:xfrm>
          </p:grpSpPr>
          <p:grpSp>
            <p:nvGrpSpPr>
              <p:cNvPr id="615" name="Google Shape;615;g30d1cf7357a_0_246"/>
              <p:cNvGrpSpPr/>
              <p:nvPr/>
            </p:nvGrpSpPr>
            <p:grpSpPr>
              <a:xfrm>
                <a:off x="6699249" y="2924175"/>
                <a:ext cx="323854" cy="407989"/>
                <a:chOff x="6699249" y="2924175"/>
                <a:chExt cx="323854" cy="407989"/>
              </a:xfrm>
            </p:grpSpPr>
            <p:sp>
              <p:nvSpPr>
                <p:cNvPr id="616" name="Google Shape;616;g30d1cf7357a_0_246"/>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g30d1cf7357a_0_246"/>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g30d1cf7357a_0_246"/>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19" name="Google Shape;619;g30d1cf7357a_0_246"/>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g30d1cf7357a_0_246"/>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21" name="Google Shape;621;g30d1cf7357a_0_246"/>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 name="Google Shape;622;g30d1cf7357a_0_246"/>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3" name="Google Shape;623;g30d1cf7357a_0_246"/>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4" name="Google Shape;624;g30d1cf7357a_0_246"/>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25" name="Google Shape;625;g30d1cf7357a_0_246"/>
          <p:cNvGrpSpPr/>
          <p:nvPr/>
        </p:nvGrpSpPr>
        <p:grpSpPr>
          <a:xfrm>
            <a:off x="977107" y="4908465"/>
            <a:ext cx="1199270" cy="599635"/>
            <a:chOff x="5638801" y="2709863"/>
            <a:chExt cx="495300" cy="247650"/>
          </a:xfrm>
        </p:grpSpPr>
        <p:sp>
          <p:nvSpPr>
            <p:cNvPr id="626" name="Google Shape;626;g30d1cf7357a_0_246"/>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g30d1cf7357a_0_246"/>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500"/>
                                        <p:tgtEl>
                                          <p:spTgt spid="6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30d1cf7357a_0_273"/>
          <p:cNvSpPr txBox="1"/>
          <p:nvPr>
            <p:ph idx="1" type="body"/>
          </p:nvPr>
        </p:nvSpPr>
        <p:spPr>
          <a:xfrm>
            <a:off x="946550" y="1341525"/>
            <a:ext cx="6230100" cy="2291100"/>
          </a:xfrm>
          <a:prstGeom prst="rect">
            <a:avLst/>
          </a:prstGeom>
          <a:noFill/>
          <a:ln>
            <a:noFill/>
          </a:ln>
        </p:spPr>
        <p:txBody>
          <a:bodyPr anchorCtr="0" anchor="t" bIns="45700" lIns="91425" spcFirstLastPara="1" rIns="91425" wrap="square" tIns="45700">
            <a:spAutoFit/>
          </a:bodyPr>
          <a:lstStyle/>
          <a:p>
            <a:pPr indent="-304800" lvl="0" marL="457200" rtl="0" algn="l">
              <a:spcBef>
                <a:spcPts val="750"/>
              </a:spcBef>
              <a:spcAft>
                <a:spcPts val="0"/>
              </a:spcAft>
              <a:buClr>
                <a:schemeClr val="accent3"/>
              </a:buClr>
              <a:buSzPts val="1200"/>
              <a:buChar char="-"/>
            </a:pPr>
            <a:r>
              <a:rPr b="1" lang="es-ES" sz="1200">
                <a:solidFill>
                  <a:schemeClr val="accent3"/>
                </a:solidFill>
                <a:latin typeface="Poppins"/>
                <a:ea typeface="Poppins"/>
                <a:cs typeface="Poppins"/>
                <a:sym typeface="Poppins"/>
              </a:rPr>
              <a:t>Scrum Team</a:t>
            </a:r>
            <a:endParaRPr sz="1200">
              <a:solidFill>
                <a:schemeClr val="accent3"/>
              </a:solidFill>
              <a:latin typeface="Poppins"/>
              <a:ea typeface="Poppins"/>
              <a:cs typeface="Poppins"/>
              <a:sym typeface="Poppins"/>
            </a:endParaRPr>
          </a:p>
          <a:p>
            <a:pPr indent="0" lvl="0" marL="457200" rtl="0" algn="l">
              <a:spcBef>
                <a:spcPts val="750"/>
              </a:spcBef>
              <a:spcAft>
                <a:spcPts val="0"/>
              </a:spcAft>
              <a:buNone/>
            </a:pPr>
            <a:r>
              <a:rPr lang="es-ES" sz="1200">
                <a:solidFill>
                  <a:srgbClr val="000000"/>
                </a:solidFill>
                <a:latin typeface="Poppins"/>
                <a:ea typeface="Poppins"/>
                <a:cs typeface="Poppins"/>
                <a:sym typeface="Poppins"/>
              </a:rPr>
              <a:t>Realizan las pruebas, diseñadores, especialistas en la experiencia del usuario, ingenieros de operaciones y desarrolladores. Los miembros del equipo cuentan con habilidades diferentes. Entre todos al final se acaban ayudando y aprendiendo unos de otros por lo que se fomenta el trabajo en equipo para conseguir mejores resultados de todos</a:t>
            </a:r>
            <a:endParaRPr sz="1200">
              <a:solidFill>
                <a:srgbClr val="000000"/>
              </a:solidFill>
              <a:latin typeface="Poppins"/>
              <a:ea typeface="Poppins"/>
              <a:cs typeface="Poppins"/>
              <a:sym typeface="Poppins"/>
            </a:endParaRPr>
          </a:p>
          <a:p>
            <a:pPr indent="0" lvl="0" marL="0" rtl="0" algn="l">
              <a:spcBef>
                <a:spcPts val="750"/>
              </a:spcBef>
              <a:spcAft>
                <a:spcPts val="0"/>
              </a:spcAft>
              <a:buNone/>
            </a:pPr>
            <a:r>
              <a:t/>
            </a:r>
            <a:endParaRPr sz="1200">
              <a:solidFill>
                <a:schemeClr val="lt2"/>
              </a:solidFill>
              <a:latin typeface="Poppins"/>
              <a:ea typeface="Poppins"/>
              <a:cs typeface="Poppins"/>
              <a:sym typeface="Poppins"/>
            </a:endParaRPr>
          </a:p>
          <a:p>
            <a:pPr indent="0" lvl="0" marL="0" rtl="0" algn="l">
              <a:spcBef>
                <a:spcPts val="750"/>
              </a:spcBef>
              <a:spcAft>
                <a:spcPts val="0"/>
              </a:spcAft>
              <a:buNone/>
            </a:pPr>
            <a:r>
              <a:t/>
            </a:r>
            <a:endParaRPr sz="1200">
              <a:solidFill>
                <a:srgbClr val="000000"/>
              </a:solidFill>
            </a:endParaRPr>
          </a:p>
          <a:p>
            <a:pPr indent="0" lvl="0" marL="0" rtl="0" algn="l">
              <a:spcBef>
                <a:spcPts val="750"/>
              </a:spcBef>
              <a:spcAft>
                <a:spcPts val="0"/>
              </a:spcAft>
              <a:buNone/>
            </a:pPr>
            <a:r>
              <a:t/>
            </a:r>
            <a:endParaRPr sz="1400"/>
          </a:p>
          <a:p>
            <a:pPr indent="0" lvl="0" marL="0" rtl="0" algn="l">
              <a:lnSpc>
                <a:spcPct val="90000"/>
              </a:lnSpc>
              <a:spcBef>
                <a:spcPts val="750"/>
              </a:spcBef>
              <a:spcAft>
                <a:spcPts val="0"/>
              </a:spcAft>
              <a:buClr>
                <a:schemeClr val="dk1"/>
              </a:buClr>
              <a:buSzPts val="1600"/>
              <a:buNone/>
            </a:pPr>
            <a:r>
              <a:t/>
            </a:r>
            <a:endParaRPr sz="1400"/>
          </a:p>
        </p:txBody>
      </p:sp>
      <p:sp>
        <p:nvSpPr>
          <p:cNvPr id="633" name="Google Shape;633;g30d1cf7357a_0_273"/>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2.3	ROLES</a:t>
            </a:r>
            <a:endParaRPr/>
          </a:p>
        </p:txBody>
      </p:sp>
      <p:sp>
        <p:nvSpPr>
          <p:cNvPr id="634" name="Google Shape;634;g30d1cf7357a_0_273"/>
          <p:cNvSpPr/>
          <p:nvPr/>
        </p:nvSpPr>
        <p:spPr>
          <a:xfrm>
            <a:off x="5319052" y="44272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g30d1cf7357a_0_273"/>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g30d1cf7357a_0_273"/>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g30d1cf7357a_0_273"/>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g30d1cf7357a_0_273"/>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39" name="Google Shape;639;g30d1cf7357a_0_273"/>
          <p:cNvGrpSpPr/>
          <p:nvPr/>
        </p:nvGrpSpPr>
        <p:grpSpPr>
          <a:xfrm>
            <a:off x="7280347" y="3286937"/>
            <a:ext cx="773660" cy="963355"/>
            <a:chOff x="6696077" y="2921001"/>
            <a:chExt cx="330200" cy="411163"/>
          </a:xfrm>
        </p:grpSpPr>
        <p:sp>
          <p:nvSpPr>
            <p:cNvPr id="640" name="Google Shape;640;g30d1cf7357a_0_273"/>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41" name="Google Shape;641;g30d1cf7357a_0_273"/>
            <p:cNvGrpSpPr/>
            <p:nvPr/>
          </p:nvGrpSpPr>
          <p:grpSpPr>
            <a:xfrm>
              <a:off x="6699249" y="2924175"/>
              <a:ext cx="323854" cy="407989"/>
              <a:chOff x="6699249" y="2924175"/>
              <a:chExt cx="323854" cy="407989"/>
            </a:xfrm>
          </p:grpSpPr>
          <p:grpSp>
            <p:nvGrpSpPr>
              <p:cNvPr id="642" name="Google Shape;642;g30d1cf7357a_0_273"/>
              <p:cNvGrpSpPr/>
              <p:nvPr/>
            </p:nvGrpSpPr>
            <p:grpSpPr>
              <a:xfrm>
                <a:off x="6699249" y="2924175"/>
                <a:ext cx="323854" cy="407989"/>
                <a:chOff x="6699249" y="2924175"/>
                <a:chExt cx="323854" cy="407989"/>
              </a:xfrm>
            </p:grpSpPr>
            <p:sp>
              <p:nvSpPr>
                <p:cNvPr id="643" name="Google Shape;643;g30d1cf7357a_0_273"/>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g30d1cf7357a_0_273"/>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g30d1cf7357a_0_273"/>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46" name="Google Shape;646;g30d1cf7357a_0_273"/>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g30d1cf7357a_0_273"/>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48" name="Google Shape;648;g30d1cf7357a_0_273"/>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9" name="Google Shape;649;g30d1cf7357a_0_273"/>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0" name="Google Shape;650;g30d1cf7357a_0_273"/>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1" name="Google Shape;651;g30d1cf7357a_0_273"/>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52" name="Google Shape;652;g30d1cf7357a_0_273"/>
          <p:cNvGrpSpPr/>
          <p:nvPr/>
        </p:nvGrpSpPr>
        <p:grpSpPr>
          <a:xfrm>
            <a:off x="977107" y="4908465"/>
            <a:ext cx="1199270" cy="599635"/>
            <a:chOff x="5638801" y="2709863"/>
            <a:chExt cx="495300" cy="247650"/>
          </a:xfrm>
        </p:grpSpPr>
        <p:sp>
          <p:nvSpPr>
            <p:cNvPr id="653" name="Google Shape;653;g30d1cf7357a_0_273"/>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g30d1cf7357a_0_273"/>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655" name="Google Shape;655;g30d1cf7357a_0_273"/>
          <p:cNvPicPr preferRelativeResize="0"/>
          <p:nvPr/>
        </p:nvPicPr>
        <p:blipFill rotWithShape="1">
          <a:blip r:embed="rId3">
            <a:alphaModFix/>
          </a:blip>
          <a:srcRect b="9985" l="0" r="0" t="9744"/>
          <a:stretch/>
        </p:blipFill>
        <p:spPr>
          <a:xfrm>
            <a:off x="2480188" y="2542175"/>
            <a:ext cx="3675214" cy="20846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34"/>
                                        </p:tgtEl>
                                        <p:attrNameLst>
                                          <p:attrName>style.visibility</p:attrName>
                                        </p:attrNameLst>
                                      </p:cBhvr>
                                      <p:to>
                                        <p:strVal val="visible"/>
                                      </p:to>
                                    </p:set>
                                    <p:anim calcmode="lin" valueType="num">
                                      <p:cBhvr additive="base">
                                        <p:cTn dur="500"/>
                                        <p:tgtEl>
                                          <p:spTgt spid="6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30d1cf7357a_0_124"/>
          <p:cNvSpPr/>
          <p:nvPr/>
        </p:nvSpPr>
        <p:spPr>
          <a:xfrm>
            <a:off x="1540606" y="1770507"/>
            <a:ext cx="1383484" cy="1394828"/>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cap="flat" cmpd="sng" w="15875">
            <a:solidFill>
              <a:schemeClr val="dk1"/>
            </a:solidFill>
            <a:prstDash val="solid"/>
            <a:round/>
            <a:headEnd len="sm" w="sm" type="none"/>
            <a:tailEnd len="sm" w="sm" type="none"/>
          </a:ln>
          <a:effectLst>
            <a:outerShdw rotWithShape="0" algn="tl" dir="2700000" dist="228600">
              <a:srgbClr val="000000"/>
            </a:outerShdw>
          </a:effectLst>
        </p:spPr>
        <p:txBody>
          <a:bodyPr anchorCtr="0" anchor="ctr" bIns="36000" lIns="91425" spcFirstLastPara="1" rIns="108000" wrap="square" tIns="144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g30d1cf7357a_0_124"/>
          <p:cNvSpPr txBox="1"/>
          <p:nvPr>
            <p:ph type="title"/>
          </p:nvPr>
        </p:nvSpPr>
        <p:spPr>
          <a:xfrm>
            <a:off x="3335803" y="1721060"/>
            <a:ext cx="3962400" cy="132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PRINCIPIOS Y VALORES</a:t>
            </a:r>
            <a:endParaRPr/>
          </a:p>
        </p:txBody>
      </p:sp>
      <p:sp>
        <p:nvSpPr>
          <p:cNvPr id="662" name="Google Shape;662;g30d1cf7357a_0_124"/>
          <p:cNvSpPr txBox="1"/>
          <p:nvPr>
            <p:ph idx="2" type="body"/>
          </p:nvPr>
        </p:nvSpPr>
        <p:spPr>
          <a:xfrm>
            <a:off x="1545243" y="2230162"/>
            <a:ext cx="1380900" cy="722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None/>
            </a:pPr>
            <a:r>
              <a:rPr lang="es-ES"/>
              <a:t>03</a:t>
            </a:r>
            <a:endParaRPr/>
          </a:p>
        </p:txBody>
      </p:sp>
      <p:sp>
        <p:nvSpPr>
          <p:cNvPr id="663" name="Google Shape;663;g30d1cf7357a_0_124"/>
          <p:cNvSpPr/>
          <p:nvPr/>
        </p:nvSpPr>
        <p:spPr>
          <a:xfrm>
            <a:off x="4575658" y="4402694"/>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4" name="Google Shape;664;g30d1cf7357a_0_124"/>
          <p:cNvSpPr/>
          <p:nvPr/>
        </p:nvSpPr>
        <p:spPr>
          <a:xfrm>
            <a:off x="8454185" y="379326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g30d1cf7357a_0_124"/>
          <p:cNvSpPr/>
          <p:nvPr/>
        </p:nvSpPr>
        <p:spPr>
          <a:xfrm>
            <a:off x="775079" y="4004908"/>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g30d1cf7357a_0_124"/>
          <p:cNvSpPr/>
          <p:nvPr/>
        </p:nvSpPr>
        <p:spPr>
          <a:xfrm>
            <a:off x="3699264" y="564104"/>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g30d1cf7357a_0_124"/>
          <p:cNvSpPr/>
          <p:nvPr/>
        </p:nvSpPr>
        <p:spPr>
          <a:xfrm>
            <a:off x="7174566" y="1398553"/>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68" name="Google Shape;668;g30d1cf7357a_0_124"/>
          <p:cNvGrpSpPr/>
          <p:nvPr/>
        </p:nvGrpSpPr>
        <p:grpSpPr>
          <a:xfrm>
            <a:off x="6293576" y="4050217"/>
            <a:ext cx="773660" cy="963355"/>
            <a:chOff x="6696077" y="2921001"/>
            <a:chExt cx="330200" cy="411163"/>
          </a:xfrm>
        </p:grpSpPr>
        <p:sp>
          <p:nvSpPr>
            <p:cNvPr id="669" name="Google Shape;669;g30d1cf7357a_0_124"/>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70" name="Google Shape;670;g30d1cf7357a_0_124"/>
            <p:cNvGrpSpPr/>
            <p:nvPr/>
          </p:nvGrpSpPr>
          <p:grpSpPr>
            <a:xfrm>
              <a:off x="6699249" y="2924175"/>
              <a:ext cx="323854" cy="407989"/>
              <a:chOff x="6699249" y="2924175"/>
              <a:chExt cx="323854" cy="407989"/>
            </a:xfrm>
          </p:grpSpPr>
          <p:grpSp>
            <p:nvGrpSpPr>
              <p:cNvPr id="671" name="Google Shape;671;g30d1cf7357a_0_124"/>
              <p:cNvGrpSpPr/>
              <p:nvPr/>
            </p:nvGrpSpPr>
            <p:grpSpPr>
              <a:xfrm>
                <a:off x="6699249" y="2924175"/>
                <a:ext cx="323854" cy="407989"/>
                <a:chOff x="6699249" y="2924175"/>
                <a:chExt cx="323854" cy="407989"/>
              </a:xfrm>
            </p:grpSpPr>
            <p:sp>
              <p:nvSpPr>
                <p:cNvPr id="672" name="Google Shape;672;g30d1cf7357a_0_124"/>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3" name="Google Shape;673;g30d1cf7357a_0_124"/>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g30d1cf7357a_0_124"/>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75" name="Google Shape;675;g30d1cf7357a_0_124"/>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g30d1cf7357a_0_124"/>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77" name="Google Shape;677;g30d1cf7357a_0_124"/>
          <p:cNvSpPr/>
          <p:nvPr/>
        </p:nvSpPr>
        <p:spPr>
          <a:xfrm>
            <a:off x="8301313" y="4316925"/>
            <a:ext cx="590213" cy="595052"/>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g30d1cf7357a_0_124"/>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9" name="Google Shape;679;g30d1cf7357a_0_124"/>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0" name="Google Shape;680;g30d1cf7357a_0_124"/>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1" name="Google Shape;681;g30d1cf7357a_0_124"/>
          <p:cNvSpPr/>
          <p:nvPr/>
        </p:nvSpPr>
        <p:spPr>
          <a:xfrm>
            <a:off x="132134" y="4909156"/>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g30d1cf7357a_0_124"/>
          <p:cNvSpPr/>
          <p:nvPr/>
        </p:nvSpPr>
        <p:spPr>
          <a:xfrm>
            <a:off x="6876198" y="-18852"/>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500"/>
                                        <p:tgtEl>
                                          <p:spTgt spid="6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3"/>
                                        </p:tgtEl>
                                        <p:attrNameLst>
                                          <p:attrName>style.visibility</p:attrName>
                                        </p:attrNameLst>
                                      </p:cBhvr>
                                      <p:to>
                                        <p:strVal val="visible"/>
                                      </p:to>
                                    </p:set>
                                    <p:anim calcmode="lin" valueType="num">
                                      <p:cBhvr additive="base">
                                        <p:cTn dur="500"/>
                                        <p:tgtEl>
                                          <p:spTgt spid="6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5"/>
                                        </p:tgtEl>
                                        <p:attrNameLst>
                                          <p:attrName>style.visibility</p:attrName>
                                        </p:attrNameLst>
                                      </p:cBhvr>
                                      <p:to>
                                        <p:strVal val="visible"/>
                                      </p:to>
                                    </p:set>
                                    <p:anim calcmode="lin" valueType="num">
                                      <p:cBhvr additive="base">
                                        <p:cTn dur="500"/>
                                        <p:tgtEl>
                                          <p:spTgt spid="6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30d1cf7357a_0_306"/>
          <p:cNvSpPr txBox="1"/>
          <p:nvPr>
            <p:ph idx="1" type="body"/>
          </p:nvPr>
        </p:nvSpPr>
        <p:spPr>
          <a:xfrm>
            <a:off x="946550" y="1341525"/>
            <a:ext cx="6230100" cy="3065400"/>
          </a:xfrm>
          <a:prstGeom prst="rect">
            <a:avLst/>
          </a:prstGeom>
          <a:noFill/>
          <a:ln>
            <a:noFill/>
          </a:ln>
        </p:spPr>
        <p:txBody>
          <a:bodyPr anchorCtr="0" anchor="t" bIns="45700" lIns="91425" spcFirstLastPara="1" rIns="91425" wrap="square" tIns="45700">
            <a:spAutoFit/>
          </a:bodyPr>
          <a:lstStyle/>
          <a:p>
            <a:pPr indent="0" lvl="0" marL="0" rtl="0" algn="l">
              <a:spcBef>
                <a:spcPts val="750"/>
              </a:spcBef>
              <a:spcAft>
                <a:spcPts val="0"/>
              </a:spcAft>
              <a:buNone/>
            </a:pPr>
            <a:r>
              <a:rPr lang="es-ES" sz="1200">
                <a:latin typeface="Poppins"/>
                <a:ea typeface="Poppins"/>
                <a:cs typeface="Poppins"/>
                <a:sym typeface="Poppins"/>
              </a:rPr>
              <a:t>Dentro de todos los principios que puede tener Scrum podemos mencionar algunos de ellos:</a:t>
            </a:r>
            <a:endParaRPr sz="1200">
              <a:latin typeface="Poppins"/>
              <a:ea typeface="Poppins"/>
              <a:cs typeface="Poppins"/>
              <a:sym typeface="Poppins"/>
            </a:endParaRPr>
          </a:p>
          <a:p>
            <a:pPr indent="-304800" lvl="0" marL="457200" rtl="0" algn="l">
              <a:spcBef>
                <a:spcPts val="750"/>
              </a:spcBef>
              <a:spcAft>
                <a:spcPts val="0"/>
              </a:spcAft>
              <a:buSzPts val="1200"/>
              <a:buFont typeface="Poppins"/>
              <a:buChar char="●"/>
            </a:pPr>
            <a:r>
              <a:rPr b="1" lang="es-ES" sz="1200">
                <a:latin typeface="Poppins"/>
                <a:ea typeface="Poppins"/>
                <a:cs typeface="Poppins"/>
                <a:sym typeface="Poppins"/>
              </a:rPr>
              <a:t>Control empírico de procesos:</a:t>
            </a:r>
            <a:r>
              <a:rPr lang="es-ES" sz="1200">
                <a:latin typeface="Poppins"/>
                <a:ea typeface="Poppins"/>
                <a:cs typeface="Poppins"/>
                <a:sym typeface="Poppins"/>
              </a:rPr>
              <a:t> se basa en la filosofía de Scrum que son tres ideas principales → </a:t>
            </a:r>
            <a:r>
              <a:rPr i="1" lang="es-ES" sz="1200">
                <a:solidFill>
                  <a:schemeClr val="accent1"/>
                </a:solidFill>
                <a:latin typeface="Poppins"/>
                <a:ea typeface="Poppins"/>
                <a:cs typeface="Poppins"/>
                <a:sym typeface="Poppins"/>
              </a:rPr>
              <a:t>transparencia, revisión y adaptación.</a:t>
            </a:r>
            <a:endParaRPr i="1" sz="1200">
              <a:solidFill>
                <a:schemeClr val="accent1"/>
              </a:solidFill>
              <a:latin typeface="Poppins"/>
              <a:ea typeface="Poppins"/>
              <a:cs typeface="Poppins"/>
              <a:sym typeface="Poppins"/>
            </a:endParaRPr>
          </a:p>
          <a:p>
            <a:pPr indent="0" lvl="0" marL="457200" rtl="0" algn="l">
              <a:spcBef>
                <a:spcPts val="750"/>
              </a:spcBef>
              <a:spcAft>
                <a:spcPts val="0"/>
              </a:spcAft>
              <a:buNone/>
            </a:pPr>
            <a:r>
              <a:t/>
            </a:r>
            <a:endParaRPr sz="1200">
              <a:latin typeface="Poppins"/>
              <a:ea typeface="Poppins"/>
              <a:cs typeface="Poppins"/>
              <a:sym typeface="Poppins"/>
            </a:endParaRPr>
          </a:p>
          <a:p>
            <a:pPr indent="-304800" lvl="0" marL="457200" rtl="0" algn="l">
              <a:spcBef>
                <a:spcPts val="750"/>
              </a:spcBef>
              <a:spcAft>
                <a:spcPts val="0"/>
              </a:spcAft>
              <a:buSzPts val="1200"/>
              <a:buFont typeface="Poppins"/>
              <a:buChar char="●"/>
            </a:pPr>
            <a:r>
              <a:rPr b="1" lang="es-ES" sz="1200">
                <a:latin typeface="Poppins"/>
                <a:ea typeface="Poppins"/>
                <a:cs typeface="Poppins"/>
                <a:sym typeface="Poppins"/>
              </a:rPr>
              <a:t>Auto-organización: </a:t>
            </a:r>
            <a:r>
              <a:rPr lang="es-ES" sz="1200">
                <a:latin typeface="Poppins"/>
                <a:ea typeface="Poppins"/>
                <a:cs typeface="Poppins"/>
                <a:sym typeface="Poppins"/>
              </a:rPr>
              <a:t>se centra en los trabajadores de hoy, que entregan un valor significativamente mayor cuando se auto-organizan resultando en una mejor participación de los equipos</a:t>
            </a:r>
            <a:endParaRPr sz="1200">
              <a:latin typeface="Poppins"/>
              <a:ea typeface="Poppins"/>
              <a:cs typeface="Poppins"/>
              <a:sym typeface="Poppins"/>
            </a:endParaRPr>
          </a:p>
          <a:p>
            <a:pPr indent="0" lvl="0" marL="0" rtl="0" algn="l">
              <a:spcBef>
                <a:spcPts val="750"/>
              </a:spcBef>
              <a:spcAft>
                <a:spcPts val="0"/>
              </a:spcAft>
              <a:buNone/>
            </a:pPr>
            <a:r>
              <a:t/>
            </a:r>
            <a:endParaRPr sz="1200">
              <a:latin typeface="Poppins"/>
              <a:ea typeface="Poppins"/>
              <a:cs typeface="Poppins"/>
              <a:sym typeface="Poppins"/>
            </a:endParaRPr>
          </a:p>
          <a:p>
            <a:pPr indent="-304800" lvl="0" marL="457200" rtl="0" algn="l">
              <a:spcBef>
                <a:spcPts val="750"/>
              </a:spcBef>
              <a:spcAft>
                <a:spcPts val="0"/>
              </a:spcAft>
              <a:buSzPts val="1200"/>
              <a:buFont typeface="Poppins"/>
              <a:buChar char="●"/>
            </a:pPr>
            <a:r>
              <a:rPr b="1" lang="es-ES" sz="1200">
                <a:latin typeface="Poppins"/>
                <a:ea typeface="Poppins"/>
                <a:cs typeface="Poppins"/>
                <a:sym typeface="Poppins"/>
              </a:rPr>
              <a:t>Colaboración:</a:t>
            </a:r>
            <a:r>
              <a:rPr lang="es-ES" sz="1200">
                <a:latin typeface="Poppins"/>
                <a:ea typeface="Poppins"/>
                <a:cs typeface="Poppins"/>
                <a:sym typeface="Poppins"/>
              </a:rPr>
              <a:t> consiste en las  tres dimensiones fundamentales relacionadas con el trabajo colaborativo: la conciencia, la articulación y la apropiación. </a:t>
            </a:r>
            <a:endParaRPr sz="1200">
              <a:solidFill>
                <a:srgbClr val="000000"/>
              </a:solidFill>
            </a:endParaRPr>
          </a:p>
          <a:p>
            <a:pPr indent="0" lvl="0" marL="0" rtl="0" algn="l">
              <a:spcBef>
                <a:spcPts val="750"/>
              </a:spcBef>
              <a:spcAft>
                <a:spcPts val="0"/>
              </a:spcAft>
              <a:buNone/>
            </a:pPr>
            <a:r>
              <a:t/>
            </a:r>
            <a:endParaRPr sz="1100"/>
          </a:p>
          <a:p>
            <a:pPr indent="0" lvl="0" marL="0" rtl="0" algn="l">
              <a:lnSpc>
                <a:spcPct val="90000"/>
              </a:lnSpc>
              <a:spcBef>
                <a:spcPts val="750"/>
              </a:spcBef>
              <a:spcAft>
                <a:spcPts val="0"/>
              </a:spcAft>
              <a:buClr>
                <a:schemeClr val="dk1"/>
              </a:buClr>
              <a:buSzPts val="1600"/>
              <a:buNone/>
            </a:pPr>
            <a:r>
              <a:t/>
            </a:r>
            <a:endParaRPr sz="1100"/>
          </a:p>
        </p:txBody>
      </p:sp>
      <p:sp>
        <p:nvSpPr>
          <p:cNvPr id="688" name="Google Shape;688;g30d1cf7357a_0_306"/>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3. PRINCIPIOS Y VALORES</a:t>
            </a:r>
            <a:endParaRPr/>
          </a:p>
        </p:txBody>
      </p:sp>
      <p:sp>
        <p:nvSpPr>
          <p:cNvPr id="689" name="Google Shape;689;g30d1cf7357a_0_306"/>
          <p:cNvSpPr/>
          <p:nvPr/>
        </p:nvSpPr>
        <p:spPr>
          <a:xfrm>
            <a:off x="7005127" y="4539413"/>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g30d1cf7357a_0_306"/>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g30d1cf7357a_0_306"/>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g30d1cf7357a_0_306"/>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g30d1cf7357a_0_306"/>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94" name="Google Shape;694;g30d1cf7357a_0_306"/>
          <p:cNvGrpSpPr/>
          <p:nvPr/>
        </p:nvGrpSpPr>
        <p:grpSpPr>
          <a:xfrm>
            <a:off x="7280347" y="3286937"/>
            <a:ext cx="773660" cy="963355"/>
            <a:chOff x="6696077" y="2921001"/>
            <a:chExt cx="330200" cy="411163"/>
          </a:xfrm>
        </p:grpSpPr>
        <p:sp>
          <p:nvSpPr>
            <p:cNvPr id="695" name="Google Shape;695;g30d1cf7357a_0_306"/>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96" name="Google Shape;696;g30d1cf7357a_0_306"/>
            <p:cNvGrpSpPr/>
            <p:nvPr/>
          </p:nvGrpSpPr>
          <p:grpSpPr>
            <a:xfrm>
              <a:off x="6699249" y="2924175"/>
              <a:ext cx="323854" cy="407989"/>
              <a:chOff x="6699249" y="2924175"/>
              <a:chExt cx="323854" cy="407989"/>
            </a:xfrm>
          </p:grpSpPr>
          <p:grpSp>
            <p:nvGrpSpPr>
              <p:cNvPr id="697" name="Google Shape;697;g30d1cf7357a_0_306"/>
              <p:cNvGrpSpPr/>
              <p:nvPr/>
            </p:nvGrpSpPr>
            <p:grpSpPr>
              <a:xfrm>
                <a:off x="6699249" y="2924175"/>
                <a:ext cx="323854" cy="407989"/>
                <a:chOff x="6699249" y="2924175"/>
                <a:chExt cx="323854" cy="407989"/>
              </a:xfrm>
            </p:grpSpPr>
            <p:sp>
              <p:nvSpPr>
                <p:cNvPr id="698" name="Google Shape;698;g30d1cf7357a_0_306"/>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g30d1cf7357a_0_306"/>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g30d1cf7357a_0_306"/>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01" name="Google Shape;701;g30d1cf7357a_0_306"/>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g30d1cf7357a_0_306"/>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703" name="Google Shape;703;g30d1cf7357a_0_306"/>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4" name="Google Shape;704;g30d1cf7357a_0_306"/>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5" name="Google Shape;705;g30d1cf7357a_0_306"/>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6" name="Google Shape;706;g30d1cf7357a_0_306"/>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07" name="Google Shape;707;g30d1cf7357a_0_306"/>
          <p:cNvGrpSpPr/>
          <p:nvPr/>
        </p:nvGrpSpPr>
        <p:grpSpPr>
          <a:xfrm>
            <a:off x="977107" y="4908465"/>
            <a:ext cx="1199270" cy="599635"/>
            <a:chOff x="5638801" y="2709863"/>
            <a:chExt cx="495300" cy="247650"/>
          </a:xfrm>
        </p:grpSpPr>
        <p:sp>
          <p:nvSpPr>
            <p:cNvPr id="708" name="Google Shape;708;g30d1cf7357a_0_306"/>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g30d1cf7357a_0_306"/>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89"/>
                                        </p:tgtEl>
                                        <p:attrNameLst>
                                          <p:attrName>style.visibility</p:attrName>
                                        </p:attrNameLst>
                                      </p:cBhvr>
                                      <p:to>
                                        <p:strVal val="visible"/>
                                      </p:to>
                                    </p:set>
                                    <p:anim calcmode="lin" valueType="num">
                                      <p:cBhvr additive="base">
                                        <p:cTn dur="500"/>
                                        <p:tgtEl>
                                          <p:spTgt spid="6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g30d1cf7357a_0_333"/>
          <p:cNvSpPr txBox="1"/>
          <p:nvPr>
            <p:ph idx="1" type="body"/>
          </p:nvPr>
        </p:nvSpPr>
        <p:spPr>
          <a:xfrm>
            <a:off x="946550" y="1341525"/>
            <a:ext cx="6230100" cy="2401800"/>
          </a:xfrm>
          <a:prstGeom prst="rect">
            <a:avLst/>
          </a:prstGeom>
          <a:noFill/>
          <a:ln>
            <a:noFill/>
          </a:ln>
        </p:spPr>
        <p:txBody>
          <a:bodyPr anchorCtr="0" anchor="t" bIns="45700" lIns="91425" spcFirstLastPara="1" rIns="91425" wrap="square" tIns="45700">
            <a:spAutoFit/>
          </a:bodyPr>
          <a:lstStyle/>
          <a:p>
            <a:pPr indent="-304800" lvl="0" marL="457200" rtl="0" algn="l">
              <a:spcBef>
                <a:spcPts val="750"/>
              </a:spcBef>
              <a:spcAft>
                <a:spcPts val="0"/>
              </a:spcAft>
              <a:buSzPts val="1200"/>
              <a:buFont typeface="Poppins"/>
              <a:buChar char="●"/>
            </a:pPr>
            <a:r>
              <a:rPr b="1" lang="es-ES" sz="1200">
                <a:latin typeface="Poppins"/>
                <a:ea typeface="Poppins"/>
                <a:cs typeface="Poppins"/>
                <a:sym typeface="Poppins"/>
              </a:rPr>
              <a:t>Time-boxing:</a:t>
            </a:r>
            <a:r>
              <a:rPr lang="es-ES" sz="1200">
                <a:latin typeface="Poppins"/>
                <a:ea typeface="Poppins"/>
                <a:cs typeface="Poppins"/>
                <a:sym typeface="Poppins"/>
              </a:rPr>
              <a:t> Este principio describe cómo el tiempo se considera una restricción limitante en Scrum, y se utiliza para ayudar a gestionar eficazmente la planificación y ejecución de proyectos. </a:t>
            </a:r>
            <a:endParaRPr sz="1200">
              <a:latin typeface="Poppins"/>
              <a:ea typeface="Poppins"/>
              <a:cs typeface="Poppins"/>
              <a:sym typeface="Poppins"/>
            </a:endParaRPr>
          </a:p>
          <a:p>
            <a:pPr indent="0" lvl="0" marL="0" rtl="0" algn="l">
              <a:spcBef>
                <a:spcPts val="750"/>
              </a:spcBef>
              <a:spcAft>
                <a:spcPts val="0"/>
              </a:spcAft>
              <a:buClr>
                <a:schemeClr val="dk1"/>
              </a:buClr>
              <a:buSzPts val="1100"/>
              <a:buFont typeface="Arial"/>
              <a:buNone/>
            </a:pPr>
            <a:r>
              <a:t/>
            </a:r>
            <a:endParaRPr sz="1200">
              <a:latin typeface="Poppins"/>
              <a:ea typeface="Poppins"/>
              <a:cs typeface="Poppins"/>
              <a:sym typeface="Poppins"/>
            </a:endParaRPr>
          </a:p>
          <a:p>
            <a:pPr indent="-304800" lvl="0" marL="457200" rtl="0" algn="l">
              <a:spcBef>
                <a:spcPts val="750"/>
              </a:spcBef>
              <a:spcAft>
                <a:spcPts val="0"/>
              </a:spcAft>
              <a:buSzPts val="1200"/>
              <a:buFont typeface="Poppins"/>
              <a:buChar char="●"/>
            </a:pPr>
            <a:r>
              <a:rPr b="1" lang="es-ES" sz="1200">
                <a:latin typeface="Poppins"/>
                <a:ea typeface="Poppins"/>
                <a:cs typeface="Poppins"/>
                <a:sym typeface="Poppins"/>
              </a:rPr>
              <a:t>Desarrollo iterativo: </a:t>
            </a:r>
            <a:r>
              <a:rPr lang="es-ES" sz="1200">
                <a:latin typeface="Poppins"/>
                <a:ea typeface="Poppins"/>
                <a:cs typeface="Poppins"/>
                <a:sym typeface="Poppins"/>
              </a:rPr>
              <a:t>nos indica cómo administrar mejor los cambios y construir productos que satisfagan las necesidades del cliente. </a:t>
            </a:r>
            <a:endParaRPr sz="1200">
              <a:latin typeface="Poppins"/>
              <a:ea typeface="Poppins"/>
              <a:cs typeface="Poppins"/>
              <a:sym typeface="Poppins"/>
            </a:endParaRPr>
          </a:p>
          <a:p>
            <a:pPr indent="0" lvl="0" marL="0" rtl="0" algn="l">
              <a:spcBef>
                <a:spcPts val="750"/>
              </a:spcBef>
              <a:spcAft>
                <a:spcPts val="0"/>
              </a:spcAft>
              <a:buNone/>
            </a:pPr>
            <a:r>
              <a:t/>
            </a:r>
            <a:endParaRPr sz="1200">
              <a:latin typeface="Poppins"/>
              <a:ea typeface="Poppins"/>
              <a:cs typeface="Poppins"/>
              <a:sym typeface="Poppins"/>
            </a:endParaRPr>
          </a:p>
          <a:p>
            <a:pPr indent="-304800" lvl="0" marL="457200" rtl="0" algn="l">
              <a:spcBef>
                <a:spcPts val="750"/>
              </a:spcBef>
              <a:spcAft>
                <a:spcPts val="0"/>
              </a:spcAft>
              <a:buSzPts val="1200"/>
              <a:buFont typeface="Poppins"/>
              <a:buChar char="●"/>
            </a:pPr>
            <a:r>
              <a:rPr b="1" lang="es-ES" sz="1200">
                <a:latin typeface="Poppins"/>
                <a:ea typeface="Poppins"/>
                <a:cs typeface="Poppins"/>
                <a:sym typeface="Poppins"/>
              </a:rPr>
              <a:t>Actitud receptiva:</a:t>
            </a:r>
            <a:r>
              <a:rPr lang="es-ES" sz="1200">
                <a:latin typeface="Poppins"/>
                <a:ea typeface="Poppins"/>
                <a:cs typeface="Poppins"/>
                <a:sym typeface="Poppins"/>
              </a:rPr>
              <a:t> Los miembros del equipo de Scrum se muestran receptivos a las nuevas ideas y oportunidades que apoyan el aprendizaje individual y la calidad general del proyecto.</a:t>
            </a:r>
            <a:endParaRPr sz="1200">
              <a:latin typeface="Poppins"/>
              <a:ea typeface="Poppins"/>
              <a:cs typeface="Poppins"/>
              <a:sym typeface="Poppins"/>
            </a:endParaRPr>
          </a:p>
          <a:p>
            <a:pPr indent="0" lvl="0" marL="0" rtl="0" algn="l">
              <a:spcBef>
                <a:spcPts val="750"/>
              </a:spcBef>
              <a:spcAft>
                <a:spcPts val="0"/>
              </a:spcAft>
              <a:buNone/>
            </a:pPr>
            <a:r>
              <a:t/>
            </a:r>
            <a:endParaRPr sz="1200">
              <a:latin typeface="Poppins"/>
              <a:ea typeface="Poppins"/>
              <a:cs typeface="Poppins"/>
              <a:sym typeface="Poppins"/>
            </a:endParaRPr>
          </a:p>
        </p:txBody>
      </p:sp>
      <p:sp>
        <p:nvSpPr>
          <p:cNvPr id="715" name="Google Shape;715;g30d1cf7357a_0_333"/>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3. PRINCIPIOS Y VALORES</a:t>
            </a:r>
            <a:endParaRPr/>
          </a:p>
        </p:txBody>
      </p:sp>
      <p:sp>
        <p:nvSpPr>
          <p:cNvPr id="716" name="Google Shape;716;g30d1cf7357a_0_333"/>
          <p:cNvSpPr/>
          <p:nvPr/>
        </p:nvSpPr>
        <p:spPr>
          <a:xfrm>
            <a:off x="5319052" y="44272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7" name="Google Shape;717;g30d1cf7357a_0_333"/>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g30d1cf7357a_0_333"/>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g30d1cf7357a_0_333"/>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g30d1cf7357a_0_333"/>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21" name="Google Shape;721;g30d1cf7357a_0_333"/>
          <p:cNvGrpSpPr/>
          <p:nvPr/>
        </p:nvGrpSpPr>
        <p:grpSpPr>
          <a:xfrm>
            <a:off x="7280347" y="3286937"/>
            <a:ext cx="773660" cy="963355"/>
            <a:chOff x="6696077" y="2921001"/>
            <a:chExt cx="330200" cy="411163"/>
          </a:xfrm>
        </p:grpSpPr>
        <p:sp>
          <p:nvSpPr>
            <p:cNvPr id="722" name="Google Shape;722;g30d1cf7357a_0_333"/>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23" name="Google Shape;723;g30d1cf7357a_0_333"/>
            <p:cNvGrpSpPr/>
            <p:nvPr/>
          </p:nvGrpSpPr>
          <p:grpSpPr>
            <a:xfrm>
              <a:off x="6699249" y="2924175"/>
              <a:ext cx="323854" cy="407989"/>
              <a:chOff x="6699249" y="2924175"/>
              <a:chExt cx="323854" cy="407989"/>
            </a:xfrm>
          </p:grpSpPr>
          <p:grpSp>
            <p:nvGrpSpPr>
              <p:cNvPr id="724" name="Google Shape;724;g30d1cf7357a_0_333"/>
              <p:cNvGrpSpPr/>
              <p:nvPr/>
            </p:nvGrpSpPr>
            <p:grpSpPr>
              <a:xfrm>
                <a:off x="6699249" y="2924175"/>
                <a:ext cx="323854" cy="407989"/>
                <a:chOff x="6699249" y="2924175"/>
                <a:chExt cx="323854" cy="407989"/>
              </a:xfrm>
            </p:grpSpPr>
            <p:sp>
              <p:nvSpPr>
                <p:cNvPr id="725" name="Google Shape;725;g30d1cf7357a_0_333"/>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6" name="Google Shape;726;g30d1cf7357a_0_333"/>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g30d1cf7357a_0_333"/>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28" name="Google Shape;728;g30d1cf7357a_0_333"/>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g30d1cf7357a_0_333"/>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730" name="Google Shape;730;g30d1cf7357a_0_333"/>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1" name="Google Shape;731;g30d1cf7357a_0_333"/>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2" name="Google Shape;732;g30d1cf7357a_0_333"/>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3" name="Google Shape;733;g30d1cf7357a_0_333"/>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34" name="Google Shape;734;g30d1cf7357a_0_333"/>
          <p:cNvGrpSpPr/>
          <p:nvPr/>
        </p:nvGrpSpPr>
        <p:grpSpPr>
          <a:xfrm>
            <a:off x="977107" y="4908465"/>
            <a:ext cx="1199270" cy="599635"/>
            <a:chOff x="5638801" y="2709863"/>
            <a:chExt cx="495300" cy="247650"/>
          </a:xfrm>
        </p:grpSpPr>
        <p:sp>
          <p:nvSpPr>
            <p:cNvPr id="735" name="Google Shape;735;g30d1cf7357a_0_333"/>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6" name="Google Shape;736;g30d1cf7357a_0_333"/>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16"/>
                                        </p:tgtEl>
                                        <p:attrNameLst>
                                          <p:attrName>style.visibility</p:attrName>
                                        </p:attrNameLst>
                                      </p:cBhvr>
                                      <p:to>
                                        <p:strVal val="visible"/>
                                      </p:to>
                                    </p:set>
                                    <p:anim calcmode="lin" valueType="num">
                                      <p:cBhvr additive="base">
                                        <p:cTn dur="500"/>
                                        <p:tgtEl>
                                          <p:spTgt spid="7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g30d1cf7357a_0_152"/>
          <p:cNvSpPr/>
          <p:nvPr/>
        </p:nvSpPr>
        <p:spPr>
          <a:xfrm>
            <a:off x="1540606" y="1770507"/>
            <a:ext cx="1383484" cy="1394828"/>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cap="flat" cmpd="sng" w="15875">
            <a:solidFill>
              <a:schemeClr val="dk1"/>
            </a:solidFill>
            <a:prstDash val="solid"/>
            <a:round/>
            <a:headEnd len="sm" w="sm" type="none"/>
            <a:tailEnd len="sm" w="sm" type="none"/>
          </a:ln>
          <a:effectLst>
            <a:outerShdw rotWithShape="0" algn="tl" dir="2700000" dist="228600">
              <a:srgbClr val="000000"/>
            </a:outerShdw>
          </a:effectLst>
        </p:spPr>
        <p:txBody>
          <a:bodyPr anchorCtr="0" anchor="ctr" bIns="36000" lIns="91425" spcFirstLastPara="1" rIns="108000" wrap="square" tIns="144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g30d1cf7357a_0_152"/>
          <p:cNvSpPr txBox="1"/>
          <p:nvPr>
            <p:ph type="title"/>
          </p:nvPr>
        </p:nvSpPr>
        <p:spPr>
          <a:xfrm>
            <a:off x="3206275" y="1804313"/>
            <a:ext cx="5247900" cy="132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HERRAMIENTAS Y SOFTWARE</a:t>
            </a:r>
            <a:endParaRPr/>
          </a:p>
        </p:txBody>
      </p:sp>
      <p:sp>
        <p:nvSpPr>
          <p:cNvPr id="743" name="Google Shape;743;g30d1cf7357a_0_152"/>
          <p:cNvSpPr txBox="1"/>
          <p:nvPr>
            <p:ph idx="2" type="body"/>
          </p:nvPr>
        </p:nvSpPr>
        <p:spPr>
          <a:xfrm>
            <a:off x="1545243" y="2230162"/>
            <a:ext cx="1380900" cy="722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None/>
            </a:pPr>
            <a:r>
              <a:rPr lang="es-ES"/>
              <a:t>04</a:t>
            </a:r>
            <a:endParaRPr/>
          </a:p>
        </p:txBody>
      </p:sp>
      <p:sp>
        <p:nvSpPr>
          <p:cNvPr id="744" name="Google Shape;744;g30d1cf7357a_0_152"/>
          <p:cNvSpPr/>
          <p:nvPr/>
        </p:nvSpPr>
        <p:spPr>
          <a:xfrm>
            <a:off x="4575658" y="4402694"/>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5" name="Google Shape;745;g30d1cf7357a_0_152"/>
          <p:cNvSpPr/>
          <p:nvPr/>
        </p:nvSpPr>
        <p:spPr>
          <a:xfrm>
            <a:off x="8454185" y="379326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g30d1cf7357a_0_152"/>
          <p:cNvSpPr/>
          <p:nvPr/>
        </p:nvSpPr>
        <p:spPr>
          <a:xfrm>
            <a:off x="775079" y="4004908"/>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7" name="Google Shape;747;g30d1cf7357a_0_152"/>
          <p:cNvSpPr/>
          <p:nvPr/>
        </p:nvSpPr>
        <p:spPr>
          <a:xfrm>
            <a:off x="3699264" y="564104"/>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8" name="Google Shape;748;g30d1cf7357a_0_152"/>
          <p:cNvSpPr/>
          <p:nvPr/>
        </p:nvSpPr>
        <p:spPr>
          <a:xfrm>
            <a:off x="7174566" y="1398553"/>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49" name="Google Shape;749;g30d1cf7357a_0_152"/>
          <p:cNvGrpSpPr/>
          <p:nvPr/>
        </p:nvGrpSpPr>
        <p:grpSpPr>
          <a:xfrm>
            <a:off x="6293576" y="4050217"/>
            <a:ext cx="773660" cy="963355"/>
            <a:chOff x="6696077" y="2921001"/>
            <a:chExt cx="330200" cy="411163"/>
          </a:xfrm>
        </p:grpSpPr>
        <p:sp>
          <p:nvSpPr>
            <p:cNvPr id="750" name="Google Shape;750;g30d1cf7357a_0_152"/>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51" name="Google Shape;751;g30d1cf7357a_0_152"/>
            <p:cNvGrpSpPr/>
            <p:nvPr/>
          </p:nvGrpSpPr>
          <p:grpSpPr>
            <a:xfrm>
              <a:off x="6699249" y="2924175"/>
              <a:ext cx="323854" cy="407989"/>
              <a:chOff x="6699249" y="2924175"/>
              <a:chExt cx="323854" cy="407989"/>
            </a:xfrm>
          </p:grpSpPr>
          <p:grpSp>
            <p:nvGrpSpPr>
              <p:cNvPr id="752" name="Google Shape;752;g30d1cf7357a_0_152"/>
              <p:cNvGrpSpPr/>
              <p:nvPr/>
            </p:nvGrpSpPr>
            <p:grpSpPr>
              <a:xfrm>
                <a:off x="6699249" y="2924175"/>
                <a:ext cx="323854" cy="407989"/>
                <a:chOff x="6699249" y="2924175"/>
                <a:chExt cx="323854" cy="407989"/>
              </a:xfrm>
            </p:grpSpPr>
            <p:sp>
              <p:nvSpPr>
                <p:cNvPr id="753" name="Google Shape;753;g30d1cf7357a_0_152"/>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4" name="Google Shape;754;g30d1cf7357a_0_152"/>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5" name="Google Shape;755;g30d1cf7357a_0_152"/>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56" name="Google Shape;756;g30d1cf7357a_0_152"/>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g30d1cf7357a_0_152"/>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758" name="Google Shape;758;g30d1cf7357a_0_152"/>
          <p:cNvSpPr/>
          <p:nvPr/>
        </p:nvSpPr>
        <p:spPr>
          <a:xfrm>
            <a:off x="8301313" y="4316925"/>
            <a:ext cx="590213" cy="595052"/>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g30d1cf7357a_0_152"/>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0" name="Google Shape;760;g30d1cf7357a_0_152"/>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1" name="Google Shape;761;g30d1cf7357a_0_152"/>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2" name="Google Shape;762;g30d1cf7357a_0_152"/>
          <p:cNvSpPr/>
          <p:nvPr/>
        </p:nvSpPr>
        <p:spPr>
          <a:xfrm>
            <a:off x="132134" y="4909156"/>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g30d1cf7357a_0_152"/>
          <p:cNvSpPr/>
          <p:nvPr/>
        </p:nvSpPr>
        <p:spPr>
          <a:xfrm>
            <a:off x="6876198" y="-18852"/>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8"/>
                                        </p:tgtEl>
                                        <p:attrNameLst>
                                          <p:attrName>style.visibility</p:attrName>
                                        </p:attrNameLst>
                                      </p:cBhvr>
                                      <p:to>
                                        <p:strVal val="visible"/>
                                      </p:to>
                                    </p:set>
                                    <p:anim calcmode="lin" valueType="num">
                                      <p:cBhvr additive="base">
                                        <p:cTn dur="500"/>
                                        <p:tgtEl>
                                          <p:spTgt spid="7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4"/>
                                        </p:tgtEl>
                                        <p:attrNameLst>
                                          <p:attrName>style.visibility</p:attrName>
                                        </p:attrNameLst>
                                      </p:cBhvr>
                                      <p:to>
                                        <p:strVal val="visible"/>
                                      </p:to>
                                    </p:set>
                                    <p:anim calcmode="lin" valueType="num">
                                      <p:cBhvr additive="base">
                                        <p:cTn dur="500"/>
                                        <p:tgtEl>
                                          <p:spTgt spid="7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6"/>
                                        </p:tgtEl>
                                        <p:attrNameLst>
                                          <p:attrName>style.visibility</p:attrName>
                                        </p:attrNameLst>
                                      </p:cBhvr>
                                      <p:to>
                                        <p:strVal val="visible"/>
                                      </p:to>
                                    </p:set>
                                    <p:anim calcmode="lin" valueType="num">
                                      <p:cBhvr additive="base">
                                        <p:cTn dur="500"/>
                                        <p:tgtEl>
                                          <p:spTgt spid="7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30d1cf7357a_0_361"/>
          <p:cNvSpPr txBox="1"/>
          <p:nvPr>
            <p:ph idx="1" type="body"/>
          </p:nvPr>
        </p:nvSpPr>
        <p:spPr>
          <a:xfrm>
            <a:off x="946550" y="1341525"/>
            <a:ext cx="6230100" cy="3036900"/>
          </a:xfrm>
          <a:prstGeom prst="rect">
            <a:avLst/>
          </a:prstGeom>
          <a:noFill/>
          <a:ln>
            <a:noFill/>
          </a:ln>
        </p:spPr>
        <p:txBody>
          <a:bodyPr anchorCtr="0" anchor="t" bIns="45700" lIns="91425" spcFirstLastPara="1" rIns="91425" wrap="square" tIns="45700">
            <a:spAutoFit/>
          </a:bodyPr>
          <a:lstStyle/>
          <a:p>
            <a:pPr indent="0" lvl="0" marL="0" rtl="0" algn="l">
              <a:spcBef>
                <a:spcPts val="750"/>
              </a:spcBef>
              <a:spcAft>
                <a:spcPts val="0"/>
              </a:spcAft>
              <a:buNone/>
            </a:pPr>
            <a:r>
              <a:rPr lang="es-ES" sz="1200">
                <a:latin typeface="Poppins"/>
                <a:ea typeface="Poppins"/>
                <a:cs typeface="Poppins"/>
                <a:sym typeface="Poppins"/>
              </a:rPr>
              <a:t>Para poder utilizar esta metodología existen distintas aplicaciones, programas o herramientas en  las que desarrollarlo. Algunas de estas son:</a:t>
            </a:r>
            <a:endParaRPr sz="1200">
              <a:latin typeface="Poppins"/>
              <a:ea typeface="Poppins"/>
              <a:cs typeface="Poppins"/>
              <a:sym typeface="Poppins"/>
            </a:endParaRPr>
          </a:p>
          <a:p>
            <a:pPr indent="-298450" lvl="0" marL="457200" rtl="0" algn="l">
              <a:spcBef>
                <a:spcPts val="750"/>
              </a:spcBef>
              <a:spcAft>
                <a:spcPts val="0"/>
              </a:spcAft>
              <a:buSzPts val="1100"/>
              <a:buFont typeface="Poppins"/>
              <a:buAutoNum type="arabicPeriod"/>
            </a:pPr>
            <a:r>
              <a:rPr lang="es-ES" sz="1100">
                <a:latin typeface="Poppins"/>
                <a:ea typeface="Poppins"/>
                <a:cs typeface="Poppins"/>
                <a:sym typeface="Poppins"/>
              </a:rPr>
              <a:t>JIRA:  Una de las herramientas más populares en Scrum. Permite gestionar tareas, crear sprints, mantener el backlog del producto y generar informes de progreso.</a:t>
            </a:r>
            <a:endParaRPr sz="1100">
              <a:latin typeface="Poppins"/>
              <a:ea typeface="Poppins"/>
              <a:cs typeface="Poppins"/>
              <a:sym typeface="Poppins"/>
            </a:endParaRPr>
          </a:p>
          <a:p>
            <a:pPr indent="0" lvl="0" marL="0" rtl="0" algn="l">
              <a:spcBef>
                <a:spcPts val="750"/>
              </a:spcBef>
              <a:spcAft>
                <a:spcPts val="0"/>
              </a:spcAft>
              <a:buNone/>
            </a:pPr>
            <a:r>
              <a:t/>
            </a:r>
            <a:endParaRPr sz="1100">
              <a:latin typeface="Poppins"/>
              <a:ea typeface="Poppins"/>
              <a:cs typeface="Poppins"/>
              <a:sym typeface="Poppins"/>
            </a:endParaRPr>
          </a:p>
          <a:p>
            <a:pPr indent="-298450" lvl="0" marL="457200" rtl="0" algn="l">
              <a:spcBef>
                <a:spcPts val="750"/>
              </a:spcBef>
              <a:spcAft>
                <a:spcPts val="0"/>
              </a:spcAft>
              <a:buSzPts val="1100"/>
              <a:buFont typeface="Poppins"/>
              <a:buAutoNum type="arabicPeriod"/>
            </a:pPr>
            <a:r>
              <a:rPr lang="es-ES" sz="1100">
                <a:latin typeface="Poppins"/>
                <a:ea typeface="Poppins"/>
                <a:cs typeface="Poppins"/>
                <a:sym typeface="Poppins"/>
              </a:rPr>
              <a:t>TRELLO: está basada en tableros Kanban. Es útil para equipos pequeños y medianos que prefieren una interfaz visual y flexible.</a:t>
            </a:r>
            <a:endParaRPr sz="1100">
              <a:latin typeface="Poppins"/>
              <a:ea typeface="Poppins"/>
              <a:cs typeface="Poppins"/>
              <a:sym typeface="Poppins"/>
            </a:endParaRPr>
          </a:p>
          <a:p>
            <a:pPr indent="0" lvl="0" marL="457200" rtl="0" algn="l">
              <a:spcBef>
                <a:spcPts val="750"/>
              </a:spcBef>
              <a:spcAft>
                <a:spcPts val="0"/>
              </a:spcAft>
              <a:buNone/>
            </a:pPr>
            <a:r>
              <a:t/>
            </a:r>
            <a:endParaRPr sz="1100">
              <a:latin typeface="Poppins"/>
              <a:ea typeface="Poppins"/>
              <a:cs typeface="Poppins"/>
              <a:sym typeface="Poppins"/>
            </a:endParaRPr>
          </a:p>
          <a:p>
            <a:pPr indent="-298450" lvl="0" marL="457200" rtl="0" algn="l">
              <a:spcBef>
                <a:spcPts val="750"/>
              </a:spcBef>
              <a:spcAft>
                <a:spcPts val="0"/>
              </a:spcAft>
              <a:buSzPts val="1100"/>
              <a:buFont typeface="Poppins"/>
              <a:buAutoNum type="arabicPeriod"/>
            </a:pPr>
            <a:r>
              <a:rPr lang="es-ES" sz="1100">
                <a:latin typeface="Poppins"/>
                <a:ea typeface="Poppins"/>
                <a:cs typeface="Poppins"/>
                <a:sym typeface="Poppins"/>
              </a:rPr>
              <a:t>ASANA: no se usa solamente para scrum pero permite crear flujos de trabajo y asignar tareas para mejorar el trabajo en equipo</a:t>
            </a:r>
            <a:endParaRPr sz="1100">
              <a:latin typeface="Poppins"/>
              <a:ea typeface="Poppins"/>
              <a:cs typeface="Poppins"/>
              <a:sym typeface="Poppins"/>
            </a:endParaRPr>
          </a:p>
          <a:p>
            <a:pPr indent="0" lvl="0" marL="457200" rtl="0" algn="l">
              <a:spcBef>
                <a:spcPts val="750"/>
              </a:spcBef>
              <a:spcAft>
                <a:spcPts val="0"/>
              </a:spcAft>
              <a:buNone/>
            </a:pPr>
            <a:r>
              <a:t/>
            </a:r>
            <a:endParaRPr sz="1100">
              <a:latin typeface="Poppins"/>
              <a:ea typeface="Poppins"/>
              <a:cs typeface="Poppins"/>
              <a:sym typeface="Poppins"/>
            </a:endParaRPr>
          </a:p>
          <a:p>
            <a:pPr indent="-298450" lvl="0" marL="457200" rtl="0" algn="l">
              <a:spcBef>
                <a:spcPts val="750"/>
              </a:spcBef>
              <a:spcAft>
                <a:spcPts val="0"/>
              </a:spcAft>
              <a:buSzPts val="1100"/>
              <a:buFont typeface="Poppins"/>
              <a:buAutoNum type="arabicPeriod"/>
            </a:pPr>
            <a:r>
              <a:rPr lang="es-ES" sz="1100">
                <a:latin typeface="Poppins"/>
                <a:ea typeface="Poppins"/>
                <a:cs typeface="Poppins"/>
                <a:sym typeface="Poppins"/>
              </a:rPr>
              <a:t>CLICK UP: </a:t>
            </a:r>
            <a:endParaRPr sz="1100">
              <a:latin typeface="Poppins"/>
              <a:ea typeface="Poppins"/>
              <a:cs typeface="Poppins"/>
              <a:sym typeface="Poppins"/>
            </a:endParaRPr>
          </a:p>
          <a:p>
            <a:pPr indent="0" lvl="0" marL="0" rtl="0" algn="l">
              <a:spcBef>
                <a:spcPts val="750"/>
              </a:spcBef>
              <a:spcAft>
                <a:spcPts val="0"/>
              </a:spcAft>
              <a:buNone/>
            </a:pPr>
            <a:r>
              <a:t/>
            </a:r>
            <a:endParaRPr sz="1200">
              <a:latin typeface="Poppins"/>
              <a:ea typeface="Poppins"/>
              <a:cs typeface="Poppins"/>
              <a:sym typeface="Poppins"/>
            </a:endParaRPr>
          </a:p>
        </p:txBody>
      </p:sp>
      <p:sp>
        <p:nvSpPr>
          <p:cNvPr id="769" name="Google Shape;769;g30d1cf7357a_0_361"/>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4. HERRAMIENTAS Y SOFTWARE</a:t>
            </a:r>
            <a:endParaRPr/>
          </a:p>
        </p:txBody>
      </p:sp>
      <p:sp>
        <p:nvSpPr>
          <p:cNvPr id="770" name="Google Shape;770;g30d1cf7357a_0_361"/>
          <p:cNvSpPr/>
          <p:nvPr/>
        </p:nvSpPr>
        <p:spPr>
          <a:xfrm>
            <a:off x="5319052" y="44272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g30d1cf7357a_0_361"/>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g30d1cf7357a_0_361"/>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g30d1cf7357a_0_361"/>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g30d1cf7357a_0_361"/>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g30d1cf7357a_0_361"/>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6" name="Google Shape;776;g30d1cf7357a_0_361"/>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7" name="Google Shape;777;g30d1cf7357a_0_361"/>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8" name="Google Shape;778;g30d1cf7357a_0_361"/>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79" name="Google Shape;779;g30d1cf7357a_0_361"/>
          <p:cNvGrpSpPr/>
          <p:nvPr/>
        </p:nvGrpSpPr>
        <p:grpSpPr>
          <a:xfrm>
            <a:off x="977107" y="4908465"/>
            <a:ext cx="1199270" cy="599635"/>
            <a:chOff x="5638801" y="2709863"/>
            <a:chExt cx="495300" cy="247650"/>
          </a:xfrm>
        </p:grpSpPr>
        <p:sp>
          <p:nvSpPr>
            <p:cNvPr id="780" name="Google Shape;780;g30d1cf7357a_0_361"/>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1" name="Google Shape;781;g30d1cf7357a_0_361"/>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782" name="Google Shape;782;g30d1cf7357a_0_361"/>
          <p:cNvPicPr preferRelativeResize="0"/>
          <p:nvPr/>
        </p:nvPicPr>
        <p:blipFill>
          <a:blip r:embed="rId3">
            <a:alphaModFix/>
          </a:blip>
          <a:stretch>
            <a:fillRect/>
          </a:stretch>
        </p:blipFill>
        <p:spPr>
          <a:xfrm>
            <a:off x="2176373" y="2112602"/>
            <a:ext cx="773650" cy="303391"/>
          </a:xfrm>
          <a:prstGeom prst="rect">
            <a:avLst/>
          </a:prstGeom>
          <a:noFill/>
          <a:ln>
            <a:noFill/>
          </a:ln>
        </p:spPr>
      </p:pic>
      <p:pic>
        <p:nvPicPr>
          <p:cNvPr id="783" name="Google Shape;783;g30d1cf7357a_0_361"/>
          <p:cNvPicPr preferRelativeResize="0"/>
          <p:nvPr/>
        </p:nvPicPr>
        <p:blipFill>
          <a:blip r:embed="rId4">
            <a:alphaModFix/>
          </a:blip>
          <a:stretch>
            <a:fillRect/>
          </a:stretch>
        </p:blipFill>
        <p:spPr>
          <a:xfrm>
            <a:off x="6660500" y="2416000"/>
            <a:ext cx="1031300" cy="687800"/>
          </a:xfrm>
          <a:prstGeom prst="rect">
            <a:avLst/>
          </a:prstGeom>
          <a:noFill/>
          <a:ln>
            <a:noFill/>
          </a:ln>
        </p:spPr>
      </p:pic>
      <p:pic>
        <p:nvPicPr>
          <p:cNvPr id="784" name="Google Shape;784;g30d1cf7357a_0_361"/>
          <p:cNvPicPr preferRelativeResize="0"/>
          <p:nvPr/>
        </p:nvPicPr>
        <p:blipFill>
          <a:blip r:embed="rId5">
            <a:alphaModFix/>
          </a:blip>
          <a:stretch>
            <a:fillRect/>
          </a:stretch>
        </p:blipFill>
        <p:spPr>
          <a:xfrm>
            <a:off x="7055422" y="3281975"/>
            <a:ext cx="1094325" cy="638349"/>
          </a:xfrm>
          <a:prstGeom prst="rect">
            <a:avLst/>
          </a:prstGeom>
          <a:noFill/>
          <a:ln>
            <a:noFill/>
          </a:ln>
        </p:spPr>
      </p:pic>
      <p:pic>
        <p:nvPicPr>
          <p:cNvPr id="785" name="Google Shape;785;g30d1cf7357a_0_361"/>
          <p:cNvPicPr preferRelativeResize="0"/>
          <p:nvPr/>
        </p:nvPicPr>
        <p:blipFill>
          <a:blip r:embed="rId6">
            <a:alphaModFix/>
          </a:blip>
          <a:stretch>
            <a:fillRect/>
          </a:stretch>
        </p:blipFill>
        <p:spPr>
          <a:xfrm>
            <a:off x="2227626" y="3688932"/>
            <a:ext cx="1659049" cy="638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500"/>
                                        <p:tgtEl>
                                          <p:spTgt spid="7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4"/>
          <p:cNvSpPr txBox="1"/>
          <p:nvPr>
            <p:ph type="title"/>
          </p:nvPr>
        </p:nvSpPr>
        <p:spPr>
          <a:xfrm>
            <a:off x="606525" y="1796000"/>
            <a:ext cx="3198900" cy="13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Poppins"/>
              <a:buNone/>
            </a:pPr>
            <a:r>
              <a:rPr lang="es-ES"/>
              <a:t>IMAGEN EXPLICATIVA DEL PROCESO</a:t>
            </a:r>
            <a:endParaRPr/>
          </a:p>
        </p:txBody>
      </p:sp>
      <p:pic>
        <p:nvPicPr>
          <p:cNvPr id="791" name="Google Shape;791;p14"/>
          <p:cNvPicPr preferRelativeResize="0"/>
          <p:nvPr>
            <p:ph idx="2" type="pic"/>
          </p:nvPr>
        </p:nvPicPr>
        <p:blipFill rotWithShape="1">
          <a:blip r:embed="rId3">
            <a:alphaModFix/>
          </a:blip>
          <a:srcRect b="0" l="0" r="754" t="0"/>
          <a:stretch/>
        </p:blipFill>
        <p:spPr>
          <a:xfrm>
            <a:off x="3427124" y="1377875"/>
            <a:ext cx="5056050" cy="2860576"/>
          </a:xfrm>
          <a:prstGeom prst="rect">
            <a:avLst/>
          </a:prstGeom>
          <a:noFill/>
          <a:ln>
            <a:noFill/>
          </a:ln>
        </p:spPr>
      </p:pic>
      <p:sp>
        <p:nvSpPr>
          <p:cNvPr id="792" name="Google Shape;792;p14"/>
          <p:cNvSpPr/>
          <p:nvPr/>
        </p:nvSpPr>
        <p:spPr>
          <a:xfrm>
            <a:off x="794291" y="1091742"/>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14"/>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14"/>
          <p:cNvSpPr/>
          <p:nvPr/>
        </p:nvSpPr>
        <p:spPr>
          <a:xfrm>
            <a:off x="2560750" y="4312422"/>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14"/>
          <p:cNvSpPr/>
          <p:nvPr/>
        </p:nvSpPr>
        <p:spPr>
          <a:xfrm>
            <a:off x="8331492" y="4347539"/>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14"/>
          <p:cNvSpPr/>
          <p:nvPr/>
        </p:nvSpPr>
        <p:spPr>
          <a:xfrm>
            <a:off x="3245235" y="1200416"/>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97" name="Google Shape;797;p14"/>
          <p:cNvGrpSpPr/>
          <p:nvPr/>
        </p:nvGrpSpPr>
        <p:grpSpPr>
          <a:xfrm>
            <a:off x="6140394" y="302171"/>
            <a:ext cx="1199268" cy="599634"/>
            <a:chOff x="5638801" y="2709863"/>
            <a:chExt cx="495300" cy="247650"/>
          </a:xfrm>
        </p:grpSpPr>
        <p:sp>
          <p:nvSpPr>
            <p:cNvPr id="798" name="Google Shape;798;p14"/>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14"/>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00" name="Google Shape;800;p14"/>
          <p:cNvGrpSpPr/>
          <p:nvPr/>
        </p:nvGrpSpPr>
        <p:grpSpPr>
          <a:xfrm>
            <a:off x="7709507" y="901836"/>
            <a:ext cx="773659" cy="963355"/>
            <a:chOff x="6696077" y="2921001"/>
            <a:chExt cx="330200" cy="411163"/>
          </a:xfrm>
        </p:grpSpPr>
        <p:sp>
          <p:nvSpPr>
            <p:cNvPr id="801" name="Google Shape;801;p14"/>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02" name="Google Shape;802;p14"/>
            <p:cNvGrpSpPr/>
            <p:nvPr/>
          </p:nvGrpSpPr>
          <p:grpSpPr>
            <a:xfrm>
              <a:off x="6699249" y="2924175"/>
              <a:ext cx="323854" cy="407989"/>
              <a:chOff x="6699249" y="2924175"/>
              <a:chExt cx="323854" cy="407989"/>
            </a:xfrm>
          </p:grpSpPr>
          <p:grpSp>
            <p:nvGrpSpPr>
              <p:cNvPr id="803" name="Google Shape;803;p14"/>
              <p:cNvGrpSpPr/>
              <p:nvPr/>
            </p:nvGrpSpPr>
            <p:grpSpPr>
              <a:xfrm>
                <a:off x="6699249" y="2924175"/>
                <a:ext cx="323854" cy="407989"/>
                <a:chOff x="6699249" y="2924175"/>
                <a:chExt cx="323854" cy="407989"/>
              </a:xfrm>
            </p:grpSpPr>
            <p:sp>
              <p:nvSpPr>
                <p:cNvPr id="804" name="Google Shape;804;p14"/>
                <p:cNvSpPr/>
                <p:nvPr/>
              </p:nvSpPr>
              <p:spPr>
                <a:xfrm>
                  <a:off x="6699253" y="2924175"/>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14"/>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14"/>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07" name="Google Shape;807;p14"/>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14"/>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809" name="Google Shape;809;p14"/>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0" name="Google Shape;810;p14"/>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1" name="Google Shape;811;p14"/>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2"/>
                                        </p:tgtEl>
                                        <p:attrNameLst>
                                          <p:attrName>style.visibility</p:attrName>
                                        </p:attrNameLst>
                                      </p:cBhvr>
                                      <p:to>
                                        <p:strVal val="visible"/>
                                      </p:to>
                                    </p:set>
                                    <p:anim calcmode="lin" valueType="num">
                                      <p:cBhvr additive="base">
                                        <p:cTn dur="500"/>
                                        <p:tgtEl>
                                          <p:spTgt spid="7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6"/>
                                        </p:tgtEl>
                                        <p:attrNameLst>
                                          <p:attrName>style.visibility</p:attrName>
                                        </p:attrNameLst>
                                      </p:cBhvr>
                                      <p:to>
                                        <p:strVal val="visible"/>
                                      </p:to>
                                    </p:set>
                                    <p:anim calcmode="lin" valueType="num">
                                      <p:cBhvr additive="base">
                                        <p:cTn dur="500"/>
                                        <p:tgtEl>
                                          <p:spTgt spid="7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5"/>
                                        </p:tgtEl>
                                        <p:attrNameLst>
                                          <p:attrName>style.visibility</p:attrName>
                                        </p:attrNameLst>
                                      </p:cBhvr>
                                      <p:to>
                                        <p:strVal val="visible"/>
                                      </p:to>
                                    </p:set>
                                    <p:anim calcmode="lin" valueType="num">
                                      <p:cBhvr additive="base">
                                        <p:cTn dur="500"/>
                                        <p:tgtEl>
                                          <p:spTgt spid="7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3"/>
                                        </p:tgtEl>
                                        <p:attrNameLst>
                                          <p:attrName>style.visibility</p:attrName>
                                        </p:attrNameLst>
                                      </p:cBhvr>
                                      <p:to>
                                        <p:strVal val="visible"/>
                                      </p:to>
                                    </p:set>
                                    <p:anim calcmode="lin" valueType="num">
                                      <p:cBhvr additive="base">
                                        <p:cTn dur="500"/>
                                        <p:tgtEl>
                                          <p:spTgt spid="7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
          <p:cNvSpPr/>
          <p:nvPr/>
        </p:nvSpPr>
        <p:spPr>
          <a:xfrm>
            <a:off x="805572" y="1584178"/>
            <a:ext cx="824232" cy="825135"/>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ctr" bIns="36000" lIns="91425" spcFirstLastPara="1" rIns="108000" wrap="square" tIns="180000">
            <a:noAutofit/>
          </a:bodyPr>
          <a:lstStyle/>
          <a:p>
            <a:pPr indent="0" lvl="0" marL="0" marR="0" rtl="0" algn="ctr">
              <a:spcBef>
                <a:spcPts val="0"/>
              </a:spcBef>
              <a:spcAft>
                <a:spcPts val="0"/>
              </a:spcAft>
              <a:buNone/>
            </a:pPr>
            <a:r>
              <a:t/>
            </a:r>
            <a:endParaRPr b="1" sz="1800">
              <a:solidFill>
                <a:schemeClr val="dk1"/>
              </a:solidFill>
              <a:latin typeface="Poppins"/>
              <a:ea typeface="Poppins"/>
              <a:cs typeface="Poppins"/>
              <a:sym typeface="Poppins"/>
            </a:endParaRPr>
          </a:p>
        </p:txBody>
      </p:sp>
      <p:sp>
        <p:nvSpPr>
          <p:cNvPr id="323" name="Google Shape;323;p3"/>
          <p:cNvSpPr/>
          <p:nvPr/>
        </p:nvSpPr>
        <p:spPr>
          <a:xfrm>
            <a:off x="805572" y="3351383"/>
            <a:ext cx="824232" cy="825135"/>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4"/>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ctr" bIns="36000" lIns="91425" spcFirstLastPara="1" rIns="108000" wrap="square" tIns="180000">
            <a:noAutofit/>
          </a:bodyPr>
          <a:lstStyle/>
          <a:p>
            <a:pPr indent="0" lvl="0" marL="0" marR="0" rtl="0" algn="ctr">
              <a:spcBef>
                <a:spcPts val="0"/>
              </a:spcBef>
              <a:spcAft>
                <a:spcPts val="0"/>
              </a:spcAft>
              <a:buNone/>
            </a:pPr>
            <a:r>
              <a:t/>
            </a:r>
            <a:endParaRPr b="1" sz="1800">
              <a:solidFill>
                <a:schemeClr val="dk1"/>
              </a:solidFill>
              <a:latin typeface="Poppins"/>
              <a:ea typeface="Poppins"/>
              <a:cs typeface="Poppins"/>
              <a:sym typeface="Poppins"/>
            </a:endParaRPr>
          </a:p>
        </p:txBody>
      </p:sp>
      <p:sp>
        <p:nvSpPr>
          <p:cNvPr id="324" name="Google Shape;324;p3"/>
          <p:cNvSpPr/>
          <p:nvPr/>
        </p:nvSpPr>
        <p:spPr>
          <a:xfrm>
            <a:off x="4671177" y="1590040"/>
            <a:ext cx="818424" cy="825135"/>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lt2"/>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ctr" bIns="36000" lIns="91425" spcFirstLastPara="1" rIns="108000" wrap="square" tIns="144000">
            <a:noAutofit/>
          </a:bodyPr>
          <a:lstStyle/>
          <a:p>
            <a:pPr indent="0" lvl="0" marL="0" marR="0" rtl="0" algn="ctr">
              <a:spcBef>
                <a:spcPts val="0"/>
              </a:spcBef>
              <a:spcAft>
                <a:spcPts val="0"/>
              </a:spcAft>
              <a:buNone/>
            </a:pPr>
            <a:r>
              <a:t/>
            </a:r>
            <a:endParaRPr b="1" sz="1800">
              <a:solidFill>
                <a:schemeClr val="dk1"/>
              </a:solidFill>
              <a:latin typeface="Poppins"/>
              <a:ea typeface="Poppins"/>
              <a:cs typeface="Poppins"/>
              <a:sym typeface="Poppins"/>
            </a:endParaRPr>
          </a:p>
        </p:txBody>
      </p:sp>
      <p:sp>
        <p:nvSpPr>
          <p:cNvPr id="325" name="Google Shape;325;p3"/>
          <p:cNvSpPr/>
          <p:nvPr/>
        </p:nvSpPr>
        <p:spPr>
          <a:xfrm>
            <a:off x="4663277" y="3354066"/>
            <a:ext cx="818424" cy="825135"/>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2"/>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ctr" bIns="36000" lIns="91425" spcFirstLastPara="1" rIns="144000" wrap="square" tIns="144000">
            <a:noAutofit/>
          </a:bodyPr>
          <a:lstStyle/>
          <a:p>
            <a:pPr indent="0" lvl="0" marL="0" marR="0" rtl="0" algn="ctr">
              <a:spcBef>
                <a:spcPts val="0"/>
              </a:spcBef>
              <a:spcAft>
                <a:spcPts val="0"/>
              </a:spcAft>
              <a:buNone/>
            </a:pPr>
            <a:r>
              <a:t/>
            </a:r>
            <a:endParaRPr b="1" sz="1800">
              <a:solidFill>
                <a:schemeClr val="dk1"/>
              </a:solidFill>
              <a:latin typeface="Poppins"/>
              <a:ea typeface="Poppins"/>
              <a:cs typeface="Poppins"/>
              <a:sym typeface="Poppins"/>
            </a:endParaRPr>
          </a:p>
        </p:txBody>
      </p:sp>
      <p:sp>
        <p:nvSpPr>
          <p:cNvPr id="326" name="Google Shape;326;p3"/>
          <p:cNvSpPr txBox="1"/>
          <p:nvPr>
            <p:ph idx="1" type="body"/>
          </p:nvPr>
        </p:nvSpPr>
        <p:spPr>
          <a:xfrm>
            <a:off x="1697021" y="1554592"/>
            <a:ext cx="2791795" cy="5891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s-ES"/>
              <a:t>EN </a:t>
            </a:r>
            <a:r>
              <a:rPr lang="es-ES"/>
              <a:t>QUÉ</a:t>
            </a:r>
            <a:r>
              <a:rPr lang="es-ES"/>
              <a:t> CONSISTE</a:t>
            </a:r>
            <a:endParaRPr/>
          </a:p>
        </p:txBody>
      </p:sp>
      <p:sp>
        <p:nvSpPr>
          <p:cNvPr id="327" name="Google Shape;327;p3"/>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ÍNDICE</a:t>
            </a:r>
            <a:endParaRPr/>
          </a:p>
        </p:txBody>
      </p:sp>
      <p:sp>
        <p:nvSpPr>
          <p:cNvPr id="328" name="Google Shape;328;p3"/>
          <p:cNvSpPr txBox="1"/>
          <p:nvPr>
            <p:ph idx="2" type="body"/>
          </p:nvPr>
        </p:nvSpPr>
        <p:spPr>
          <a:xfrm>
            <a:off x="5546800" y="1554600"/>
            <a:ext cx="2954700" cy="58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s-ES"/>
              <a:t>CARACTERÍSTICAS</a:t>
            </a:r>
            <a:endParaRPr/>
          </a:p>
        </p:txBody>
      </p:sp>
      <p:sp>
        <p:nvSpPr>
          <p:cNvPr id="329" name="Google Shape;329;p3"/>
          <p:cNvSpPr txBox="1"/>
          <p:nvPr>
            <p:ph idx="3" type="body"/>
          </p:nvPr>
        </p:nvSpPr>
        <p:spPr>
          <a:xfrm>
            <a:off x="1697022" y="3317027"/>
            <a:ext cx="2791794" cy="58271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s-ES"/>
              <a:t>PRINCIPIOS Y VALORES</a:t>
            </a:r>
            <a:endParaRPr/>
          </a:p>
        </p:txBody>
      </p:sp>
      <p:sp>
        <p:nvSpPr>
          <p:cNvPr id="330" name="Google Shape;330;p3"/>
          <p:cNvSpPr txBox="1"/>
          <p:nvPr>
            <p:ph idx="4" type="body"/>
          </p:nvPr>
        </p:nvSpPr>
        <p:spPr>
          <a:xfrm>
            <a:off x="5546793" y="3317027"/>
            <a:ext cx="2791795" cy="5827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300"/>
              <a:buNone/>
            </a:pPr>
            <a:r>
              <a:rPr lang="es-ES"/>
              <a:t>HERRAMIENTAS Y SOFTWARE</a:t>
            </a:r>
            <a:endParaRPr/>
          </a:p>
          <a:p>
            <a:pPr indent="0" lvl="0" marL="0" rtl="0" algn="l">
              <a:lnSpc>
                <a:spcPct val="90000"/>
              </a:lnSpc>
              <a:spcBef>
                <a:spcPts val="0"/>
              </a:spcBef>
              <a:spcAft>
                <a:spcPts val="0"/>
              </a:spcAft>
              <a:buClr>
                <a:schemeClr val="dk1"/>
              </a:buClr>
              <a:buSzPts val="2300"/>
              <a:buNone/>
            </a:pPr>
            <a:r>
              <a:t/>
            </a:r>
            <a:endParaRPr/>
          </a:p>
        </p:txBody>
      </p:sp>
      <p:sp>
        <p:nvSpPr>
          <p:cNvPr id="331" name="Google Shape;331;p3"/>
          <p:cNvSpPr txBox="1"/>
          <p:nvPr>
            <p:ph idx="5" type="body"/>
          </p:nvPr>
        </p:nvSpPr>
        <p:spPr>
          <a:xfrm>
            <a:off x="730827" y="1808112"/>
            <a:ext cx="966194" cy="52026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300"/>
              <a:buNone/>
            </a:pPr>
            <a:r>
              <a:rPr lang="es-ES"/>
              <a:t>01</a:t>
            </a:r>
            <a:endParaRPr/>
          </a:p>
        </p:txBody>
      </p:sp>
      <p:sp>
        <p:nvSpPr>
          <p:cNvPr id="332" name="Google Shape;332;p3"/>
          <p:cNvSpPr txBox="1"/>
          <p:nvPr>
            <p:ph idx="6" type="body"/>
          </p:nvPr>
        </p:nvSpPr>
        <p:spPr>
          <a:xfrm>
            <a:off x="4577531" y="1808112"/>
            <a:ext cx="966194" cy="52026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300"/>
              <a:buNone/>
            </a:pPr>
            <a:r>
              <a:rPr lang="es-ES"/>
              <a:t>02</a:t>
            </a:r>
            <a:endParaRPr/>
          </a:p>
        </p:txBody>
      </p:sp>
      <p:sp>
        <p:nvSpPr>
          <p:cNvPr id="333" name="Google Shape;333;p3"/>
          <p:cNvSpPr txBox="1"/>
          <p:nvPr>
            <p:ph idx="7" type="body"/>
          </p:nvPr>
        </p:nvSpPr>
        <p:spPr>
          <a:xfrm>
            <a:off x="730827" y="3574819"/>
            <a:ext cx="966194" cy="52026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300"/>
              <a:buNone/>
            </a:pPr>
            <a:r>
              <a:rPr lang="es-ES"/>
              <a:t>03</a:t>
            </a:r>
            <a:endParaRPr/>
          </a:p>
        </p:txBody>
      </p:sp>
      <p:sp>
        <p:nvSpPr>
          <p:cNvPr id="334" name="Google Shape;334;p3"/>
          <p:cNvSpPr txBox="1"/>
          <p:nvPr>
            <p:ph idx="8" type="body"/>
          </p:nvPr>
        </p:nvSpPr>
        <p:spPr>
          <a:xfrm>
            <a:off x="4577531" y="3574819"/>
            <a:ext cx="966194" cy="52026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300"/>
              <a:buNone/>
            </a:pPr>
            <a:r>
              <a:rPr lang="es-ES"/>
              <a:t>04</a:t>
            </a:r>
            <a:endParaRPr/>
          </a:p>
        </p:txBody>
      </p:sp>
      <p:sp>
        <p:nvSpPr>
          <p:cNvPr id="335" name="Google Shape;335;p3"/>
          <p:cNvSpPr txBox="1"/>
          <p:nvPr>
            <p:ph idx="9" type="body"/>
          </p:nvPr>
        </p:nvSpPr>
        <p:spPr>
          <a:xfrm>
            <a:off x="1741371" y="2016923"/>
            <a:ext cx="2791800" cy="39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s-ES"/>
              <a:t>Explicación para entender en </a:t>
            </a:r>
            <a:r>
              <a:rPr lang="es-ES"/>
              <a:t>qué</a:t>
            </a:r>
            <a:r>
              <a:rPr lang="es-ES"/>
              <a:t> consiste esta metodología </a:t>
            </a:r>
            <a:r>
              <a:rPr lang="es-ES"/>
              <a:t>ágil</a:t>
            </a:r>
            <a:endParaRPr/>
          </a:p>
        </p:txBody>
      </p:sp>
      <p:sp>
        <p:nvSpPr>
          <p:cNvPr id="336" name="Google Shape;336;p3"/>
          <p:cNvSpPr txBox="1"/>
          <p:nvPr>
            <p:ph idx="13" type="body"/>
          </p:nvPr>
        </p:nvSpPr>
        <p:spPr>
          <a:xfrm>
            <a:off x="5588068" y="2016886"/>
            <a:ext cx="2791800" cy="39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s-ES"/>
              <a:t>Dentro encontramos sus roles, eventos y artefactos</a:t>
            </a:r>
            <a:endParaRPr/>
          </a:p>
        </p:txBody>
      </p:sp>
      <p:sp>
        <p:nvSpPr>
          <p:cNvPr id="337" name="Google Shape;337;p3"/>
          <p:cNvSpPr/>
          <p:nvPr/>
        </p:nvSpPr>
        <p:spPr>
          <a:xfrm>
            <a:off x="4303679" y="440915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3"/>
          <p:cNvSpPr/>
          <p:nvPr/>
        </p:nvSpPr>
        <p:spPr>
          <a:xfrm>
            <a:off x="8501376" y="108046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3"/>
          <p:cNvSpPr/>
          <p:nvPr/>
        </p:nvSpPr>
        <p:spPr>
          <a:xfrm>
            <a:off x="7127193" y="570046"/>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3"/>
          <p:cNvSpPr/>
          <p:nvPr/>
        </p:nvSpPr>
        <p:spPr>
          <a:xfrm>
            <a:off x="4267833" y="2733150"/>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3"/>
          <p:cNvSpPr/>
          <p:nvPr/>
        </p:nvSpPr>
        <p:spPr>
          <a:xfrm>
            <a:off x="2885065" y="1050771"/>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2" name="Google Shape;342;p3"/>
          <p:cNvGrpSpPr/>
          <p:nvPr/>
        </p:nvGrpSpPr>
        <p:grpSpPr>
          <a:xfrm>
            <a:off x="14726" y="4310815"/>
            <a:ext cx="773659" cy="963355"/>
            <a:chOff x="6696077" y="2921001"/>
            <a:chExt cx="330200" cy="411163"/>
          </a:xfrm>
        </p:grpSpPr>
        <p:sp>
          <p:nvSpPr>
            <p:cNvPr id="343" name="Google Shape;343;p3"/>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4" name="Google Shape;344;p3"/>
            <p:cNvGrpSpPr/>
            <p:nvPr/>
          </p:nvGrpSpPr>
          <p:grpSpPr>
            <a:xfrm>
              <a:off x="6699249" y="2924175"/>
              <a:ext cx="323854" cy="407989"/>
              <a:chOff x="6699249" y="2924175"/>
              <a:chExt cx="323854" cy="407989"/>
            </a:xfrm>
          </p:grpSpPr>
          <p:grpSp>
            <p:nvGrpSpPr>
              <p:cNvPr id="345" name="Google Shape;345;p3"/>
              <p:cNvGrpSpPr/>
              <p:nvPr/>
            </p:nvGrpSpPr>
            <p:grpSpPr>
              <a:xfrm>
                <a:off x="6699249" y="2924175"/>
                <a:ext cx="323854" cy="407989"/>
                <a:chOff x="6699249" y="2924175"/>
                <a:chExt cx="323854" cy="407989"/>
              </a:xfrm>
            </p:grpSpPr>
            <p:sp>
              <p:nvSpPr>
                <p:cNvPr id="346" name="Google Shape;346;p3"/>
                <p:cNvSpPr/>
                <p:nvPr/>
              </p:nvSpPr>
              <p:spPr>
                <a:xfrm>
                  <a:off x="6699253" y="2924175"/>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3"/>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3"/>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49" name="Google Shape;349;p3"/>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3"/>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51" name="Google Shape;351;p3"/>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p3"/>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3"/>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3"/>
          <p:cNvSpPr/>
          <p:nvPr/>
        </p:nvSpPr>
        <p:spPr>
          <a:xfrm>
            <a:off x="5727337" y="-12447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25"/>
          <p:cNvSpPr txBox="1"/>
          <p:nvPr>
            <p:ph type="title"/>
          </p:nvPr>
        </p:nvSpPr>
        <p:spPr>
          <a:xfrm>
            <a:off x="1435500" y="1951149"/>
            <a:ext cx="6324600" cy="922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8000"/>
              <a:buFont typeface="Poppins"/>
              <a:buNone/>
            </a:pPr>
            <a:r>
              <a:rPr lang="es-ES"/>
              <a:t>¡FIN!</a:t>
            </a:r>
            <a:endParaRPr/>
          </a:p>
        </p:txBody>
      </p:sp>
      <p:sp>
        <p:nvSpPr>
          <p:cNvPr id="817" name="Google Shape;817;p25"/>
          <p:cNvSpPr/>
          <p:nvPr/>
        </p:nvSpPr>
        <p:spPr>
          <a:xfrm>
            <a:off x="750430" y="1480189"/>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25"/>
          <p:cNvSpPr/>
          <p:nvPr/>
        </p:nvSpPr>
        <p:spPr>
          <a:xfrm>
            <a:off x="685651" y="3871154"/>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25"/>
          <p:cNvSpPr/>
          <p:nvPr/>
        </p:nvSpPr>
        <p:spPr>
          <a:xfrm>
            <a:off x="543796" y="2705736"/>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25"/>
          <p:cNvSpPr/>
          <p:nvPr/>
        </p:nvSpPr>
        <p:spPr>
          <a:xfrm>
            <a:off x="8017419" y="2796201"/>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25"/>
          <p:cNvSpPr/>
          <p:nvPr/>
        </p:nvSpPr>
        <p:spPr>
          <a:xfrm>
            <a:off x="8371772" y="502026"/>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25"/>
          <p:cNvSpPr/>
          <p:nvPr/>
        </p:nvSpPr>
        <p:spPr>
          <a:xfrm>
            <a:off x="7743221" y="4171152"/>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25"/>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4" name="Google Shape;824;p25"/>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5" name="Google Shape;825;p25"/>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6" name="Google Shape;826;p25"/>
          <p:cNvSpPr/>
          <p:nvPr/>
        </p:nvSpPr>
        <p:spPr>
          <a:xfrm>
            <a:off x="1966200" y="3610925"/>
            <a:ext cx="5263200" cy="82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17"/>
                                        </p:tgtEl>
                                        <p:attrNameLst>
                                          <p:attrName>style.visibility</p:attrName>
                                        </p:attrNameLst>
                                      </p:cBhvr>
                                      <p:to>
                                        <p:strVal val="visible"/>
                                      </p:to>
                                    </p:set>
                                    <p:anim calcmode="lin" valueType="num">
                                      <p:cBhvr additive="base">
                                        <p:cTn dur="500"/>
                                        <p:tgtEl>
                                          <p:spTgt spid="8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21"/>
                                        </p:tgtEl>
                                        <p:attrNameLst>
                                          <p:attrName>style.visibility</p:attrName>
                                        </p:attrNameLst>
                                      </p:cBhvr>
                                      <p:to>
                                        <p:strVal val="visible"/>
                                      </p:to>
                                    </p:set>
                                    <p:anim calcmode="lin" valueType="num">
                                      <p:cBhvr additive="base">
                                        <p:cTn dur="500"/>
                                        <p:tgtEl>
                                          <p:spTgt spid="8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20"/>
                                        </p:tgtEl>
                                        <p:attrNameLst>
                                          <p:attrName>style.visibility</p:attrName>
                                        </p:attrNameLst>
                                      </p:cBhvr>
                                      <p:to>
                                        <p:strVal val="visible"/>
                                      </p:to>
                                    </p:set>
                                    <p:anim calcmode="lin" valueType="num">
                                      <p:cBhvr additive="base">
                                        <p:cTn dur="500"/>
                                        <p:tgtEl>
                                          <p:spTgt spid="8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18"/>
                                        </p:tgtEl>
                                        <p:attrNameLst>
                                          <p:attrName>style.visibility</p:attrName>
                                        </p:attrNameLst>
                                      </p:cBhvr>
                                      <p:to>
                                        <p:strVal val="visible"/>
                                      </p:to>
                                    </p:set>
                                    <p:anim calcmode="lin" valueType="num">
                                      <p:cBhvr additive="base">
                                        <p:cTn dur="500"/>
                                        <p:tgtEl>
                                          <p:spTgt spid="8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p:nvPr/>
        </p:nvSpPr>
        <p:spPr>
          <a:xfrm>
            <a:off x="1540606" y="1770507"/>
            <a:ext cx="1383484" cy="1394828"/>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228600">
              <a:srgbClr val="000000"/>
            </a:outerShdw>
          </a:effectLst>
        </p:spPr>
        <p:txBody>
          <a:bodyPr anchorCtr="0" anchor="ctr" bIns="36000" lIns="91425" spcFirstLastPara="1" rIns="108000" wrap="square" tIns="144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4"/>
          <p:cNvSpPr txBox="1"/>
          <p:nvPr>
            <p:ph type="title"/>
          </p:nvPr>
        </p:nvSpPr>
        <p:spPr>
          <a:xfrm>
            <a:off x="3335803" y="1721060"/>
            <a:ext cx="3962400" cy="13271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EN QUÉ CONSISTE</a:t>
            </a:r>
            <a:endParaRPr/>
          </a:p>
        </p:txBody>
      </p:sp>
      <p:sp>
        <p:nvSpPr>
          <p:cNvPr id="361" name="Google Shape;361;p4"/>
          <p:cNvSpPr txBox="1"/>
          <p:nvPr>
            <p:ph idx="1" type="body"/>
          </p:nvPr>
        </p:nvSpPr>
        <p:spPr>
          <a:xfrm>
            <a:off x="3335803" y="2914092"/>
            <a:ext cx="3962400" cy="4298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lang="es-ES"/>
              <a:t>Explicación para entender en qué consiste esta metodología ágil</a:t>
            </a:r>
            <a:endParaRPr/>
          </a:p>
        </p:txBody>
      </p:sp>
      <p:sp>
        <p:nvSpPr>
          <p:cNvPr id="362" name="Google Shape;362;p4"/>
          <p:cNvSpPr txBox="1"/>
          <p:nvPr>
            <p:ph idx="2" type="body"/>
          </p:nvPr>
        </p:nvSpPr>
        <p:spPr>
          <a:xfrm>
            <a:off x="1545243" y="2230162"/>
            <a:ext cx="1380837" cy="72258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None/>
            </a:pPr>
            <a:r>
              <a:rPr lang="es-ES"/>
              <a:t>01</a:t>
            </a:r>
            <a:endParaRPr/>
          </a:p>
        </p:txBody>
      </p:sp>
      <p:sp>
        <p:nvSpPr>
          <p:cNvPr id="363" name="Google Shape;363;p4"/>
          <p:cNvSpPr/>
          <p:nvPr/>
        </p:nvSpPr>
        <p:spPr>
          <a:xfrm>
            <a:off x="4575658" y="4402694"/>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4"/>
          <p:cNvSpPr/>
          <p:nvPr/>
        </p:nvSpPr>
        <p:spPr>
          <a:xfrm>
            <a:off x="8454185" y="379326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4"/>
          <p:cNvSpPr/>
          <p:nvPr/>
        </p:nvSpPr>
        <p:spPr>
          <a:xfrm>
            <a:off x="775079" y="4004908"/>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4"/>
          <p:cNvSpPr/>
          <p:nvPr/>
        </p:nvSpPr>
        <p:spPr>
          <a:xfrm>
            <a:off x="3699264" y="564104"/>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4"/>
          <p:cNvSpPr/>
          <p:nvPr/>
        </p:nvSpPr>
        <p:spPr>
          <a:xfrm>
            <a:off x="7174566" y="1398553"/>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8" name="Google Shape;368;p4"/>
          <p:cNvGrpSpPr/>
          <p:nvPr/>
        </p:nvGrpSpPr>
        <p:grpSpPr>
          <a:xfrm>
            <a:off x="6293584" y="4050218"/>
            <a:ext cx="773659" cy="963355"/>
            <a:chOff x="6696077" y="2921001"/>
            <a:chExt cx="330200" cy="411163"/>
          </a:xfrm>
        </p:grpSpPr>
        <p:sp>
          <p:nvSpPr>
            <p:cNvPr id="369" name="Google Shape;369;p4"/>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70" name="Google Shape;370;p4"/>
            <p:cNvGrpSpPr/>
            <p:nvPr/>
          </p:nvGrpSpPr>
          <p:grpSpPr>
            <a:xfrm>
              <a:off x="6699249" y="2924175"/>
              <a:ext cx="323854" cy="407989"/>
              <a:chOff x="6699249" y="2924175"/>
              <a:chExt cx="323854" cy="407989"/>
            </a:xfrm>
          </p:grpSpPr>
          <p:grpSp>
            <p:nvGrpSpPr>
              <p:cNvPr id="371" name="Google Shape;371;p4"/>
              <p:cNvGrpSpPr/>
              <p:nvPr/>
            </p:nvGrpSpPr>
            <p:grpSpPr>
              <a:xfrm>
                <a:off x="6699249" y="2924175"/>
                <a:ext cx="323854" cy="407989"/>
                <a:chOff x="6699249" y="2924175"/>
                <a:chExt cx="323854" cy="407989"/>
              </a:xfrm>
            </p:grpSpPr>
            <p:sp>
              <p:nvSpPr>
                <p:cNvPr id="372" name="Google Shape;372;p4"/>
                <p:cNvSpPr/>
                <p:nvPr/>
              </p:nvSpPr>
              <p:spPr>
                <a:xfrm>
                  <a:off x="6699253" y="2924175"/>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4"/>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4"/>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5" name="Google Shape;375;p4"/>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4"/>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77" name="Google Shape;377;p4"/>
          <p:cNvSpPr/>
          <p:nvPr/>
        </p:nvSpPr>
        <p:spPr>
          <a:xfrm>
            <a:off x="8301313" y="4316925"/>
            <a:ext cx="590213" cy="595052"/>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4"/>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9" name="Google Shape;379;p4"/>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4"/>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1" name="Google Shape;381;p4"/>
          <p:cNvSpPr/>
          <p:nvPr/>
        </p:nvSpPr>
        <p:spPr>
          <a:xfrm>
            <a:off x="132134" y="4909156"/>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4"/>
          <p:cNvSpPr/>
          <p:nvPr/>
        </p:nvSpPr>
        <p:spPr>
          <a:xfrm>
            <a:off x="6876198" y="-18852"/>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500"/>
                                        <p:tgtEl>
                                          <p:spTgt spid="3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
          <p:cNvSpPr txBox="1"/>
          <p:nvPr>
            <p:ph idx="1" type="body"/>
          </p:nvPr>
        </p:nvSpPr>
        <p:spPr>
          <a:xfrm>
            <a:off x="946550" y="1341525"/>
            <a:ext cx="6230100" cy="2639700"/>
          </a:xfrm>
          <a:prstGeom prst="rect">
            <a:avLst/>
          </a:prstGeom>
          <a:noFill/>
          <a:ln>
            <a:noFill/>
          </a:ln>
        </p:spPr>
        <p:txBody>
          <a:bodyPr anchorCtr="0" anchor="t" bIns="45700" lIns="91425" spcFirstLastPara="1" rIns="91425" wrap="square" tIns="45700">
            <a:normAutofit/>
          </a:bodyPr>
          <a:lstStyle/>
          <a:p>
            <a:pPr indent="0" lvl="0" marL="0" rtl="0" algn="l">
              <a:spcBef>
                <a:spcPts val="750"/>
              </a:spcBef>
              <a:spcAft>
                <a:spcPts val="0"/>
              </a:spcAft>
              <a:buClr>
                <a:schemeClr val="dk1"/>
              </a:buClr>
              <a:buSzPts val="1100"/>
              <a:buFont typeface="Arial"/>
              <a:buNone/>
            </a:pPr>
            <a:r>
              <a:rPr lang="es-ES" sz="1400">
                <a:latin typeface="Poppins"/>
                <a:ea typeface="Poppins"/>
                <a:cs typeface="Poppins"/>
                <a:sym typeface="Poppins"/>
              </a:rPr>
              <a:t>Principalmente la metodología Scrum es un proceso para llevar a cabo un conjunto de tareas con el objetivo principal de trabajar para fomentar el trabajo en equipo.</a:t>
            </a:r>
            <a:endParaRPr sz="1400">
              <a:latin typeface="Poppins"/>
              <a:ea typeface="Poppins"/>
              <a:cs typeface="Poppins"/>
              <a:sym typeface="Poppins"/>
            </a:endParaRPr>
          </a:p>
          <a:p>
            <a:pPr indent="0" lvl="0" marL="0" rtl="0" algn="l">
              <a:spcBef>
                <a:spcPts val="750"/>
              </a:spcBef>
              <a:spcAft>
                <a:spcPts val="0"/>
              </a:spcAft>
              <a:buClr>
                <a:schemeClr val="dk1"/>
              </a:buClr>
              <a:buSzPts val="1100"/>
              <a:buFont typeface="Arial"/>
              <a:buNone/>
            </a:pPr>
            <a:r>
              <a:rPr lang="es-ES" sz="1400">
                <a:latin typeface="Poppins"/>
                <a:ea typeface="Poppins"/>
                <a:cs typeface="Poppins"/>
                <a:sym typeface="Poppins"/>
              </a:rPr>
              <a:t>En Scrum se van realizando entregas regulares y parciales del trabajo final, de manera prioritaria. Es usada para proyectos complejos donde suelen haber muchos cambios y se necesita una innovación constante para alcanzar el final</a:t>
            </a:r>
            <a:endParaRPr sz="1400">
              <a:latin typeface="Poppins"/>
              <a:ea typeface="Poppins"/>
              <a:cs typeface="Poppins"/>
              <a:sym typeface="Poppins"/>
            </a:endParaRPr>
          </a:p>
          <a:p>
            <a:pPr indent="0" lvl="0" marL="0" rtl="0" algn="l">
              <a:lnSpc>
                <a:spcPct val="90000"/>
              </a:lnSpc>
              <a:spcBef>
                <a:spcPts val="750"/>
              </a:spcBef>
              <a:spcAft>
                <a:spcPts val="0"/>
              </a:spcAft>
              <a:buClr>
                <a:schemeClr val="dk1"/>
              </a:buClr>
              <a:buSzPts val="1600"/>
              <a:buNone/>
            </a:pPr>
            <a:r>
              <a:rPr lang="es-ES" sz="1400">
                <a:latin typeface="Poppins"/>
                <a:ea typeface="Poppins"/>
                <a:cs typeface="Poppins"/>
                <a:sym typeface="Poppins"/>
              </a:rPr>
              <a:t>La esencia de Scrum es un equipo organizado por cuenta propia que aporta valor al cliente en un período limitado conocido como</a:t>
            </a:r>
            <a:r>
              <a:rPr i="1" lang="es-ES" sz="1400">
                <a:latin typeface="Poppins"/>
                <a:ea typeface="Poppins"/>
                <a:cs typeface="Poppins"/>
                <a:sym typeface="Poppins"/>
              </a:rPr>
              <a:t> </a:t>
            </a:r>
            <a:r>
              <a:rPr b="1" i="1" lang="es-ES" sz="1400">
                <a:latin typeface="Poppins"/>
                <a:ea typeface="Poppins"/>
                <a:cs typeface="Poppins"/>
                <a:sym typeface="Poppins"/>
              </a:rPr>
              <a:t>Sprint </a:t>
            </a:r>
            <a:r>
              <a:rPr i="1" lang="es-ES" sz="1400">
                <a:latin typeface="Poppins"/>
                <a:ea typeface="Poppins"/>
                <a:cs typeface="Poppins"/>
                <a:sym typeface="Poppins"/>
              </a:rPr>
              <a:t>(</a:t>
            </a:r>
            <a:r>
              <a:rPr lang="es-ES" sz="1200">
                <a:latin typeface="Poppins"/>
                <a:ea typeface="Poppins"/>
                <a:cs typeface="Poppins"/>
                <a:sym typeface="Poppins"/>
              </a:rPr>
              <a:t>lo explicaremos más adelante</a:t>
            </a:r>
            <a:r>
              <a:rPr i="1" lang="es-ES" sz="1400">
                <a:latin typeface="Poppins"/>
                <a:ea typeface="Poppins"/>
                <a:cs typeface="Poppins"/>
                <a:sym typeface="Poppins"/>
              </a:rPr>
              <a:t>).</a:t>
            </a:r>
            <a:r>
              <a:rPr lang="es-ES" sz="1400">
                <a:latin typeface="Poppins"/>
                <a:ea typeface="Poppins"/>
                <a:cs typeface="Poppins"/>
                <a:sym typeface="Poppins"/>
              </a:rPr>
              <a:t> Scrum define los artefactos, los roles y los eventos asociados a cada </a:t>
            </a:r>
            <a:r>
              <a:rPr b="1" i="1" lang="es-ES" sz="1400">
                <a:latin typeface="Poppins"/>
                <a:ea typeface="Poppins"/>
                <a:cs typeface="Poppins"/>
                <a:sym typeface="Poppins"/>
              </a:rPr>
              <a:t>Sprint.</a:t>
            </a:r>
            <a:br>
              <a:rPr lang="es-ES"/>
            </a:br>
            <a:endParaRPr/>
          </a:p>
        </p:txBody>
      </p:sp>
      <p:sp>
        <p:nvSpPr>
          <p:cNvPr id="388" name="Google Shape;388;p5"/>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EN </a:t>
            </a:r>
            <a:r>
              <a:rPr lang="es-ES"/>
              <a:t>QUÉ</a:t>
            </a:r>
            <a:r>
              <a:rPr lang="es-ES"/>
              <a:t> CONSISTE</a:t>
            </a:r>
            <a:endParaRPr/>
          </a:p>
        </p:txBody>
      </p:sp>
      <p:sp>
        <p:nvSpPr>
          <p:cNvPr id="389" name="Google Shape;389;p5"/>
          <p:cNvSpPr/>
          <p:nvPr/>
        </p:nvSpPr>
        <p:spPr>
          <a:xfrm>
            <a:off x="5356427" y="410583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5"/>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5"/>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5"/>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5"/>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94" name="Google Shape;394;p5"/>
          <p:cNvGrpSpPr/>
          <p:nvPr/>
        </p:nvGrpSpPr>
        <p:grpSpPr>
          <a:xfrm>
            <a:off x="7280347" y="3286937"/>
            <a:ext cx="773659" cy="963355"/>
            <a:chOff x="6696077" y="2921001"/>
            <a:chExt cx="330200" cy="411163"/>
          </a:xfrm>
        </p:grpSpPr>
        <p:sp>
          <p:nvSpPr>
            <p:cNvPr id="395" name="Google Shape;395;p5"/>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96" name="Google Shape;396;p5"/>
            <p:cNvGrpSpPr/>
            <p:nvPr/>
          </p:nvGrpSpPr>
          <p:grpSpPr>
            <a:xfrm>
              <a:off x="6699249" y="2924175"/>
              <a:ext cx="323854" cy="407989"/>
              <a:chOff x="6699249" y="2924175"/>
              <a:chExt cx="323854" cy="407989"/>
            </a:xfrm>
          </p:grpSpPr>
          <p:grpSp>
            <p:nvGrpSpPr>
              <p:cNvPr id="397" name="Google Shape;397;p5"/>
              <p:cNvGrpSpPr/>
              <p:nvPr/>
            </p:nvGrpSpPr>
            <p:grpSpPr>
              <a:xfrm>
                <a:off x="6699249" y="2924175"/>
                <a:ext cx="323854" cy="407989"/>
                <a:chOff x="6699249" y="2924175"/>
                <a:chExt cx="323854" cy="407989"/>
              </a:xfrm>
            </p:grpSpPr>
            <p:sp>
              <p:nvSpPr>
                <p:cNvPr id="398" name="Google Shape;398;p5"/>
                <p:cNvSpPr/>
                <p:nvPr/>
              </p:nvSpPr>
              <p:spPr>
                <a:xfrm>
                  <a:off x="6699253" y="2924175"/>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5"/>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5"/>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01" name="Google Shape;401;p5"/>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5"/>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03" name="Google Shape;403;p5"/>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5"/>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5" name="Google Shape;405;p5"/>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5"/>
          <p:cNvSpPr/>
          <p:nvPr/>
        </p:nvSpPr>
        <p:spPr>
          <a:xfrm>
            <a:off x="7151167" y="5008119"/>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07" name="Google Shape;407;p5"/>
          <p:cNvGrpSpPr/>
          <p:nvPr/>
        </p:nvGrpSpPr>
        <p:grpSpPr>
          <a:xfrm>
            <a:off x="977085" y="4908455"/>
            <a:ext cx="1199268" cy="599634"/>
            <a:chOff x="5638801" y="2709863"/>
            <a:chExt cx="495300" cy="247650"/>
          </a:xfrm>
        </p:grpSpPr>
        <p:sp>
          <p:nvSpPr>
            <p:cNvPr id="408" name="Google Shape;408;p5"/>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5"/>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500"/>
                                        <p:tgtEl>
                                          <p:spTgt spid="3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0d1cf7357a_0_11"/>
          <p:cNvSpPr/>
          <p:nvPr/>
        </p:nvSpPr>
        <p:spPr>
          <a:xfrm>
            <a:off x="1540606" y="1770507"/>
            <a:ext cx="1383484" cy="1394828"/>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lt2"/>
          </a:solidFill>
          <a:ln cap="flat" cmpd="sng" w="15875">
            <a:solidFill>
              <a:schemeClr val="dk1"/>
            </a:solidFill>
            <a:prstDash val="solid"/>
            <a:round/>
            <a:headEnd len="sm" w="sm" type="none"/>
            <a:tailEnd len="sm" w="sm" type="none"/>
          </a:ln>
          <a:effectLst>
            <a:outerShdw rotWithShape="0" algn="tl" dir="2700000" dist="228600">
              <a:srgbClr val="000000"/>
            </a:outerShdw>
          </a:effectLst>
        </p:spPr>
        <p:txBody>
          <a:bodyPr anchorCtr="0" anchor="ctr" bIns="36000" lIns="91425" spcFirstLastPara="1" rIns="108000" wrap="square" tIns="144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g30d1cf7357a_0_11"/>
          <p:cNvSpPr txBox="1"/>
          <p:nvPr>
            <p:ph type="title"/>
          </p:nvPr>
        </p:nvSpPr>
        <p:spPr>
          <a:xfrm>
            <a:off x="3335803" y="1721060"/>
            <a:ext cx="3962400" cy="132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CARACTERÍSTICAS</a:t>
            </a:r>
            <a:endParaRPr/>
          </a:p>
        </p:txBody>
      </p:sp>
      <p:sp>
        <p:nvSpPr>
          <p:cNvPr id="416" name="Google Shape;416;g30d1cf7357a_0_11"/>
          <p:cNvSpPr txBox="1"/>
          <p:nvPr>
            <p:ph idx="1" type="body"/>
          </p:nvPr>
        </p:nvSpPr>
        <p:spPr>
          <a:xfrm>
            <a:off x="3335803" y="2914092"/>
            <a:ext cx="3962400" cy="429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lang="es-ES"/>
              <a:t>Dentro encontramos sus roles, eventos y artefactos</a:t>
            </a:r>
            <a:endParaRPr/>
          </a:p>
        </p:txBody>
      </p:sp>
      <p:sp>
        <p:nvSpPr>
          <p:cNvPr id="417" name="Google Shape;417;g30d1cf7357a_0_11"/>
          <p:cNvSpPr txBox="1"/>
          <p:nvPr>
            <p:ph idx="2" type="body"/>
          </p:nvPr>
        </p:nvSpPr>
        <p:spPr>
          <a:xfrm>
            <a:off x="1545243" y="2230162"/>
            <a:ext cx="1380900" cy="722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None/>
            </a:pPr>
            <a:r>
              <a:rPr lang="es-ES"/>
              <a:t>02</a:t>
            </a:r>
            <a:endParaRPr/>
          </a:p>
        </p:txBody>
      </p:sp>
      <p:sp>
        <p:nvSpPr>
          <p:cNvPr id="418" name="Google Shape;418;g30d1cf7357a_0_11"/>
          <p:cNvSpPr/>
          <p:nvPr/>
        </p:nvSpPr>
        <p:spPr>
          <a:xfrm>
            <a:off x="4575658" y="4402694"/>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g30d1cf7357a_0_11"/>
          <p:cNvSpPr/>
          <p:nvPr/>
        </p:nvSpPr>
        <p:spPr>
          <a:xfrm>
            <a:off x="8454185" y="379326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g30d1cf7357a_0_11"/>
          <p:cNvSpPr/>
          <p:nvPr/>
        </p:nvSpPr>
        <p:spPr>
          <a:xfrm>
            <a:off x="775079" y="4004908"/>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g30d1cf7357a_0_11"/>
          <p:cNvSpPr/>
          <p:nvPr/>
        </p:nvSpPr>
        <p:spPr>
          <a:xfrm>
            <a:off x="3699264" y="564104"/>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g30d1cf7357a_0_11"/>
          <p:cNvSpPr/>
          <p:nvPr/>
        </p:nvSpPr>
        <p:spPr>
          <a:xfrm>
            <a:off x="7174566" y="1398553"/>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23" name="Google Shape;423;g30d1cf7357a_0_11"/>
          <p:cNvGrpSpPr/>
          <p:nvPr/>
        </p:nvGrpSpPr>
        <p:grpSpPr>
          <a:xfrm>
            <a:off x="6293576" y="4050217"/>
            <a:ext cx="773660" cy="963355"/>
            <a:chOff x="6696077" y="2921001"/>
            <a:chExt cx="330200" cy="411163"/>
          </a:xfrm>
        </p:grpSpPr>
        <p:sp>
          <p:nvSpPr>
            <p:cNvPr id="424" name="Google Shape;424;g30d1cf7357a_0_11"/>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25" name="Google Shape;425;g30d1cf7357a_0_11"/>
            <p:cNvGrpSpPr/>
            <p:nvPr/>
          </p:nvGrpSpPr>
          <p:grpSpPr>
            <a:xfrm>
              <a:off x="6699249" y="2924175"/>
              <a:ext cx="323854" cy="407989"/>
              <a:chOff x="6699249" y="2924175"/>
              <a:chExt cx="323854" cy="407989"/>
            </a:xfrm>
          </p:grpSpPr>
          <p:grpSp>
            <p:nvGrpSpPr>
              <p:cNvPr id="426" name="Google Shape;426;g30d1cf7357a_0_11"/>
              <p:cNvGrpSpPr/>
              <p:nvPr/>
            </p:nvGrpSpPr>
            <p:grpSpPr>
              <a:xfrm>
                <a:off x="6699249" y="2924175"/>
                <a:ext cx="323854" cy="407989"/>
                <a:chOff x="6699249" y="2924175"/>
                <a:chExt cx="323854" cy="407989"/>
              </a:xfrm>
            </p:grpSpPr>
            <p:sp>
              <p:nvSpPr>
                <p:cNvPr id="427" name="Google Shape;427;g30d1cf7357a_0_11"/>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g30d1cf7357a_0_11"/>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g30d1cf7357a_0_11"/>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0" name="Google Shape;430;g30d1cf7357a_0_11"/>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g30d1cf7357a_0_11"/>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32" name="Google Shape;432;g30d1cf7357a_0_11"/>
          <p:cNvSpPr/>
          <p:nvPr/>
        </p:nvSpPr>
        <p:spPr>
          <a:xfrm>
            <a:off x="8301313" y="4316925"/>
            <a:ext cx="590213" cy="595052"/>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g30d1cf7357a_0_11"/>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g30d1cf7357a_0_11"/>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g30d1cf7357a_0_11"/>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g30d1cf7357a_0_11"/>
          <p:cNvSpPr/>
          <p:nvPr/>
        </p:nvSpPr>
        <p:spPr>
          <a:xfrm>
            <a:off x="132134" y="4909156"/>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g30d1cf7357a_0_11"/>
          <p:cNvSpPr/>
          <p:nvPr/>
        </p:nvSpPr>
        <p:spPr>
          <a:xfrm>
            <a:off x="6876198" y="-18852"/>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500"/>
                                        <p:tgtEl>
                                          <p:spTgt spid="4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500"/>
                                        <p:tgtEl>
                                          <p:spTgt spid="4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30d1cf7357a_0_68"/>
          <p:cNvSpPr txBox="1"/>
          <p:nvPr>
            <p:ph idx="1" type="body"/>
          </p:nvPr>
        </p:nvSpPr>
        <p:spPr>
          <a:xfrm>
            <a:off x="946550" y="1341525"/>
            <a:ext cx="6230100" cy="30114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750"/>
              </a:spcBef>
              <a:spcAft>
                <a:spcPts val="0"/>
              </a:spcAft>
              <a:buClr>
                <a:schemeClr val="dk1"/>
              </a:buClr>
              <a:buSzPts val="1600"/>
              <a:buNone/>
            </a:pPr>
            <a:r>
              <a:rPr lang="es-ES" sz="1400">
                <a:latin typeface="Poppins"/>
                <a:ea typeface="Poppins"/>
                <a:cs typeface="Poppins"/>
                <a:sym typeface="Poppins"/>
              </a:rPr>
              <a:t>Son lo que denominariamos las fases para la </a:t>
            </a:r>
            <a:r>
              <a:rPr lang="es-ES" sz="1400">
                <a:latin typeface="Poppins"/>
                <a:ea typeface="Poppins"/>
                <a:cs typeface="Poppins"/>
                <a:sym typeface="Poppins"/>
              </a:rPr>
              <a:t>implementación</a:t>
            </a:r>
            <a:r>
              <a:rPr lang="es-ES" sz="1400">
                <a:latin typeface="Poppins"/>
                <a:ea typeface="Poppins"/>
                <a:cs typeface="Poppins"/>
                <a:sym typeface="Poppins"/>
              </a:rPr>
              <a:t> del proyecto, en las que consiste una serie de </a:t>
            </a:r>
            <a:r>
              <a:rPr lang="es-ES" sz="1400">
                <a:latin typeface="Poppins"/>
                <a:ea typeface="Poppins"/>
                <a:cs typeface="Poppins"/>
                <a:sym typeface="Poppins"/>
              </a:rPr>
              <a:t>reuniones</a:t>
            </a:r>
            <a:r>
              <a:rPr lang="es-ES" sz="1400">
                <a:latin typeface="Poppins"/>
                <a:ea typeface="Poppins"/>
                <a:cs typeface="Poppins"/>
                <a:sym typeface="Poppins"/>
              </a:rPr>
              <a:t> que se </a:t>
            </a:r>
            <a:r>
              <a:rPr lang="es-ES" sz="1400">
                <a:latin typeface="Poppins"/>
                <a:ea typeface="Poppins"/>
                <a:cs typeface="Poppins"/>
                <a:sym typeface="Poppins"/>
              </a:rPr>
              <a:t>llevan</a:t>
            </a:r>
            <a:r>
              <a:rPr lang="es-ES" sz="1400">
                <a:latin typeface="Poppins"/>
                <a:ea typeface="Poppins"/>
                <a:cs typeface="Poppins"/>
                <a:sym typeface="Poppins"/>
              </a:rPr>
              <a:t> a cabo para cumplir con los distintos eventos que conlleva el trabajo completo.</a:t>
            </a:r>
            <a:endParaRPr sz="1400">
              <a:latin typeface="Poppins"/>
              <a:ea typeface="Poppins"/>
              <a:cs typeface="Poppins"/>
              <a:sym typeface="Poppins"/>
            </a:endParaRPr>
          </a:p>
          <a:p>
            <a:pPr indent="-304800" lvl="0" marL="457200" rtl="0" algn="l">
              <a:spcBef>
                <a:spcPts val="750"/>
              </a:spcBef>
              <a:spcAft>
                <a:spcPts val="0"/>
              </a:spcAft>
              <a:buClr>
                <a:srgbClr val="FF6B65"/>
              </a:buClr>
              <a:buSzPts val="1200"/>
              <a:buFont typeface="Poppins"/>
              <a:buAutoNum type="arabicPeriod"/>
            </a:pPr>
            <a:r>
              <a:rPr b="1" lang="es-ES" sz="1200">
                <a:solidFill>
                  <a:srgbClr val="FF6B65"/>
                </a:solidFill>
                <a:latin typeface="Poppins"/>
                <a:ea typeface="Poppins"/>
                <a:cs typeface="Poppins"/>
                <a:sym typeface="Poppins"/>
              </a:rPr>
              <a:t>Planificación del Sprint</a:t>
            </a:r>
            <a:endParaRPr b="1" sz="1200">
              <a:solidFill>
                <a:srgbClr val="FF6B65"/>
              </a:solidFill>
              <a:latin typeface="Poppins"/>
              <a:ea typeface="Poppins"/>
              <a:cs typeface="Poppins"/>
              <a:sym typeface="Poppins"/>
            </a:endParaRPr>
          </a:p>
          <a:p>
            <a:pPr indent="0" lvl="0" marL="457200" rtl="0" algn="l">
              <a:spcBef>
                <a:spcPts val="750"/>
              </a:spcBef>
              <a:spcAft>
                <a:spcPts val="0"/>
              </a:spcAft>
              <a:buClr>
                <a:schemeClr val="dk1"/>
              </a:buClr>
              <a:buSzPts val="1100"/>
              <a:buNone/>
            </a:pPr>
            <a:r>
              <a:rPr lang="es-ES" sz="1200">
                <a:latin typeface="Poppins"/>
                <a:ea typeface="Poppins"/>
                <a:cs typeface="Poppins"/>
                <a:sym typeface="Poppins"/>
              </a:rPr>
              <a:t>Durante este evento, el equipo estima el trabajo que se debe completar durante el siguiente Sprint. Se definen los objetivos del Sprint y a que miembro se le asigna cada tarea.</a:t>
            </a:r>
            <a:endParaRPr sz="1200">
              <a:latin typeface="Poppins"/>
              <a:ea typeface="Poppins"/>
              <a:cs typeface="Poppins"/>
              <a:sym typeface="Poppins"/>
            </a:endParaRPr>
          </a:p>
          <a:p>
            <a:pPr indent="0" lvl="0" marL="457200" rtl="0" algn="l">
              <a:spcBef>
                <a:spcPts val="750"/>
              </a:spcBef>
              <a:spcAft>
                <a:spcPts val="0"/>
              </a:spcAft>
              <a:buClr>
                <a:schemeClr val="dk1"/>
              </a:buClr>
              <a:buSzPts val="1100"/>
              <a:buNone/>
            </a:pPr>
            <a:r>
              <a:t/>
            </a:r>
            <a:endParaRPr sz="1200">
              <a:latin typeface="Poppins"/>
              <a:ea typeface="Poppins"/>
              <a:cs typeface="Poppins"/>
              <a:sym typeface="Poppins"/>
            </a:endParaRPr>
          </a:p>
          <a:p>
            <a:pPr indent="-304800" lvl="0" marL="457200" rtl="0" algn="l">
              <a:lnSpc>
                <a:spcPct val="90000"/>
              </a:lnSpc>
              <a:spcBef>
                <a:spcPts val="750"/>
              </a:spcBef>
              <a:spcAft>
                <a:spcPts val="0"/>
              </a:spcAft>
              <a:buClr>
                <a:srgbClr val="FF6B65"/>
              </a:buClr>
              <a:buSzPts val="1200"/>
              <a:buFont typeface="Poppins"/>
              <a:buAutoNum type="arabicPeriod"/>
            </a:pPr>
            <a:r>
              <a:rPr b="1" lang="es-ES" sz="1200">
                <a:solidFill>
                  <a:srgbClr val="FF6B65"/>
                </a:solidFill>
                <a:latin typeface="Poppins"/>
                <a:ea typeface="Poppins"/>
                <a:cs typeface="Poppins"/>
                <a:sym typeface="Poppins"/>
              </a:rPr>
              <a:t>Scrum Diario</a:t>
            </a:r>
            <a:endParaRPr b="1" sz="1200">
              <a:solidFill>
                <a:srgbClr val="FF6B65"/>
              </a:solidFill>
              <a:latin typeface="Poppins"/>
              <a:ea typeface="Poppins"/>
              <a:cs typeface="Poppins"/>
              <a:sym typeface="Poppins"/>
            </a:endParaRPr>
          </a:p>
          <a:p>
            <a:pPr indent="0" lvl="0" marL="457200" rtl="0" algn="l">
              <a:lnSpc>
                <a:spcPct val="90000"/>
              </a:lnSpc>
              <a:spcBef>
                <a:spcPts val="750"/>
              </a:spcBef>
              <a:spcAft>
                <a:spcPts val="0"/>
              </a:spcAft>
              <a:buNone/>
            </a:pPr>
            <a:r>
              <a:rPr lang="es-ES" sz="1200">
                <a:latin typeface="Poppins"/>
                <a:ea typeface="Poppins"/>
                <a:cs typeface="Poppins"/>
                <a:sym typeface="Poppins"/>
              </a:rPr>
              <a:t>Es una reunión diaria corta donde el equipo sincroniza actividades y reporta progresos y obstáculos. Es </a:t>
            </a:r>
            <a:r>
              <a:rPr lang="es-ES" sz="1200">
                <a:latin typeface="Poppins"/>
                <a:ea typeface="Poppins"/>
                <a:cs typeface="Poppins"/>
                <a:sym typeface="Poppins"/>
              </a:rPr>
              <a:t>crucial </a:t>
            </a:r>
            <a:r>
              <a:rPr lang="es-ES" sz="1200">
                <a:latin typeface="Poppins"/>
                <a:ea typeface="Poppins"/>
                <a:cs typeface="Poppins"/>
                <a:sym typeface="Poppins"/>
              </a:rPr>
              <a:t>para identificar problemas y poder solucionarlos para así poder pasar a los siguientes objetivos sin retrasarlos.</a:t>
            </a:r>
            <a:endParaRPr sz="1200">
              <a:latin typeface="Poppins"/>
              <a:ea typeface="Poppins"/>
              <a:cs typeface="Poppins"/>
              <a:sym typeface="Poppins"/>
            </a:endParaRPr>
          </a:p>
        </p:txBody>
      </p:sp>
      <p:sp>
        <p:nvSpPr>
          <p:cNvPr id="443" name="Google Shape;443;g30d1cf7357a_0_68"/>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2.1	EVENTOS</a:t>
            </a:r>
            <a:endParaRPr/>
          </a:p>
        </p:txBody>
      </p:sp>
      <p:sp>
        <p:nvSpPr>
          <p:cNvPr id="444" name="Google Shape;444;g30d1cf7357a_0_68"/>
          <p:cNvSpPr/>
          <p:nvPr/>
        </p:nvSpPr>
        <p:spPr>
          <a:xfrm>
            <a:off x="7151177" y="44823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g30d1cf7357a_0_68"/>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g30d1cf7357a_0_68"/>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g30d1cf7357a_0_68"/>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g30d1cf7357a_0_68"/>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49" name="Google Shape;449;g30d1cf7357a_0_68"/>
          <p:cNvGrpSpPr/>
          <p:nvPr/>
        </p:nvGrpSpPr>
        <p:grpSpPr>
          <a:xfrm>
            <a:off x="7280347" y="3286937"/>
            <a:ext cx="773660" cy="963355"/>
            <a:chOff x="6696077" y="2921001"/>
            <a:chExt cx="330200" cy="411163"/>
          </a:xfrm>
        </p:grpSpPr>
        <p:sp>
          <p:nvSpPr>
            <p:cNvPr id="450" name="Google Shape;450;g30d1cf7357a_0_68"/>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51" name="Google Shape;451;g30d1cf7357a_0_68"/>
            <p:cNvGrpSpPr/>
            <p:nvPr/>
          </p:nvGrpSpPr>
          <p:grpSpPr>
            <a:xfrm>
              <a:off x="6699249" y="2924175"/>
              <a:ext cx="323854" cy="407989"/>
              <a:chOff x="6699249" y="2924175"/>
              <a:chExt cx="323854" cy="407989"/>
            </a:xfrm>
          </p:grpSpPr>
          <p:grpSp>
            <p:nvGrpSpPr>
              <p:cNvPr id="452" name="Google Shape;452;g30d1cf7357a_0_68"/>
              <p:cNvGrpSpPr/>
              <p:nvPr/>
            </p:nvGrpSpPr>
            <p:grpSpPr>
              <a:xfrm>
                <a:off x="6699249" y="2924175"/>
                <a:ext cx="323854" cy="407989"/>
                <a:chOff x="6699249" y="2924175"/>
                <a:chExt cx="323854" cy="407989"/>
              </a:xfrm>
            </p:grpSpPr>
            <p:sp>
              <p:nvSpPr>
                <p:cNvPr id="453" name="Google Shape;453;g30d1cf7357a_0_68"/>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g30d1cf7357a_0_68"/>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g30d1cf7357a_0_68"/>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6" name="Google Shape;456;g30d1cf7357a_0_68"/>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g30d1cf7357a_0_68"/>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58" name="Google Shape;458;g30d1cf7357a_0_68"/>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g30d1cf7357a_0_68"/>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g30d1cf7357a_0_68"/>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g30d1cf7357a_0_68"/>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62" name="Google Shape;462;g30d1cf7357a_0_68"/>
          <p:cNvGrpSpPr/>
          <p:nvPr/>
        </p:nvGrpSpPr>
        <p:grpSpPr>
          <a:xfrm>
            <a:off x="977107" y="4908465"/>
            <a:ext cx="1199270" cy="599635"/>
            <a:chOff x="5638801" y="2709863"/>
            <a:chExt cx="495300" cy="247650"/>
          </a:xfrm>
        </p:grpSpPr>
        <p:sp>
          <p:nvSpPr>
            <p:cNvPr id="463" name="Google Shape;463;g30d1cf7357a_0_68"/>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g30d1cf7357a_0_68"/>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0d1cf7357a_0_214"/>
          <p:cNvSpPr txBox="1"/>
          <p:nvPr>
            <p:ph idx="1" type="body"/>
          </p:nvPr>
        </p:nvSpPr>
        <p:spPr>
          <a:xfrm>
            <a:off x="946550" y="1341525"/>
            <a:ext cx="6230100" cy="2305800"/>
          </a:xfrm>
          <a:prstGeom prst="rect">
            <a:avLst/>
          </a:prstGeom>
          <a:noFill/>
          <a:ln>
            <a:noFill/>
          </a:ln>
        </p:spPr>
        <p:txBody>
          <a:bodyPr anchorCtr="0" anchor="t" bIns="45700" lIns="91425" spcFirstLastPara="1" rIns="91425" wrap="square" tIns="45700">
            <a:spAutoFit/>
          </a:bodyPr>
          <a:lstStyle/>
          <a:p>
            <a:pPr indent="0" lvl="0" marL="0" rtl="0" algn="l">
              <a:spcBef>
                <a:spcPts val="750"/>
              </a:spcBef>
              <a:spcAft>
                <a:spcPts val="0"/>
              </a:spcAft>
              <a:buNone/>
            </a:pPr>
            <a:r>
              <a:rPr b="1" lang="es-ES" sz="1200">
                <a:solidFill>
                  <a:srgbClr val="FF6B65"/>
                </a:solidFill>
                <a:latin typeface="Poppins"/>
                <a:ea typeface="Poppins"/>
                <a:cs typeface="Poppins"/>
                <a:sym typeface="Poppins"/>
              </a:rPr>
              <a:t>   3.	Sprint Review</a:t>
            </a:r>
            <a:endParaRPr b="1" sz="1200">
              <a:solidFill>
                <a:srgbClr val="FF6B65"/>
              </a:solidFill>
              <a:latin typeface="Poppins"/>
              <a:ea typeface="Poppins"/>
              <a:cs typeface="Poppins"/>
              <a:sym typeface="Poppins"/>
            </a:endParaRPr>
          </a:p>
          <a:p>
            <a:pPr indent="0" lvl="0" marL="457200" rtl="0" algn="l">
              <a:spcBef>
                <a:spcPts val="750"/>
              </a:spcBef>
              <a:spcAft>
                <a:spcPts val="0"/>
              </a:spcAft>
              <a:buClr>
                <a:schemeClr val="dk1"/>
              </a:buClr>
              <a:buSzPts val="1100"/>
              <a:buNone/>
            </a:pPr>
            <a:r>
              <a:rPr lang="es-ES" sz="1200">
                <a:latin typeface="Poppins"/>
                <a:ea typeface="Poppins"/>
                <a:cs typeface="Poppins"/>
                <a:sym typeface="Poppins"/>
              </a:rPr>
              <a:t>Son reuniones donde participa también el cliente, donde se muestran los resultados obtenidos. La presencia del cliente es fundamental para conseguir un feedback real y de calidad y para crear una relación más cercana.</a:t>
            </a:r>
            <a:endParaRPr sz="1200">
              <a:latin typeface="Poppins"/>
              <a:ea typeface="Poppins"/>
              <a:cs typeface="Poppins"/>
              <a:sym typeface="Poppins"/>
            </a:endParaRPr>
          </a:p>
          <a:p>
            <a:pPr indent="0" lvl="0" marL="457200" rtl="0" algn="l">
              <a:spcBef>
                <a:spcPts val="750"/>
              </a:spcBef>
              <a:spcAft>
                <a:spcPts val="0"/>
              </a:spcAft>
              <a:buClr>
                <a:schemeClr val="dk1"/>
              </a:buClr>
              <a:buSzPts val="1100"/>
              <a:buNone/>
            </a:pPr>
            <a:r>
              <a:t/>
            </a:r>
            <a:endParaRPr sz="1200">
              <a:latin typeface="Poppins"/>
              <a:ea typeface="Poppins"/>
              <a:cs typeface="Poppins"/>
              <a:sym typeface="Poppins"/>
            </a:endParaRPr>
          </a:p>
          <a:p>
            <a:pPr indent="0" lvl="0" marL="0" rtl="0" algn="l">
              <a:lnSpc>
                <a:spcPct val="90000"/>
              </a:lnSpc>
              <a:spcBef>
                <a:spcPts val="750"/>
              </a:spcBef>
              <a:spcAft>
                <a:spcPts val="0"/>
              </a:spcAft>
              <a:buNone/>
            </a:pPr>
            <a:r>
              <a:rPr b="1" lang="es-ES" sz="1200">
                <a:solidFill>
                  <a:srgbClr val="FF6B65"/>
                </a:solidFill>
                <a:latin typeface="Poppins"/>
                <a:ea typeface="Poppins"/>
                <a:cs typeface="Poppins"/>
                <a:sym typeface="Poppins"/>
              </a:rPr>
              <a:t>  4.	Retrospective</a:t>
            </a:r>
            <a:endParaRPr b="1" sz="1200">
              <a:solidFill>
                <a:srgbClr val="FF6B65"/>
              </a:solidFill>
              <a:latin typeface="Poppins"/>
              <a:ea typeface="Poppins"/>
              <a:cs typeface="Poppins"/>
              <a:sym typeface="Poppins"/>
            </a:endParaRPr>
          </a:p>
          <a:p>
            <a:pPr indent="0" lvl="0" marL="457200" rtl="0" algn="l">
              <a:lnSpc>
                <a:spcPct val="90000"/>
              </a:lnSpc>
              <a:spcBef>
                <a:spcPts val="750"/>
              </a:spcBef>
              <a:spcAft>
                <a:spcPts val="0"/>
              </a:spcAft>
              <a:buNone/>
            </a:pPr>
            <a:r>
              <a:rPr lang="es-ES" sz="1200">
                <a:latin typeface="Poppins"/>
                <a:ea typeface="Poppins"/>
                <a:cs typeface="Poppins"/>
                <a:sym typeface="Poppins"/>
              </a:rPr>
              <a:t>Es una reunión final tras concluir el proyecto donde se revisa todo lo que ha ocurrido durante el sprint, tanto lo que se hizo bien como no, las cosas a mejorar y donde </a:t>
            </a:r>
            <a:r>
              <a:rPr lang="es-ES" sz="1200">
                <a:latin typeface="Poppins"/>
                <a:ea typeface="Poppins"/>
                <a:cs typeface="Poppins"/>
                <a:sym typeface="Poppins"/>
              </a:rPr>
              <a:t>tuvieron</a:t>
            </a:r>
            <a:r>
              <a:rPr lang="es-ES" sz="1200">
                <a:latin typeface="Poppins"/>
                <a:ea typeface="Poppins"/>
                <a:cs typeface="Poppins"/>
                <a:sym typeface="Poppins"/>
              </a:rPr>
              <a:t> más dificultades. El objetivo es </a:t>
            </a:r>
            <a:r>
              <a:rPr lang="es-ES" sz="1200">
                <a:latin typeface="Poppins"/>
                <a:ea typeface="Poppins"/>
                <a:cs typeface="Poppins"/>
                <a:sym typeface="Poppins"/>
              </a:rPr>
              <a:t>recopilar</a:t>
            </a:r>
            <a:r>
              <a:rPr lang="es-ES" sz="1200">
                <a:latin typeface="Poppins"/>
                <a:ea typeface="Poppins"/>
                <a:cs typeface="Poppins"/>
                <a:sym typeface="Poppins"/>
              </a:rPr>
              <a:t> todo lo anterior para mejorar en el futuro</a:t>
            </a:r>
            <a:endParaRPr sz="1200">
              <a:latin typeface="Poppins"/>
              <a:ea typeface="Poppins"/>
              <a:cs typeface="Poppins"/>
              <a:sym typeface="Poppins"/>
            </a:endParaRPr>
          </a:p>
        </p:txBody>
      </p:sp>
      <p:sp>
        <p:nvSpPr>
          <p:cNvPr id="470" name="Google Shape;470;g30d1cf7357a_0_214"/>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2.1	EVENTOS</a:t>
            </a:r>
            <a:endParaRPr/>
          </a:p>
        </p:txBody>
      </p:sp>
      <p:sp>
        <p:nvSpPr>
          <p:cNvPr id="471" name="Google Shape;471;g30d1cf7357a_0_214"/>
          <p:cNvSpPr/>
          <p:nvPr/>
        </p:nvSpPr>
        <p:spPr>
          <a:xfrm>
            <a:off x="7151177" y="44823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g30d1cf7357a_0_214"/>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g30d1cf7357a_0_214"/>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g30d1cf7357a_0_214"/>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g30d1cf7357a_0_214"/>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76" name="Google Shape;476;g30d1cf7357a_0_214"/>
          <p:cNvGrpSpPr/>
          <p:nvPr/>
        </p:nvGrpSpPr>
        <p:grpSpPr>
          <a:xfrm>
            <a:off x="7280347" y="3286937"/>
            <a:ext cx="773660" cy="963355"/>
            <a:chOff x="6696077" y="2921001"/>
            <a:chExt cx="330200" cy="411163"/>
          </a:xfrm>
        </p:grpSpPr>
        <p:sp>
          <p:nvSpPr>
            <p:cNvPr id="477" name="Google Shape;477;g30d1cf7357a_0_214"/>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78" name="Google Shape;478;g30d1cf7357a_0_214"/>
            <p:cNvGrpSpPr/>
            <p:nvPr/>
          </p:nvGrpSpPr>
          <p:grpSpPr>
            <a:xfrm>
              <a:off x="6699249" y="2924175"/>
              <a:ext cx="323854" cy="407989"/>
              <a:chOff x="6699249" y="2924175"/>
              <a:chExt cx="323854" cy="407989"/>
            </a:xfrm>
          </p:grpSpPr>
          <p:grpSp>
            <p:nvGrpSpPr>
              <p:cNvPr id="479" name="Google Shape;479;g30d1cf7357a_0_214"/>
              <p:cNvGrpSpPr/>
              <p:nvPr/>
            </p:nvGrpSpPr>
            <p:grpSpPr>
              <a:xfrm>
                <a:off x="6699249" y="2924175"/>
                <a:ext cx="323854" cy="407989"/>
                <a:chOff x="6699249" y="2924175"/>
                <a:chExt cx="323854" cy="407989"/>
              </a:xfrm>
            </p:grpSpPr>
            <p:sp>
              <p:nvSpPr>
                <p:cNvPr id="480" name="Google Shape;480;g30d1cf7357a_0_214"/>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g30d1cf7357a_0_214"/>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g30d1cf7357a_0_214"/>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83" name="Google Shape;483;g30d1cf7357a_0_214"/>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g30d1cf7357a_0_214"/>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85" name="Google Shape;485;g30d1cf7357a_0_214"/>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6" name="Google Shape;486;g30d1cf7357a_0_214"/>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7" name="Google Shape;487;g30d1cf7357a_0_214"/>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8" name="Google Shape;488;g30d1cf7357a_0_214"/>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89" name="Google Shape;489;g30d1cf7357a_0_214"/>
          <p:cNvGrpSpPr/>
          <p:nvPr/>
        </p:nvGrpSpPr>
        <p:grpSpPr>
          <a:xfrm>
            <a:off x="977107" y="4908465"/>
            <a:ext cx="1199270" cy="599635"/>
            <a:chOff x="5638801" y="2709863"/>
            <a:chExt cx="495300" cy="247650"/>
          </a:xfrm>
        </p:grpSpPr>
        <p:sp>
          <p:nvSpPr>
            <p:cNvPr id="490" name="Google Shape;490;g30d1cf7357a_0_214"/>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g30d1cf7357a_0_214"/>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30d1cf7357a_0_185"/>
          <p:cNvSpPr txBox="1"/>
          <p:nvPr>
            <p:ph idx="1" type="body"/>
          </p:nvPr>
        </p:nvSpPr>
        <p:spPr>
          <a:xfrm>
            <a:off x="946550" y="1341525"/>
            <a:ext cx="6230100" cy="21990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Clr>
                <a:schemeClr val="dk1"/>
              </a:buClr>
              <a:buSzPts val="1100"/>
              <a:buNone/>
            </a:pPr>
            <a:r>
              <a:rPr lang="es-ES" sz="1400">
                <a:latin typeface="Poppins"/>
                <a:ea typeface="Poppins"/>
                <a:cs typeface="Poppins"/>
                <a:sym typeface="Poppins"/>
              </a:rPr>
              <a:t>Consiste en la división como si fuesen mini proyectos donde el equipo de trabajo se focaliza en el desarrollo de tareas para alcanzar el objetivo que se ha definido previamente. Estos suelen durar desde 1 hasta 4 semanas, lo habitual es que sean 2 como mucho.</a:t>
            </a:r>
            <a:endParaRPr sz="1400">
              <a:latin typeface="Poppins"/>
              <a:ea typeface="Poppins"/>
              <a:cs typeface="Poppins"/>
              <a:sym typeface="Poppins"/>
            </a:endParaRPr>
          </a:p>
          <a:p>
            <a:pPr indent="0" lvl="0" marL="0" rtl="0" algn="l">
              <a:spcBef>
                <a:spcPts val="750"/>
              </a:spcBef>
              <a:spcAft>
                <a:spcPts val="0"/>
              </a:spcAft>
              <a:buClr>
                <a:schemeClr val="dk1"/>
              </a:buClr>
              <a:buSzPts val="1100"/>
              <a:buNone/>
            </a:pPr>
            <a:r>
              <a:t/>
            </a:r>
            <a:endParaRPr sz="1400">
              <a:latin typeface="Poppins"/>
              <a:ea typeface="Poppins"/>
              <a:cs typeface="Poppins"/>
              <a:sym typeface="Poppins"/>
            </a:endParaRPr>
          </a:p>
          <a:p>
            <a:pPr indent="0" lvl="0" marL="0" rtl="0" algn="l">
              <a:spcBef>
                <a:spcPts val="750"/>
              </a:spcBef>
              <a:spcAft>
                <a:spcPts val="0"/>
              </a:spcAft>
              <a:buClr>
                <a:schemeClr val="dk1"/>
              </a:buClr>
              <a:buSzPts val="1100"/>
              <a:buNone/>
            </a:pPr>
            <a:r>
              <a:t/>
            </a:r>
            <a:endParaRPr sz="1400">
              <a:latin typeface="Poppins"/>
              <a:ea typeface="Poppins"/>
              <a:cs typeface="Poppins"/>
              <a:sym typeface="Poppins"/>
            </a:endParaRPr>
          </a:p>
          <a:p>
            <a:pPr indent="0" lvl="0" marL="0" rtl="0" algn="l">
              <a:spcBef>
                <a:spcPts val="750"/>
              </a:spcBef>
              <a:spcAft>
                <a:spcPts val="0"/>
              </a:spcAft>
              <a:buClr>
                <a:schemeClr val="dk1"/>
              </a:buClr>
              <a:buSzPts val="1100"/>
              <a:buNone/>
            </a:pPr>
            <a:r>
              <a:t/>
            </a:r>
            <a:endParaRPr sz="1400">
              <a:latin typeface="Poppins"/>
              <a:ea typeface="Poppins"/>
              <a:cs typeface="Poppins"/>
              <a:sym typeface="Poppins"/>
            </a:endParaRPr>
          </a:p>
          <a:p>
            <a:pPr indent="0" lvl="0" marL="457200" rtl="0" algn="l">
              <a:spcBef>
                <a:spcPts val="750"/>
              </a:spcBef>
              <a:spcAft>
                <a:spcPts val="0"/>
              </a:spcAft>
              <a:buClr>
                <a:schemeClr val="dk1"/>
              </a:buClr>
              <a:buSzPts val="1100"/>
              <a:buNone/>
            </a:pPr>
            <a:r>
              <a:t/>
            </a:r>
            <a:endParaRPr sz="1400">
              <a:latin typeface="Poppins"/>
              <a:ea typeface="Poppins"/>
              <a:cs typeface="Poppins"/>
              <a:sym typeface="Poppins"/>
            </a:endParaRPr>
          </a:p>
          <a:p>
            <a:pPr indent="0" lvl="0" marL="457200" rtl="0" algn="l">
              <a:spcBef>
                <a:spcPts val="750"/>
              </a:spcBef>
              <a:spcAft>
                <a:spcPts val="0"/>
              </a:spcAft>
              <a:buClr>
                <a:schemeClr val="dk1"/>
              </a:buClr>
              <a:buSzPts val="1100"/>
              <a:buNone/>
            </a:pPr>
            <a:r>
              <a:t/>
            </a:r>
            <a:endParaRPr sz="1400">
              <a:latin typeface="Poppins"/>
              <a:ea typeface="Poppins"/>
              <a:cs typeface="Poppins"/>
              <a:sym typeface="Poppins"/>
            </a:endParaRPr>
          </a:p>
          <a:p>
            <a:pPr indent="0" lvl="0" marL="0" rtl="0" algn="l">
              <a:lnSpc>
                <a:spcPct val="90000"/>
              </a:lnSpc>
              <a:spcBef>
                <a:spcPts val="750"/>
              </a:spcBef>
              <a:spcAft>
                <a:spcPts val="0"/>
              </a:spcAft>
              <a:buClr>
                <a:schemeClr val="dk1"/>
              </a:buClr>
              <a:buSzPts val="1600"/>
              <a:buNone/>
            </a:pPr>
            <a:r>
              <a:t/>
            </a:r>
            <a:endParaRPr sz="1300">
              <a:latin typeface="Poppins"/>
              <a:ea typeface="Poppins"/>
              <a:cs typeface="Poppins"/>
              <a:sym typeface="Poppins"/>
            </a:endParaRPr>
          </a:p>
        </p:txBody>
      </p:sp>
      <p:sp>
        <p:nvSpPr>
          <p:cNvPr id="497" name="Google Shape;497;g30d1cf7357a_0_185"/>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2.1	¿QUÉ ES UN SPRINT?</a:t>
            </a:r>
            <a:endParaRPr/>
          </a:p>
        </p:txBody>
      </p:sp>
      <p:sp>
        <p:nvSpPr>
          <p:cNvPr id="498" name="Google Shape;498;g30d1cf7357a_0_185"/>
          <p:cNvSpPr/>
          <p:nvPr/>
        </p:nvSpPr>
        <p:spPr>
          <a:xfrm>
            <a:off x="7176652" y="462683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g30d1cf7357a_0_185"/>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g30d1cf7357a_0_185"/>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g30d1cf7357a_0_185"/>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g30d1cf7357a_0_185"/>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03" name="Google Shape;503;g30d1cf7357a_0_185"/>
          <p:cNvGrpSpPr/>
          <p:nvPr/>
        </p:nvGrpSpPr>
        <p:grpSpPr>
          <a:xfrm>
            <a:off x="7280347" y="3286937"/>
            <a:ext cx="773660" cy="963355"/>
            <a:chOff x="6696077" y="2921001"/>
            <a:chExt cx="330200" cy="411163"/>
          </a:xfrm>
        </p:grpSpPr>
        <p:sp>
          <p:nvSpPr>
            <p:cNvPr id="504" name="Google Shape;504;g30d1cf7357a_0_185"/>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05" name="Google Shape;505;g30d1cf7357a_0_185"/>
            <p:cNvGrpSpPr/>
            <p:nvPr/>
          </p:nvGrpSpPr>
          <p:grpSpPr>
            <a:xfrm>
              <a:off x="6699249" y="2924175"/>
              <a:ext cx="323854" cy="407989"/>
              <a:chOff x="6699249" y="2924175"/>
              <a:chExt cx="323854" cy="407989"/>
            </a:xfrm>
          </p:grpSpPr>
          <p:grpSp>
            <p:nvGrpSpPr>
              <p:cNvPr id="506" name="Google Shape;506;g30d1cf7357a_0_185"/>
              <p:cNvGrpSpPr/>
              <p:nvPr/>
            </p:nvGrpSpPr>
            <p:grpSpPr>
              <a:xfrm>
                <a:off x="6699249" y="2924175"/>
                <a:ext cx="323854" cy="407989"/>
                <a:chOff x="6699249" y="2924175"/>
                <a:chExt cx="323854" cy="407989"/>
              </a:xfrm>
            </p:grpSpPr>
            <p:sp>
              <p:nvSpPr>
                <p:cNvPr id="507" name="Google Shape;507;g30d1cf7357a_0_185"/>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g30d1cf7357a_0_185"/>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g30d1cf7357a_0_185"/>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10" name="Google Shape;510;g30d1cf7357a_0_185"/>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g30d1cf7357a_0_185"/>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512" name="Google Shape;512;g30d1cf7357a_0_185"/>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Google Shape;513;g30d1cf7357a_0_185"/>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g30d1cf7357a_0_185"/>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5" name="Google Shape;515;g30d1cf7357a_0_185"/>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16" name="Google Shape;516;g30d1cf7357a_0_185"/>
          <p:cNvGrpSpPr/>
          <p:nvPr/>
        </p:nvGrpSpPr>
        <p:grpSpPr>
          <a:xfrm>
            <a:off x="977107" y="4908465"/>
            <a:ext cx="1199270" cy="599635"/>
            <a:chOff x="5638801" y="2709863"/>
            <a:chExt cx="495300" cy="247650"/>
          </a:xfrm>
        </p:grpSpPr>
        <p:sp>
          <p:nvSpPr>
            <p:cNvPr id="517" name="Google Shape;517;g30d1cf7357a_0_185"/>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g30d1cf7357a_0_185"/>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519" name="Google Shape;519;g30d1cf7357a_0_185"/>
          <p:cNvPicPr preferRelativeResize="0"/>
          <p:nvPr/>
        </p:nvPicPr>
        <p:blipFill rotWithShape="1">
          <a:blip r:embed="rId3">
            <a:alphaModFix/>
          </a:blip>
          <a:srcRect b="8332" l="0" r="0" t="0"/>
          <a:stretch/>
        </p:blipFill>
        <p:spPr>
          <a:xfrm>
            <a:off x="1296575" y="2440150"/>
            <a:ext cx="5530026" cy="167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30d1cf7357a_0_39"/>
          <p:cNvSpPr txBox="1"/>
          <p:nvPr>
            <p:ph idx="1" type="body"/>
          </p:nvPr>
        </p:nvSpPr>
        <p:spPr>
          <a:xfrm>
            <a:off x="946550" y="1341525"/>
            <a:ext cx="6230100" cy="3992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750"/>
              </a:spcBef>
              <a:spcAft>
                <a:spcPts val="0"/>
              </a:spcAft>
              <a:buClr>
                <a:schemeClr val="dk1"/>
              </a:buClr>
              <a:buSzPts val="1600"/>
              <a:buNone/>
            </a:pPr>
            <a:r>
              <a:rPr lang="es-ES" sz="1400">
                <a:latin typeface="Poppins"/>
                <a:ea typeface="Poppins"/>
                <a:cs typeface="Poppins"/>
                <a:sym typeface="Poppins"/>
              </a:rPr>
              <a:t>Los artefactos sirven para resolver problemas y administrar los proyectos. Además proporcionan información crítica de planificación y sobre la tarea. Estos se dividen en </a:t>
            </a:r>
            <a:r>
              <a:rPr b="1" lang="es-ES" sz="1400">
                <a:latin typeface="Poppins"/>
                <a:ea typeface="Poppins"/>
                <a:cs typeface="Poppins"/>
                <a:sym typeface="Poppins"/>
              </a:rPr>
              <a:t>3</a:t>
            </a:r>
            <a:r>
              <a:rPr lang="es-ES" sz="1400">
                <a:latin typeface="Poppins"/>
                <a:ea typeface="Poppins"/>
                <a:cs typeface="Poppins"/>
                <a:sym typeface="Poppins"/>
              </a:rPr>
              <a:t>:</a:t>
            </a:r>
            <a:endParaRPr sz="1400">
              <a:latin typeface="Poppins"/>
              <a:ea typeface="Poppins"/>
              <a:cs typeface="Poppins"/>
              <a:sym typeface="Poppins"/>
            </a:endParaRPr>
          </a:p>
          <a:p>
            <a:pPr indent="-304800" lvl="0" marL="457200" rtl="0" algn="l">
              <a:spcBef>
                <a:spcPts val="750"/>
              </a:spcBef>
              <a:spcAft>
                <a:spcPts val="0"/>
              </a:spcAft>
              <a:buClr>
                <a:srgbClr val="000000"/>
              </a:buClr>
              <a:buSzPts val="1200"/>
              <a:buChar char="-"/>
            </a:pPr>
            <a:r>
              <a:rPr b="1" lang="es-ES" sz="1200">
                <a:solidFill>
                  <a:schemeClr val="accent1"/>
                </a:solidFill>
                <a:latin typeface="Poppins"/>
                <a:ea typeface="Poppins"/>
                <a:cs typeface="Poppins"/>
                <a:sym typeface="Poppins"/>
              </a:rPr>
              <a:t>Product Backlog</a:t>
            </a:r>
            <a:r>
              <a:rPr lang="es-ES" sz="1200">
                <a:solidFill>
                  <a:srgbClr val="000000"/>
                </a:solidFill>
                <a:latin typeface="Poppins"/>
                <a:ea typeface="Poppins"/>
                <a:cs typeface="Poppins"/>
                <a:sym typeface="Poppins"/>
              </a:rPr>
              <a:t> </a:t>
            </a:r>
            <a:endParaRPr sz="1200">
              <a:solidFill>
                <a:srgbClr val="000000"/>
              </a:solidFill>
              <a:latin typeface="Poppins"/>
              <a:ea typeface="Poppins"/>
              <a:cs typeface="Poppins"/>
              <a:sym typeface="Poppins"/>
            </a:endParaRPr>
          </a:p>
          <a:p>
            <a:pPr indent="0" lvl="0" marL="457200" rtl="0" algn="l">
              <a:spcBef>
                <a:spcPts val="750"/>
              </a:spcBef>
              <a:spcAft>
                <a:spcPts val="0"/>
              </a:spcAft>
              <a:buNone/>
            </a:pPr>
            <a:r>
              <a:rPr lang="es-ES" sz="1200">
                <a:solidFill>
                  <a:srgbClr val="000000"/>
                </a:solidFill>
                <a:latin typeface="Poppins"/>
                <a:ea typeface="Poppins"/>
                <a:cs typeface="Poppins"/>
                <a:sym typeface="Poppins"/>
              </a:rPr>
              <a:t>Se refiere a una lista dinámica de características, requisitos, mejoras que se deben completar para que el proyecto tenga éxito. Son las tareas que debe realizar el equipo durante todo el transcurso del trabajo y que debe estar acuerdo a las prioridades del mercado. </a:t>
            </a:r>
            <a:endParaRPr sz="1200">
              <a:solidFill>
                <a:srgbClr val="000000"/>
              </a:solidFill>
              <a:latin typeface="Poppins"/>
              <a:ea typeface="Poppins"/>
              <a:cs typeface="Poppins"/>
              <a:sym typeface="Poppins"/>
            </a:endParaRPr>
          </a:p>
          <a:p>
            <a:pPr indent="0" lvl="0" marL="457200" rtl="0" algn="l">
              <a:spcBef>
                <a:spcPts val="750"/>
              </a:spcBef>
              <a:spcAft>
                <a:spcPts val="0"/>
              </a:spcAft>
              <a:buNone/>
            </a:pPr>
            <a:r>
              <a:rPr lang="es-ES" sz="1200">
                <a:solidFill>
                  <a:srgbClr val="000000"/>
                </a:solidFill>
                <a:latin typeface="Poppins"/>
                <a:ea typeface="Poppins"/>
                <a:cs typeface="Poppins"/>
                <a:sym typeface="Poppins"/>
              </a:rPr>
              <a:t>Además el cliente es quien actualiza o no esa lista e incluso de eliminar los que crea convenientes.</a:t>
            </a:r>
            <a:endParaRPr sz="1200">
              <a:solidFill>
                <a:srgbClr val="000000"/>
              </a:solidFill>
              <a:latin typeface="Poppins"/>
              <a:ea typeface="Poppins"/>
              <a:cs typeface="Poppins"/>
              <a:sym typeface="Poppins"/>
            </a:endParaRPr>
          </a:p>
          <a:p>
            <a:pPr indent="-304800" lvl="0" marL="457200" rtl="0" algn="l">
              <a:spcBef>
                <a:spcPts val="750"/>
              </a:spcBef>
              <a:spcAft>
                <a:spcPts val="0"/>
              </a:spcAft>
              <a:buClr>
                <a:srgbClr val="000000"/>
              </a:buClr>
              <a:buSzPts val="1200"/>
              <a:buFont typeface="Poppins"/>
              <a:buChar char="-"/>
            </a:pPr>
            <a:r>
              <a:rPr b="1" lang="es-ES" sz="1200">
                <a:solidFill>
                  <a:schemeClr val="accent1"/>
                </a:solidFill>
                <a:latin typeface="Poppins"/>
                <a:ea typeface="Poppins"/>
                <a:cs typeface="Poppins"/>
                <a:sym typeface="Poppins"/>
              </a:rPr>
              <a:t>Sprint Backlog</a:t>
            </a:r>
            <a:r>
              <a:rPr lang="es-ES" sz="1200">
                <a:solidFill>
                  <a:srgbClr val="000000"/>
                </a:solidFill>
                <a:latin typeface="Poppins"/>
                <a:ea typeface="Poppins"/>
                <a:cs typeface="Poppins"/>
                <a:sym typeface="Poppins"/>
              </a:rPr>
              <a:t> </a:t>
            </a:r>
            <a:endParaRPr sz="1200">
              <a:solidFill>
                <a:srgbClr val="000000"/>
              </a:solidFill>
              <a:latin typeface="Poppins"/>
              <a:ea typeface="Poppins"/>
              <a:cs typeface="Poppins"/>
              <a:sym typeface="Poppins"/>
            </a:endParaRPr>
          </a:p>
          <a:p>
            <a:pPr indent="0" lvl="0" marL="457200" rtl="0" algn="l">
              <a:spcBef>
                <a:spcPts val="750"/>
              </a:spcBef>
              <a:spcAft>
                <a:spcPts val="0"/>
              </a:spcAft>
              <a:buNone/>
            </a:pPr>
            <a:r>
              <a:rPr lang="es-ES" sz="1200">
                <a:solidFill>
                  <a:srgbClr val="000000"/>
                </a:solidFill>
                <a:latin typeface="Poppins"/>
                <a:ea typeface="Poppins"/>
                <a:cs typeface="Poppins"/>
                <a:sym typeface="Poppins"/>
              </a:rPr>
              <a:t>Es una lista de los elementos que el equipo de desarrollo debe completar durante el ciclo Sprint en curso. Antes de cada Sprint, el equipo escoge en qué elementos trabajará a partir del Product Backlog. Un Sprint Backlog es flexible y puede evolucionar durante un Sprint.</a:t>
            </a:r>
            <a:endParaRPr sz="1200">
              <a:solidFill>
                <a:srgbClr val="000000"/>
              </a:solidFill>
              <a:latin typeface="Poppins"/>
              <a:ea typeface="Poppins"/>
              <a:cs typeface="Poppins"/>
              <a:sym typeface="Poppins"/>
            </a:endParaRPr>
          </a:p>
          <a:p>
            <a:pPr indent="0" lvl="0" marL="0" rtl="0" algn="l">
              <a:spcBef>
                <a:spcPts val="750"/>
              </a:spcBef>
              <a:spcAft>
                <a:spcPts val="0"/>
              </a:spcAft>
              <a:buNone/>
            </a:pPr>
            <a:r>
              <a:t/>
            </a:r>
            <a:endParaRPr sz="1200">
              <a:solidFill>
                <a:srgbClr val="000000"/>
              </a:solidFill>
            </a:endParaRPr>
          </a:p>
          <a:p>
            <a:pPr indent="0" lvl="0" marL="0" rtl="0" algn="l">
              <a:spcBef>
                <a:spcPts val="750"/>
              </a:spcBef>
              <a:spcAft>
                <a:spcPts val="0"/>
              </a:spcAft>
              <a:buNone/>
            </a:pPr>
            <a:r>
              <a:t/>
            </a:r>
            <a:endParaRPr sz="1400"/>
          </a:p>
          <a:p>
            <a:pPr indent="0" lvl="0" marL="0" rtl="0" algn="l">
              <a:lnSpc>
                <a:spcPct val="90000"/>
              </a:lnSpc>
              <a:spcBef>
                <a:spcPts val="750"/>
              </a:spcBef>
              <a:spcAft>
                <a:spcPts val="0"/>
              </a:spcAft>
              <a:buClr>
                <a:schemeClr val="dk1"/>
              </a:buClr>
              <a:buSzPts val="1600"/>
              <a:buNone/>
            </a:pPr>
            <a:r>
              <a:t/>
            </a:r>
            <a:endParaRPr sz="1400"/>
          </a:p>
        </p:txBody>
      </p:sp>
      <p:sp>
        <p:nvSpPr>
          <p:cNvPr id="525" name="Google Shape;525;g30d1cf7357a_0_39"/>
          <p:cNvSpPr txBox="1"/>
          <p:nvPr>
            <p:ph type="title"/>
          </p:nvPr>
        </p:nvSpPr>
        <p:spPr>
          <a:xfrm>
            <a:off x="723900" y="5898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s-ES"/>
              <a:t>2.2	ARTEFACTOS</a:t>
            </a:r>
            <a:endParaRPr/>
          </a:p>
        </p:txBody>
      </p:sp>
      <p:sp>
        <p:nvSpPr>
          <p:cNvPr id="526" name="Google Shape;526;g30d1cf7357a_0_39"/>
          <p:cNvSpPr/>
          <p:nvPr/>
        </p:nvSpPr>
        <p:spPr>
          <a:xfrm>
            <a:off x="5319052" y="442728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g30d1cf7357a_0_39"/>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g30d1cf7357a_0_39"/>
          <p:cNvSpPr/>
          <p:nvPr/>
        </p:nvSpPr>
        <p:spPr>
          <a:xfrm rot="5400000">
            <a:off x="265711" y="41396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g30d1cf7357a_0_39"/>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g30d1cf7357a_0_39"/>
          <p:cNvSpPr/>
          <p:nvPr/>
        </p:nvSpPr>
        <p:spPr>
          <a:xfrm rot="5400000">
            <a:off x="7563552" y="12617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31" name="Google Shape;531;g30d1cf7357a_0_39"/>
          <p:cNvGrpSpPr/>
          <p:nvPr/>
        </p:nvGrpSpPr>
        <p:grpSpPr>
          <a:xfrm>
            <a:off x="7280347" y="3286937"/>
            <a:ext cx="773660" cy="963355"/>
            <a:chOff x="6696077" y="2921001"/>
            <a:chExt cx="330200" cy="411163"/>
          </a:xfrm>
        </p:grpSpPr>
        <p:sp>
          <p:nvSpPr>
            <p:cNvPr id="532" name="Google Shape;532;g30d1cf7357a_0_39"/>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33" name="Google Shape;533;g30d1cf7357a_0_39"/>
            <p:cNvGrpSpPr/>
            <p:nvPr/>
          </p:nvGrpSpPr>
          <p:grpSpPr>
            <a:xfrm>
              <a:off x="6699249" y="2924175"/>
              <a:ext cx="323854" cy="407989"/>
              <a:chOff x="6699249" y="2924175"/>
              <a:chExt cx="323854" cy="407989"/>
            </a:xfrm>
          </p:grpSpPr>
          <p:grpSp>
            <p:nvGrpSpPr>
              <p:cNvPr id="534" name="Google Shape;534;g30d1cf7357a_0_39"/>
              <p:cNvGrpSpPr/>
              <p:nvPr/>
            </p:nvGrpSpPr>
            <p:grpSpPr>
              <a:xfrm>
                <a:off x="6699249" y="2924175"/>
                <a:ext cx="323854" cy="407989"/>
                <a:chOff x="6699249" y="2924175"/>
                <a:chExt cx="323854" cy="407989"/>
              </a:xfrm>
            </p:grpSpPr>
            <p:sp>
              <p:nvSpPr>
                <p:cNvPr id="535" name="Google Shape;535;g30d1cf7357a_0_39"/>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g30d1cf7357a_0_39"/>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g30d1cf7357a_0_39"/>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38" name="Google Shape;538;g30d1cf7357a_0_39"/>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g30d1cf7357a_0_39"/>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540" name="Google Shape;540;g30d1cf7357a_0_39"/>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1" name="Google Shape;541;g30d1cf7357a_0_39"/>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2" name="Google Shape;542;g30d1cf7357a_0_39"/>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3" name="Google Shape;543;g30d1cf7357a_0_39"/>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44" name="Google Shape;544;g30d1cf7357a_0_39"/>
          <p:cNvGrpSpPr/>
          <p:nvPr/>
        </p:nvGrpSpPr>
        <p:grpSpPr>
          <a:xfrm>
            <a:off x="977107" y="4908465"/>
            <a:ext cx="1199270" cy="599635"/>
            <a:chOff x="5638801" y="2709863"/>
            <a:chExt cx="495300" cy="247650"/>
          </a:xfrm>
        </p:grpSpPr>
        <p:sp>
          <p:nvSpPr>
            <p:cNvPr id="545" name="Google Shape;545;g30d1cf7357a_0_39"/>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g30d1cf7357a_0_39"/>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500"/>
                                        <p:tgtEl>
                                          <p:spTgt spid="5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Passion Fruit Recipes Workshop by Slidesgo">
      <a:dk1>
        <a:srgbClr val="000000"/>
      </a:dk1>
      <a:lt1>
        <a:srgbClr val="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2021-10-12T08:06:43Z</dcterms:created>
  <dc:creator>Ruben Martin Sanchez</dc:creator>
</cp:coreProperties>
</file>