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gguHRY3wnB7rNMGuEcy0StOaaD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638" name="Google Shape;638;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s-ES"/>
              <a:t>28/09/2023</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2" name="Google Shape;7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1" name="Google Shape;74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742" name="Google Shape;742;p1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s-ES"/>
              <a:t>28/09/2023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4" name="Google Shape;6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5" name="Google Shape;6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9" name="Google Shape;6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2" name="Google Shape;72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p:cSld name="Título">
    <p:bg>
      <p:bgPr>
        <a:solidFill>
          <a:schemeClr val="lt1"/>
        </a:solidFill>
      </p:bgPr>
    </p:bg>
    <p:spTree>
      <p:nvGrpSpPr>
        <p:cNvPr id="15" name="Shape 15"/>
        <p:cNvGrpSpPr/>
        <p:nvPr/>
      </p:nvGrpSpPr>
      <p:grpSpPr>
        <a:xfrm>
          <a:off x="0" y="0"/>
          <a:ext cx="0" cy="0"/>
          <a:chOff x="0" y="0"/>
          <a:chExt cx="0" cy="0"/>
        </a:xfrm>
      </p:grpSpPr>
      <p:sp>
        <p:nvSpPr>
          <p:cNvPr id="16" name="Google Shape;16;p13"/>
          <p:cNvSpPr/>
          <p:nvPr/>
        </p:nvSpPr>
        <p:spPr>
          <a:xfrm>
            <a:off x="3" y="2"/>
            <a:ext cx="2134216" cy="2258161"/>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17" name="Google Shape;17;p13"/>
          <p:cNvSpPr/>
          <p:nvPr/>
        </p:nvSpPr>
        <p:spPr>
          <a:xfrm>
            <a:off x="3" y="2"/>
            <a:ext cx="2134216" cy="2258161"/>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grpSp>
        <p:nvGrpSpPr>
          <p:cNvPr id="18" name="Google Shape;18;p13"/>
          <p:cNvGrpSpPr/>
          <p:nvPr/>
        </p:nvGrpSpPr>
        <p:grpSpPr>
          <a:xfrm>
            <a:off x="1481312" y="743744"/>
            <a:ext cx="4860256" cy="4589316"/>
            <a:chOff x="1481312" y="743744"/>
            <a:chExt cx="4860256" cy="4589316"/>
          </a:xfrm>
        </p:grpSpPr>
        <p:sp>
          <p:nvSpPr>
            <p:cNvPr descr="Etiqueta = Color de énfasis&#10;Tipo = Claro&#10;Objetivo = Relleno" id="19" name="Google Shape;19;p13"/>
            <p:cNvSpPr/>
            <p:nvPr/>
          </p:nvSpPr>
          <p:spPr>
            <a:xfrm>
              <a:off x="1481312" y="743744"/>
              <a:ext cx="4860256" cy="458931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descr="Etiqueta = Color de énfasis&#10;Tipo = Claro&#10;Objetivo = Relleno" id="20" name="Google Shape;20;p13"/>
            <p:cNvSpPr/>
            <p:nvPr/>
          </p:nvSpPr>
          <p:spPr>
            <a:xfrm>
              <a:off x="1481312" y="743744"/>
              <a:ext cx="4860256" cy="4589316"/>
            </a:xfrm>
            <a:prstGeom prst="rect">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 name="Google Shape;21;p13"/>
          <p:cNvSpPr/>
          <p:nvPr/>
        </p:nvSpPr>
        <p:spPr>
          <a:xfrm>
            <a:off x="1379729" y="648365"/>
            <a:ext cx="4860256" cy="4589316"/>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13"/>
          <p:cNvSpPr txBox="1"/>
          <p:nvPr>
            <p:ph type="ctrTitle"/>
          </p:nvPr>
        </p:nvSpPr>
        <p:spPr>
          <a:xfrm>
            <a:off x="1521269" y="799275"/>
            <a:ext cx="4579668" cy="302807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400"/>
              <a:buFont typeface="Arial"/>
              <a:buNone/>
              <a:defRPr b="1"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subTitle"/>
          </p:nvPr>
        </p:nvSpPr>
        <p:spPr>
          <a:xfrm>
            <a:off x="1521269" y="3919422"/>
            <a:ext cx="4579668" cy="116679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000"/>
              <a:buNone/>
              <a:defRPr sz="20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4" name="Google Shape;24;p13"/>
          <p:cNvSpPr/>
          <p:nvPr/>
        </p:nvSpPr>
        <p:spPr>
          <a:xfrm>
            <a:off x="1199364" y="4074364"/>
            <a:ext cx="365125" cy="365125"/>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25" name="Google Shape;25;p13"/>
          <p:cNvSpPr/>
          <p:nvPr/>
        </p:nvSpPr>
        <p:spPr>
          <a:xfrm>
            <a:off x="10602612" y="5333060"/>
            <a:ext cx="1589388" cy="1524940"/>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26" name="Google Shape;26;p13"/>
          <p:cNvSpPr/>
          <p:nvPr/>
        </p:nvSpPr>
        <p:spPr>
          <a:xfrm>
            <a:off x="10602612" y="5333060"/>
            <a:ext cx="1589388" cy="1524940"/>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7" name="Google Shape;27;p13"/>
          <p:cNvGrpSpPr/>
          <p:nvPr/>
        </p:nvGrpSpPr>
        <p:grpSpPr>
          <a:xfrm>
            <a:off x="9805475" y="1581418"/>
            <a:ext cx="843745" cy="375828"/>
            <a:chOff x="9841624" y="4115729"/>
            <a:chExt cx="602169" cy="268223"/>
          </a:xfrm>
        </p:grpSpPr>
        <p:sp>
          <p:nvSpPr>
            <p:cNvPr id="28" name="Google Shape;28;p1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29" name="Google Shape;29;p1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30" name="Google Shape;30;p1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31" name="Google Shape;31;p1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32" name="Google Shape;32;p1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grpSp>
      <p:sp>
        <p:nvSpPr>
          <p:cNvPr id="33" name="Google Shape;33;p13"/>
          <p:cNvSpPr/>
          <p:nvPr/>
        </p:nvSpPr>
        <p:spPr>
          <a:xfrm>
            <a:off x="1199364" y="4074364"/>
            <a:ext cx="365125" cy="365125"/>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3"/>
          <p:cNvSpPr/>
          <p:nvPr>
            <p:ph idx="2" type="pic"/>
          </p:nvPr>
        </p:nvSpPr>
        <p:spPr>
          <a:xfrm>
            <a:off x="7068418" y="1957246"/>
            <a:ext cx="4207947" cy="4207948"/>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cala de tiempo">
  <p:cSld name="Escala de tiempo">
    <p:spTree>
      <p:nvGrpSpPr>
        <p:cNvPr id="538" name="Shape 538"/>
        <p:cNvGrpSpPr/>
        <p:nvPr/>
      </p:nvGrpSpPr>
      <p:grpSpPr>
        <a:xfrm>
          <a:off x="0" y="0"/>
          <a:ext cx="0" cy="0"/>
          <a:chOff x="0" y="0"/>
          <a:chExt cx="0" cy="0"/>
        </a:xfrm>
      </p:grpSpPr>
      <p:grpSp>
        <p:nvGrpSpPr>
          <p:cNvPr id="539" name="Google Shape;539;p22"/>
          <p:cNvGrpSpPr/>
          <p:nvPr/>
        </p:nvGrpSpPr>
        <p:grpSpPr>
          <a:xfrm>
            <a:off x="10510458" y="477557"/>
            <a:ext cx="975168" cy="975170"/>
            <a:chOff x="5829300" y="3162300"/>
            <a:chExt cx="532256" cy="532257"/>
          </a:xfrm>
        </p:grpSpPr>
        <p:sp>
          <p:nvSpPr>
            <p:cNvPr id="540" name="Google Shape;540;p22"/>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1" name="Google Shape;541;p22"/>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2" name="Google Shape;542;p22"/>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3" name="Google Shape;543;p22"/>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4" name="Google Shape;544;p22"/>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5" name="Google Shape;545;p22"/>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6" name="Google Shape;546;p22"/>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7" name="Google Shape;547;p22"/>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8" name="Google Shape;548;p22"/>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9" name="Google Shape;549;p22"/>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0" name="Google Shape;550;p22"/>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1" name="Google Shape;551;p22"/>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2" name="Google Shape;552;p22"/>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53" name="Google Shape;553;p22"/>
          <p:cNvGrpSpPr/>
          <p:nvPr/>
        </p:nvGrpSpPr>
        <p:grpSpPr>
          <a:xfrm>
            <a:off x="0" y="681037"/>
            <a:ext cx="1170294" cy="709661"/>
            <a:chOff x="0" y="681037"/>
            <a:chExt cx="1170294" cy="709661"/>
          </a:xfrm>
        </p:grpSpPr>
        <p:sp>
          <p:nvSpPr>
            <p:cNvPr id="554" name="Google Shape;554;p22"/>
            <p:cNvSpPr/>
            <p:nvPr/>
          </p:nvSpPr>
          <p:spPr>
            <a:xfrm>
              <a:off x="0" y="681037"/>
              <a:ext cx="1170294" cy="274629"/>
            </a:xfrm>
            <a:custGeom>
              <a:rect b="b" l="l" r="r" t="t"/>
              <a:pathLst>
                <a:path extrusionOk="0" h="274629" w="1170294">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5" name="Google Shape;555;p22"/>
            <p:cNvSpPr/>
            <p:nvPr/>
          </p:nvSpPr>
          <p:spPr>
            <a:xfrm>
              <a:off x="0" y="1116069"/>
              <a:ext cx="1170294" cy="274629"/>
            </a:xfrm>
            <a:custGeom>
              <a:rect b="b" l="l" r="r" t="t"/>
              <a:pathLst>
                <a:path extrusionOk="0" h="274629" w="1170294">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556" name="Google Shape;556;p22"/>
          <p:cNvSpPr txBox="1"/>
          <p:nvPr>
            <p:ph type="title"/>
          </p:nvPr>
        </p:nvSpPr>
        <p:spPr>
          <a:xfrm>
            <a:off x="1331088" y="565739"/>
            <a:ext cx="9745883" cy="11249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7" name="Google Shape;55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8" name="Google Shape;55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9" name="Google Shape;55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
        <p:nvSpPr>
          <p:cNvPr id="560" name="Google Shape;560;p22"/>
          <p:cNvSpPr/>
          <p:nvPr/>
        </p:nvSpPr>
        <p:spPr>
          <a:xfrm>
            <a:off x="11559544" y="5991329"/>
            <a:ext cx="365021" cy="365021"/>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contenido 2">
  <p:cSld name="Columna de contenido 2">
    <p:spTree>
      <p:nvGrpSpPr>
        <p:cNvPr id="561" name="Shape 561"/>
        <p:cNvGrpSpPr/>
        <p:nvPr/>
      </p:nvGrpSpPr>
      <p:grpSpPr>
        <a:xfrm>
          <a:off x="0" y="0"/>
          <a:ext cx="0" cy="0"/>
          <a:chOff x="0" y="0"/>
          <a:chExt cx="0" cy="0"/>
        </a:xfrm>
      </p:grpSpPr>
      <p:grpSp>
        <p:nvGrpSpPr>
          <p:cNvPr id="562" name="Google Shape;562;p23"/>
          <p:cNvGrpSpPr/>
          <p:nvPr/>
        </p:nvGrpSpPr>
        <p:grpSpPr>
          <a:xfrm>
            <a:off x="8341223" y="5289452"/>
            <a:ext cx="1640977" cy="1568548"/>
            <a:chOff x="3121343" y="4864099"/>
            <a:chExt cx="2085971" cy="1993901"/>
          </a:xfrm>
        </p:grpSpPr>
        <p:sp>
          <p:nvSpPr>
            <p:cNvPr id="563" name="Google Shape;563;p23"/>
            <p:cNvSpPr/>
            <p:nvPr/>
          </p:nvSpPr>
          <p:spPr>
            <a:xfrm>
              <a:off x="3238556" y="4981312"/>
              <a:ext cx="442726" cy="442726"/>
            </a:xfrm>
            <a:custGeom>
              <a:rect b="b" l="l" r="r" t="t"/>
              <a:pathLst>
                <a:path extrusionOk="0" h="112966" w="112966">
                  <a:moveTo>
                    <a:pt x="112967" y="0"/>
                  </a:moveTo>
                  <a:lnTo>
                    <a:pt x="0" y="112967"/>
                  </a:lnTo>
                  <a:cubicBezTo>
                    <a:pt x="25356" y="64747"/>
                    <a:pt x="64747" y="25356"/>
                    <a:pt x="11296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64" name="Google Shape;564;p23"/>
            <p:cNvSpPr/>
            <p:nvPr/>
          </p:nvSpPr>
          <p:spPr>
            <a:xfrm>
              <a:off x="3128809" y="4871565"/>
              <a:ext cx="902626" cy="902626"/>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65" name="Google Shape;565;p23"/>
            <p:cNvSpPr/>
            <p:nvPr/>
          </p:nvSpPr>
          <p:spPr>
            <a:xfrm>
              <a:off x="3121343" y="4864099"/>
              <a:ext cx="1152732" cy="1152732"/>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66" name="Google Shape;566;p23"/>
            <p:cNvSpPr/>
            <p:nvPr/>
          </p:nvSpPr>
          <p:spPr>
            <a:xfrm>
              <a:off x="3152324" y="4894707"/>
              <a:ext cx="1321462" cy="1321838"/>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67" name="Google Shape;567;p23"/>
            <p:cNvSpPr/>
            <p:nvPr/>
          </p:nvSpPr>
          <p:spPr>
            <a:xfrm>
              <a:off x="3215037" y="4957793"/>
              <a:ext cx="1428975" cy="1428975"/>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68" name="Google Shape;568;p23"/>
            <p:cNvSpPr/>
            <p:nvPr/>
          </p:nvSpPr>
          <p:spPr>
            <a:xfrm>
              <a:off x="3301642" y="5044398"/>
              <a:ext cx="1490195" cy="1490195"/>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69" name="Google Shape;569;p23"/>
            <p:cNvSpPr/>
            <p:nvPr/>
          </p:nvSpPr>
          <p:spPr>
            <a:xfrm>
              <a:off x="3409523" y="5152279"/>
              <a:ext cx="1509607" cy="1509607"/>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0" name="Google Shape;570;p23"/>
            <p:cNvSpPr/>
            <p:nvPr/>
          </p:nvSpPr>
          <p:spPr>
            <a:xfrm>
              <a:off x="3538685" y="5279576"/>
              <a:ext cx="1488326" cy="1490192"/>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1" name="Google Shape;571;p23"/>
            <p:cNvSpPr/>
            <p:nvPr/>
          </p:nvSpPr>
          <p:spPr>
            <a:xfrm>
              <a:off x="3683896" y="5426652"/>
              <a:ext cx="1429720" cy="1429720"/>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2" name="Google Shape;572;p23"/>
            <p:cNvSpPr/>
            <p:nvPr/>
          </p:nvSpPr>
          <p:spPr>
            <a:xfrm>
              <a:off x="3901021" y="5597624"/>
              <a:ext cx="1275308" cy="1260376"/>
            </a:xfrm>
            <a:custGeom>
              <a:rect b="b" l="l" r="r" t="t"/>
              <a:pathLst>
                <a:path extrusionOk="0" h="1260376" w="1275308">
                  <a:moveTo>
                    <a:pt x="1260376" y="0"/>
                  </a:moveTo>
                  <a:cubicBezTo>
                    <a:pt x="1265977" y="17174"/>
                    <a:pt x="1270829" y="34716"/>
                    <a:pt x="1275308" y="52634"/>
                  </a:cubicBezTo>
                  <a:lnTo>
                    <a:pt x="67566" y="1260376"/>
                  </a:lnTo>
                  <a:lnTo>
                    <a:pt x="0" y="1260376"/>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3" name="Google Shape;573;p23"/>
            <p:cNvSpPr/>
            <p:nvPr/>
          </p:nvSpPr>
          <p:spPr>
            <a:xfrm>
              <a:off x="4141456" y="5797338"/>
              <a:ext cx="1065858" cy="1060662"/>
            </a:xfrm>
            <a:custGeom>
              <a:rect b="b" l="l" r="r" t="t"/>
              <a:pathLst>
                <a:path extrusionOk="0" h="1060662" w="1065858">
                  <a:moveTo>
                    <a:pt x="1061006" y="0"/>
                  </a:moveTo>
                  <a:cubicBezTo>
                    <a:pt x="1063248" y="20905"/>
                    <a:pt x="1064741" y="41809"/>
                    <a:pt x="1065858" y="62342"/>
                  </a:cubicBezTo>
                  <a:lnTo>
                    <a:pt x="67196" y="1060662"/>
                  </a:lnTo>
                  <a:lnTo>
                    <a:pt x="0" y="1060662"/>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4" name="Google Shape;574;p23"/>
            <p:cNvSpPr/>
            <p:nvPr/>
          </p:nvSpPr>
          <p:spPr>
            <a:xfrm>
              <a:off x="4381830" y="6039978"/>
              <a:ext cx="818022" cy="818022"/>
            </a:xfrm>
            <a:custGeom>
              <a:rect b="b" l="l" r="r" t="t"/>
              <a:pathLst>
                <a:path extrusionOk="0" h="818022" w="818022">
                  <a:moveTo>
                    <a:pt x="818022" y="0"/>
                  </a:moveTo>
                  <a:cubicBezTo>
                    <a:pt x="814660" y="27250"/>
                    <a:pt x="810180" y="53755"/>
                    <a:pt x="804584" y="80632"/>
                  </a:cubicBezTo>
                  <a:lnTo>
                    <a:pt x="67190" y="818022"/>
                  </a:lnTo>
                  <a:lnTo>
                    <a:pt x="0" y="818022"/>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5" name="Google Shape;575;p23"/>
            <p:cNvSpPr/>
            <p:nvPr/>
          </p:nvSpPr>
          <p:spPr>
            <a:xfrm>
              <a:off x="4647375" y="6390131"/>
              <a:ext cx="442354" cy="442354"/>
            </a:xfrm>
            <a:custGeom>
              <a:rect b="b" l="l" r="r" t="t"/>
              <a:pathLst>
                <a:path extrusionOk="0" h="112871" w="112871">
                  <a:moveTo>
                    <a:pt x="112871" y="0"/>
                  </a:moveTo>
                  <a:cubicBezTo>
                    <a:pt x="87618" y="48239"/>
                    <a:pt x="48239" y="87618"/>
                    <a:pt x="0" y="112871"/>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576" name="Google Shape;576;p23"/>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7" name="Google Shape;577;p23"/>
          <p:cNvSpPr txBox="1"/>
          <p:nvPr>
            <p:ph idx="1" type="body"/>
          </p:nvPr>
        </p:nvSpPr>
        <p:spPr>
          <a:xfrm>
            <a:off x="1691325" y="2014538"/>
            <a:ext cx="4307160"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8" name="Google Shape;578;p23"/>
          <p:cNvSpPr txBox="1"/>
          <p:nvPr>
            <p:ph idx="2" type="body"/>
          </p:nvPr>
        </p:nvSpPr>
        <p:spPr>
          <a:xfrm>
            <a:off x="1691325" y="2666318"/>
            <a:ext cx="4307160"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9" name="Google Shape;579;p23"/>
          <p:cNvSpPr txBox="1"/>
          <p:nvPr>
            <p:ph idx="3" type="body"/>
          </p:nvPr>
        </p:nvSpPr>
        <p:spPr>
          <a:xfrm>
            <a:off x="6317484" y="2014538"/>
            <a:ext cx="4307160"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0" name="Google Shape;580;p23"/>
          <p:cNvSpPr txBox="1"/>
          <p:nvPr>
            <p:ph idx="4" type="body"/>
          </p:nvPr>
        </p:nvSpPr>
        <p:spPr>
          <a:xfrm>
            <a:off x="6317484" y="2666318"/>
            <a:ext cx="4307160"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1" name="Google Shape;5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2" name="Google Shape;5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3" name="Google Shape;5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grpSp>
        <p:nvGrpSpPr>
          <p:cNvPr id="584" name="Google Shape;584;p23"/>
          <p:cNvGrpSpPr/>
          <p:nvPr/>
        </p:nvGrpSpPr>
        <p:grpSpPr>
          <a:xfrm>
            <a:off x="5983704" y="400019"/>
            <a:ext cx="1910252" cy="709660"/>
            <a:chOff x="2267504" y="2540250"/>
            <a:chExt cx="1990951" cy="739640"/>
          </a:xfrm>
        </p:grpSpPr>
        <p:sp>
          <p:nvSpPr>
            <p:cNvPr id="585" name="Google Shape;585;p23"/>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6" name="Google Shape;586;p23"/>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7" name="Google Shape;587;p23"/>
          <p:cNvSpPr/>
          <p:nvPr/>
        </p:nvSpPr>
        <p:spPr>
          <a:xfrm rot="10800000">
            <a:off x="4221" y="-4221"/>
            <a:ext cx="1098147" cy="1053618"/>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contenido 3">
  <p:cSld name="Columna de contenido 3">
    <p:spTree>
      <p:nvGrpSpPr>
        <p:cNvPr id="588" name="Shape 588"/>
        <p:cNvGrpSpPr/>
        <p:nvPr/>
      </p:nvGrpSpPr>
      <p:grpSpPr>
        <a:xfrm>
          <a:off x="0" y="0"/>
          <a:ext cx="0" cy="0"/>
          <a:chOff x="0" y="0"/>
          <a:chExt cx="0" cy="0"/>
        </a:xfrm>
      </p:grpSpPr>
      <p:grpSp>
        <p:nvGrpSpPr>
          <p:cNvPr id="589" name="Google Shape;589;p24"/>
          <p:cNvGrpSpPr/>
          <p:nvPr/>
        </p:nvGrpSpPr>
        <p:grpSpPr>
          <a:xfrm>
            <a:off x="8341223" y="5289452"/>
            <a:ext cx="1640977" cy="1568548"/>
            <a:chOff x="3121343" y="4864099"/>
            <a:chExt cx="2085971" cy="1993901"/>
          </a:xfrm>
        </p:grpSpPr>
        <p:sp>
          <p:nvSpPr>
            <p:cNvPr id="590" name="Google Shape;590;p24"/>
            <p:cNvSpPr/>
            <p:nvPr/>
          </p:nvSpPr>
          <p:spPr>
            <a:xfrm>
              <a:off x="3238556" y="4981312"/>
              <a:ext cx="442726" cy="442726"/>
            </a:xfrm>
            <a:custGeom>
              <a:rect b="b" l="l" r="r" t="t"/>
              <a:pathLst>
                <a:path extrusionOk="0" h="112966" w="112966">
                  <a:moveTo>
                    <a:pt x="112967" y="0"/>
                  </a:moveTo>
                  <a:lnTo>
                    <a:pt x="0" y="112967"/>
                  </a:lnTo>
                  <a:cubicBezTo>
                    <a:pt x="25356" y="64747"/>
                    <a:pt x="64747" y="25356"/>
                    <a:pt x="11296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1" name="Google Shape;591;p24"/>
            <p:cNvSpPr/>
            <p:nvPr/>
          </p:nvSpPr>
          <p:spPr>
            <a:xfrm>
              <a:off x="3128809" y="4871565"/>
              <a:ext cx="902626" cy="902626"/>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2" name="Google Shape;592;p24"/>
            <p:cNvSpPr/>
            <p:nvPr/>
          </p:nvSpPr>
          <p:spPr>
            <a:xfrm>
              <a:off x="3121343" y="4864099"/>
              <a:ext cx="1152732" cy="1152732"/>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3" name="Google Shape;593;p24"/>
            <p:cNvSpPr/>
            <p:nvPr/>
          </p:nvSpPr>
          <p:spPr>
            <a:xfrm>
              <a:off x="3152324" y="4894707"/>
              <a:ext cx="1321462" cy="1321838"/>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4" name="Google Shape;594;p24"/>
            <p:cNvSpPr/>
            <p:nvPr/>
          </p:nvSpPr>
          <p:spPr>
            <a:xfrm>
              <a:off x="3215037" y="4957793"/>
              <a:ext cx="1428975" cy="1428975"/>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5" name="Google Shape;595;p24"/>
            <p:cNvSpPr/>
            <p:nvPr/>
          </p:nvSpPr>
          <p:spPr>
            <a:xfrm>
              <a:off x="3301642" y="5044398"/>
              <a:ext cx="1490195" cy="1490195"/>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6" name="Google Shape;596;p24"/>
            <p:cNvSpPr/>
            <p:nvPr/>
          </p:nvSpPr>
          <p:spPr>
            <a:xfrm>
              <a:off x="3409523" y="5152279"/>
              <a:ext cx="1509607" cy="1509607"/>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7" name="Google Shape;597;p24"/>
            <p:cNvSpPr/>
            <p:nvPr/>
          </p:nvSpPr>
          <p:spPr>
            <a:xfrm>
              <a:off x="3538685" y="5279576"/>
              <a:ext cx="1488326" cy="1490192"/>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8" name="Google Shape;598;p24"/>
            <p:cNvSpPr/>
            <p:nvPr/>
          </p:nvSpPr>
          <p:spPr>
            <a:xfrm>
              <a:off x="3683896" y="5426652"/>
              <a:ext cx="1429720" cy="1429720"/>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9" name="Google Shape;599;p24"/>
            <p:cNvSpPr/>
            <p:nvPr/>
          </p:nvSpPr>
          <p:spPr>
            <a:xfrm>
              <a:off x="3901021" y="5597624"/>
              <a:ext cx="1275308" cy="1260376"/>
            </a:xfrm>
            <a:custGeom>
              <a:rect b="b" l="l" r="r" t="t"/>
              <a:pathLst>
                <a:path extrusionOk="0" h="1260376" w="1275308">
                  <a:moveTo>
                    <a:pt x="1260376" y="0"/>
                  </a:moveTo>
                  <a:cubicBezTo>
                    <a:pt x="1265977" y="17174"/>
                    <a:pt x="1270829" y="34716"/>
                    <a:pt x="1275308" y="52634"/>
                  </a:cubicBezTo>
                  <a:lnTo>
                    <a:pt x="67566" y="1260376"/>
                  </a:lnTo>
                  <a:lnTo>
                    <a:pt x="0" y="1260376"/>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00" name="Google Shape;600;p24"/>
            <p:cNvSpPr/>
            <p:nvPr/>
          </p:nvSpPr>
          <p:spPr>
            <a:xfrm>
              <a:off x="4141456" y="5797338"/>
              <a:ext cx="1065858" cy="1060662"/>
            </a:xfrm>
            <a:custGeom>
              <a:rect b="b" l="l" r="r" t="t"/>
              <a:pathLst>
                <a:path extrusionOk="0" h="1060662" w="1065858">
                  <a:moveTo>
                    <a:pt x="1061006" y="0"/>
                  </a:moveTo>
                  <a:cubicBezTo>
                    <a:pt x="1063248" y="20905"/>
                    <a:pt x="1064741" y="41809"/>
                    <a:pt x="1065858" y="62342"/>
                  </a:cubicBezTo>
                  <a:lnTo>
                    <a:pt x="67196" y="1060662"/>
                  </a:lnTo>
                  <a:lnTo>
                    <a:pt x="0" y="1060662"/>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01" name="Google Shape;601;p24"/>
            <p:cNvSpPr/>
            <p:nvPr/>
          </p:nvSpPr>
          <p:spPr>
            <a:xfrm>
              <a:off x="4381830" y="6039978"/>
              <a:ext cx="818022" cy="818022"/>
            </a:xfrm>
            <a:custGeom>
              <a:rect b="b" l="l" r="r" t="t"/>
              <a:pathLst>
                <a:path extrusionOk="0" h="818022" w="818022">
                  <a:moveTo>
                    <a:pt x="818022" y="0"/>
                  </a:moveTo>
                  <a:cubicBezTo>
                    <a:pt x="814660" y="27250"/>
                    <a:pt x="810180" y="53755"/>
                    <a:pt x="804584" y="80632"/>
                  </a:cubicBezTo>
                  <a:lnTo>
                    <a:pt x="67190" y="818022"/>
                  </a:lnTo>
                  <a:lnTo>
                    <a:pt x="0" y="818022"/>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02" name="Google Shape;602;p24"/>
            <p:cNvSpPr/>
            <p:nvPr/>
          </p:nvSpPr>
          <p:spPr>
            <a:xfrm>
              <a:off x="4647375" y="6390131"/>
              <a:ext cx="442354" cy="442354"/>
            </a:xfrm>
            <a:custGeom>
              <a:rect b="b" l="l" r="r" t="t"/>
              <a:pathLst>
                <a:path extrusionOk="0" h="112871" w="112871">
                  <a:moveTo>
                    <a:pt x="112871" y="0"/>
                  </a:moveTo>
                  <a:cubicBezTo>
                    <a:pt x="87618" y="48239"/>
                    <a:pt x="48239" y="87618"/>
                    <a:pt x="0" y="112871"/>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603" name="Google Shape;603;p24"/>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4" name="Google Shape;604;p24"/>
          <p:cNvSpPr txBox="1"/>
          <p:nvPr>
            <p:ph idx="1" type="body"/>
          </p:nvPr>
        </p:nvSpPr>
        <p:spPr>
          <a:xfrm>
            <a:off x="504392" y="2014538"/>
            <a:ext cx="3534208"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5" name="Google Shape;605;p24"/>
          <p:cNvSpPr txBox="1"/>
          <p:nvPr>
            <p:ph idx="2" type="body"/>
          </p:nvPr>
        </p:nvSpPr>
        <p:spPr>
          <a:xfrm>
            <a:off x="504392" y="2666318"/>
            <a:ext cx="3534208"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6" name="Google Shape;606;p24"/>
          <p:cNvSpPr txBox="1"/>
          <p:nvPr>
            <p:ph idx="3" type="body"/>
          </p:nvPr>
        </p:nvSpPr>
        <p:spPr>
          <a:xfrm>
            <a:off x="4356809" y="2014538"/>
            <a:ext cx="3534208"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7" name="Google Shape;607;p24"/>
          <p:cNvSpPr txBox="1"/>
          <p:nvPr>
            <p:ph idx="4" type="body"/>
          </p:nvPr>
        </p:nvSpPr>
        <p:spPr>
          <a:xfrm>
            <a:off x="4356809" y="2666318"/>
            <a:ext cx="3534208"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8" name="Google Shape;608;p24"/>
          <p:cNvSpPr txBox="1"/>
          <p:nvPr>
            <p:ph idx="5" type="body"/>
          </p:nvPr>
        </p:nvSpPr>
        <p:spPr>
          <a:xfrm>
            <a:off x="8209226" y="2014538"/>
            <a:ext cx="3534208"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9" name="Google Shape;609;p24"/>
          <p:cNvSpPr txBox="1"/>
          <p:nvPr>
            <p:ph idx="6" type="body"/>
          </p:nvPr>
        </p:nvSpPr>
        <p:spPr>
          <a:xfrm>
            <a:off x="8209226" y="2666318"/>
            <a:ext cx="3534208"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0" name="Google Shape;61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1" name="Google Shape;61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2" name="Google Shape;61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grpSp>
        <p:nvGrpSpPr>
          <p:cNvPr id="613" name="Google Shape;613;p24"/>
          <p:cNvGrpSpPr/>
          <p:nvPr/>
        </p:nvGrpSpPr>
        <p:grpSpPr>
          <a:xfrm>
            <a:off x="5983704" y="400019"/>
            <a:ext cx="1910252" cy="709660"/>
            <a:chOff x="2267504" y="2540250"/>
            <a:chExt cx="1990951" cy="739640"/>
          </a:xfrm>
        </p:grpSpPr>
        <p:sp>
          <p:nvSpPr>
            <p:cNvPr id="614" name="Google Shape;614;p24"/>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5" name="Google Shape;615;p24"/>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16" name="Google Shape;616;p24"/>
          <p:cNvSpPr/>
          <p:nvPr/>
        </p:nvSpPr>
        <p:spPr>
          <a:xfrm rot="10800000">
            <a:off x="4221" y="-4221"/>
            <a:ext cx="1098147" cy="1053618"/>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umen">
  <p:cSld name="Resumen">
    <p:spTree>
      <p:nvGrpSpPr>
        <p:cNvPr id="617" name="Shape 617"/>
        <p:cNvGrpSpPr/>
        <p:nvPr/>
      </p:nvGrpSpPr>
      <p:grpSpPr>
        <a:xfrm>
          <a:off x="0" y="0"/>
          <a:ext cx="0" cy="0"/>
          <a:chOff x="0" y="0"/>
          <a:chExt cx="0" cy="0"/>
        </a:xfrm>
      </p:grpSpPr>
      <p:grpSp>
        <p:nvGrpSpPr>
          <p:cNvPr id="618" name="Google Shape;618;p25"/>
          <p:cNvGrpSpPr/>
          <p:nvPr/>
        </p:nvGrpSpPr>
        <p:grpSpPr>
          <a:xfrm>
            <a:off x="0" y="2"/>
            <a:ext cx="2232252" cy="2361890"/>
            <a:chOff x="0" y="2"/>
            <a:chExt cx="2232252" cy="2361890"/>
          </a:xfrm>
        </p:grpSpPr>
        <p:sp>
          <p:nvSpPr>
            <p:cNvPr id="619" name="Google Shape;619;p25"/>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80BD"/>
                </a:solidFill>
                <a:latin typeface="Arial"/>
                <a:ea typeface="Arial"/>
                <a:cs typeface="Arial"/>
                <a:sym typeface="Arial"/>
              </a:endParaRPr>
            </a:p>
          </p:txBody>
        </p:sp>
        <p:sp>
          <p:nvSpPr>
            <p:cNvPr id="620" name="Google Shape;620;p25"/>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80BD"/>
                </a:solidFill>
                <a:latin typeface="Arial"/>
                <a:ea typeface="Arial"/>
                <a:cs typeface="Arial"/>
                <a:sym typeface="Arial"/>
              </a:endParaRPr>
            </a:p>
          </p:txBody>
        </p:sp>
        <p:sp>
          <p:nvSpPr>
            <p:cNvPr id="621" name="Google Shape;621;p25"/>
            <p:cNvSpPr/>
            <p:nvPr/>
          </p:nvSpPr>
          <p:spPr>
            <a:xfrm>
              <a:off x="0" y="29265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2" name="Google Shape;622;p25"/>
            <p:cNvSpPr/>
            <p:nvPr/>
          </p:nvSpPr>
          <p:spPr>
            <a:xfrm>
              <a:off x="0" y="73239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23" name="Google Shape;623;p25"/>
          <p:cNvSpPr txBox="1"/>
          <p:nvPr>
            <p:ph type="title"/>
          </p:nvPr>
        </p:nvSpPr>
        <p:spPr>
          <a:xfrm>
            <a:off x="2232251" y="633046"/>
            <a:ext cx="3863749" cy="13149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4" name="Google Shape;624;p25"/>
          <p:cNvSpPr txBox="1"/>
          <p:nvPr>
            <p:ph idx="1" type="body"/>
          </p:nvPr>
        </p:nvSpPr>
        <p:spPr>
          <a:xfrm>
            <a:off x="2232251" y="2125737"/>
            <a:ext cx="3863749" cy="404446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5" name="Google Shape;62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6" name="Google Shape;626;p25"/>
          <p:cNvSpPr/>
          <p:nvPr>
            <p:ph idx="2" type="pic"/>
          </p:nvPr>
        </p:nvSpPr>
        <p:spPr>
          <a:xfrm>
            <a:off x="6423487" y="929609"/>
            <a:ext cx="2518114" cy="2518114"/>
          </a:xfrm>
          <a:prstGeom prst="rect">
            <a:avLst/>
          </a:prstGeom>
          <a:noFill/>
          <a:ln>
            <a:noFill/>
          </a:ln>
        </p:spPr>
      </p:sp>
      <p:sp>
        <p:nvSpPr>
          <p:cNvPr id="627" name="Google Shape;627;p25"/>
          <p:cNvSpPr/>
          <p:nvPr>
            <p:ph idx="3" type="pic"/>
          </p:nvPr>
        </p:nvSpPr>
        <p:spPr>
          <a:xfrm>
            <a:off x="9090426" y="86636"/>
            <a:ext cx="2952748" cy="2952748"/>
          </a:xfrm>
          <a:prstGeom prst="rect">
            <a:avLst/>
          </a:prstGeom>
          <a:noFill/>
          <a:ln>
            <a:noFill/>
          </a:ln>
        </p:spPr>
      </p:sp>
      <p:grpSp>
        <p:nvGrpSpPr>
          <p:cNvPr id="628" name="Google Shape;628;p25"/>
          <p:cNvGrpSpPr/>
          <p:nvPr/>
        </p:nvGrpSpPr>
        <p:grpSpPr>
          <a:xfrm>
            <a:off x="10051176" y="4803984"/>
            <a:ext cx="2140824" cy="2054016"/>
            <a:chOff x="10051176" y="4803984"/>
            <a:chExt cx="2140824" cy="2054016"/>
          </a:xfrm>
        </p:grpSpPr>
        <p:sp>
          <p:nvSpPr>
            <p:cNvPr id="629" name="Google Shape;629;p25"/>
            <p:cNvSpPr/>
            <p:nvPr/>
          </p:nvSpPr>
          <p:spPr>
            <a:xfrm>
              <a:off x="10051176" y="4803984"/>
              <a:ext cx="2140824" cy="2054016"/>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30" name="Google Shape;630;p25"/>
            <p:cNvSpPr/>
            <p:nvPr/>
          </p:nvSpPr>
          <p:spPr>
            <a:xfrm>
              <a:off x="10051176" y="4803984"/>
              <a:ext cx="2140824" cy="2054016"/>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631" name="Google Shape;631;p25"/>
          <p:cNvSpPr/>
          <p:nvPr>
            <p:ph idx="4" type="pic"/>
          </p:nvPr>
        </p:nvSpPr>
        <p:spPr>
          <a:xfrm>
            <a:off x="7682545" y="3175909"/>
            <a:ext cx="3454390" cy="3454390"/>
          </a:xfrm>
          <a:prstGeom prst="rect">
            <a:avLst/>
          </a:prstGeom>
          <a:noFill/>
          <a:ln>
            <a:noFill/>
          </a:ln>
        </p:spPr>
      </p:sp>
      <p:sp>
        <p:nvSpPr>
          <p:cNvPr id="632" name="Google Shape;63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3" name="Google Shape;63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spTree>
      <p:nvGrpSpPr>
        <p:cNvPr id="35" name="Shape 35"/>
        <p:cNvGrpSpPr/>
        <p:nvPr/>
      </p:nvGrpSpPr>
      <p:grpSpPr>
        <a:xfrm>
          <a:off x="0" y="0"/>
          <a:ext cx="0" cy="0"/>
          <a:chOff x="0" y="0"/>
          <a:chExt cx="0" cy="0"/>
        </a:xfrm>
      </p:grpSpPr>
      <p:sp>
        <p:nvSpPr>
          <p:cNvPr id="36" name="Google Shape;36;p14"/>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80BD"/>
              </a:solidFill>
              <a:latin typeface="Arial"/>
              <a:ea typeface="Arial"/>
              <a:cs typeface="Arial"/>
              <a:sym typeface="Arial"/>
            </a:endParaRPr>
          </a:p>
        </p:txBody>
      </p:sp>
      <p:sp>
        <p:nvSpPr>
          <p:cNvPr id="37" name="Google Shape;37;p14"/>
          <p:cNvSpPr txBox="1"/>
          <p:nvPr>
            <p:ph type="title"/>
          </p:nvPr>
        </p:nvSpPr>
        <p:spPr>
          <a:xfrm>
            <a:off x="2838271" y="1010170"/>
            <a:ext cx="5178019" cy="371363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2838044" y="4914900"/>
            <a:ext cx="5178514" cy="81907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Font typeface="Arial"/>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4"/>
          <p:cNvSpPr/>
          <p:nvPr/>
        </p:nvSpPr>
        <p:spPr>
          <a:xfrm>
            <a:off x="0" y="29265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14"/>
          <p:cNvSpPr/>
          <p:nvPr/>
        </p:nvSpPr>
        <p:spPr>
          <a:xfrm>
            <a:off x="0" y="73239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 name="Google Shape;41;p14"/>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80BD"/>
              </a:solidFill>
              <a:latin typeface="Arial"/>
              <a:ea typeface="Arial"/>
              <a:cs typeface="Arial"/>
              <a:sym typeface="Arial"/>
            </a:endParaRPr>
          </a:p>
        </p:txBody>
      </p:sp>
      <p:sp>
        <p:nvSpPr>
          <p:cNvPr id="42" name="Google Shape;42;p14"/>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3" name="Google Shape;43;p14"/>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4" name="Google Shape;4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6" name="Google Shape;46;p14"/>
          <p:cNvGrpSpPr/>
          <p:nvPr/>
        </p:nvGrpSpPr>
        <p:grpSpPr>
          <a:xfrm>
            <a:off x="10428621" y="5660492"/>
            <a:ext cx="1054465" cy="469689"/>
            <a:chOff x="9841624" y="4115729"/>
            <a:chExt cx="602169" cy="268223"/>
          </a:xfrm>
        </p:grpSpPr>
        <p:sp>
          <p:nvSpPr>
            <p:cNvPr id="47" name="Google Shape;47;p1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 name="Google Shape;48;p1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 name="Google Shape;49;p1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 name="Google Shape;50;p1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1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2" name="Google Shape;5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1"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1"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1"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1"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1"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1"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1"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1"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1"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quipo">
  <p:cSld name="Equipo">
    <p:spTree>
      <p:nvGrpSpPr>
        <p:cNvPr id="53" name="Shape 53"/>
        <p:cNvGrpSpPr/>
        <p:nvPr/>
      </p:nvGrpSpPr>
      <p:grpSpPr>
        <a:xfrm>
          <a:off x="0" y="0"/>
          <a:ext cx="0" cy="0"/>
          <a:chOff x="0" y="0"/>
          <a:chExt cx="0" cy="0"/>
        </a:xfrm>
      </p:grpSpPr>
      <p:sp>
        <p:nvSpPr>
          <p:cNvPr id="54" name="Google Shape;54;p15"/>
          <p:cNvSpPr txBox="1"/>
          <p:nvPr>
            <p:ph type="title"/>
          </p:nvPr>
        </p:nvSpPr>
        <p:spPr>
          <a:xfrm>
            <a:off x="1331088" y="565739"/>
            <a:ext cx="9745883" cy="11249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5" name="Google Shape;55;p15"/>
          <p:cNvGrpSpPr/>
          <p:nvPr/>
        </p:nvGrpSpPr>
        <p:grpSpPr>
          <a:xfrm>
            <a:off x="0" y="681037"/>
            <a:ext cx="1170294" cy="709661"/>
            <a:chOff x="0" y="681037"/>
            <a:chExt cx="1170294" cy="709661"/>
          </a:xfrm>
        </p:grpSpPr>
        <p:sp>
          <p:nvSpPr>
            <p:cNvPr id="56" name="Google Shape;56;p15"/>
            <p:cNvSpPr/>
            <p:nvPr/>
          </p:nvSpPr>
          <p:spPr>
            <a:xfrm>
              <a:off x="0" y="681037"/>
              <a:ext cx="1170294" cy="274629"/>
            </a:xfrm>
            <a:custGeom>
              <a:rect b="b" l="l" r="r" t="t"/>
              <a:pathLst>
                <a:path extrusionOk="0" h="274629" w="1170294">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 name="Google Shape;57;p15"/>
            <p:cNvSpPr/>
            <p:nvPr/>
          </p:nvSpPr>
          <p:spPr>
            <a:xfrm>
              <a:off x="0" y="1116069"/>
              <a:ext cx="1170294" cy="274629"/>
            </a:xfrm>
            <a:custGeom>
              <a:rect b="b" l="l" r="r" t="t"/>
              <a:pathLst>
                <a:path extrusionOk="0" h="274629" w="1170294">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58" name="Google Shape;58;p15"/>
          <p:cNvSpPr/>
          <p:nvPr/>
        </p:nvSpPr>
        <p:spPr>
          <a:xfrm>
            <a:off x="11590389"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 name="Google Shape;59;p15"/>
          <p:cNvSpPr/>
          <p:nvPr/>
        </p:nvSpPr>
        <p:spPr>
          <a:xfrm>
            <a:off x="11559544" y="5991329"/>
            <a:ext cx="365021" cy="365021"/>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0" name="Google Shape;6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grpSp>
        <p:nvGrpSpPr>
          <p:cNvPr id="63" name="Google Shape;63;p15"/>
          <p:cNvGrpSpPr/>
          <p:nvPr/>
        </p:nvGrpSpPr>
        <p:grpSpPr>
          <a:xfrm>
            <a:off x="10510458" y="477557"/>
            <a:ext cx="975168" cy="975170"/>
            <a:chOff x="5829300" y="3162300"/>
            <a:chExt cx="532256" cy="532257"/>
          </a:xfrm>
        </p:grpSpPr>
        <p:sp>
          <p:nvSpPr>
            <p:cNvPr id="64" name="Google Shape;64;p15"/>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 name="Google Shape;65;p15"/>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 name="Google Shape;66;p15"/>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 name="Google Shape;67;p15"/>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 name="Google Shape;68;p15"/>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15"/>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15"/>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5"/>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5"/>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5"/>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5"/>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5"/>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15"/>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a">
  <p:cSld name="Tabla">
    <p:spTree>
      <p:nvGrpSpPr>
        <p:cNvPr id="77" name="Shape 77"/>
        <p:cNvGrpSpPr/>
        <p:nvPr/>
      </p:nvGrpSpPr>
      <p:grpSpPr>
        <a:xfrm>
          <a:off x="0" y="0"/>
          <a:ext cx="0" cy="0"/>
          <a:chOff x="0" y="0"/>
          <a:chExt cx="0" cy="0"/>
        </a:xfrm>
      </p:grpSpPr>
      <p:grpSp>
        <p:nvGrpSpPr>
          <p:cNvPr id="78" name="Google Shape;78;p16"/>
          <p:cNvGrpSpPr/>
          <p:nvPr/>
        </p:nvGrpSpPr>
        <p:grpSpPr>
          <a:xfrm>
            <a:off x="5983704" y="400019"/>
            <a:ext cx="1910252" cy="709660"/>
            <a:chOff x="2267504" y="2540250"/>
            <a:chExt cx="1990951" cy="739640"/>
          </a:xfrm>
        </p:grpSpPr>
        <p:sp>
          <p:nvSpPr>
            <p:cNvPr id="79" name="Google Shape;79;p16"/>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16"/>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81" name="Google Shape;81;p16"/>
          <p:cNvGrpSpPr/>
          <p:nvPr/>
        </p:nvGrpSpPr>
        <p:grpSpPr>
          <a:xfrm>
            <a:off x="8553423" y="5619750"/>
            <a:ext cx="1295427" cy="1238250"/>
            <a:chOff x="3121343" y="4864099"/>
            <a:chExt cx="2085971" cy="1993901"/>
          </a:xfrm>
        </p:grpSpPr>
        <p:sp>
          <p:nvSpPr>
            <p:cNvPr id="82" name="Google Shape;82;p16"/>
            <p:cNvSpPr/>
            <p:nvPr/>
          </p:nvSpPr>
          <p:spPr>
            <a:xfrm>
              <a:off x="3238556" y="4981312"/>
              <a:ext cx="442726" cy="442726"/>
            </a:xfrm>
            <a:custGeom>
              <a:rect b="b" l="l" r="r" t="t"/>
              <a:pathLst>
                <a:path extrusionOk="0" h="112966" w="112966">
                  <a:moveTo>
                    <a:pt x="112967" y="0"/>
                  </a:moveTo>
                  <a:lnTo>
                    <a:pt x="0" y="112967"/>
                  </a:lnTo>
                  <a:cubicBezTo>
                    <a:pt x="25356" y="64747"/>
                    <a:pt x="64747" y="25356"/>
                    <a:pt x="11296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 name="Google Shape;83;p16"/>
            <p:cNvSpPr/>
            <p:nvPr/>
          </p:nvSpPr>
          <p:spPr>
            <a:xfrm>
              <a:off x="3128809" y="4871565"/>
              <a:ext cx="902626" cy="902626"/>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 name="Google Shape;84;p16"/>
            <p:cNvSpPr/>
            <p:nvPr/>
          </p:nvSpPr>
          <p:spPr>
            <a:xfrm>
              <a:off x="3121343" y="4864099"/>
              <a:ext cx="1152732" cy="1152732"/>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 name="Google Shape;85;p16"/>
            <p:cNvSpPr/>
            <p:nvPr/>
          </p:nvSpPr>
          <p:spPr>
            <a:xfrm>
              <a:off x="3152324" y="4894707"/>
              <a:ext cx="1321462" cy="1321838"/>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6" name="Google Shape;86;p16"/>
            <p:cNvSpPr/>
            <p:nvPr/>
          </p:nvSpPr>
          <p:spPr>
            <a:xfrm>
              <a:off x="3215037" y="4957793"/>
              <a:ext cx="1428975" cy="1428975"/>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 name="Google Shape;87;p16"/>
            <p:cNvSpPr/>
            <p:nvPr/>
          </p:nvSpPr>
          <p:spPr>
            <a:xfrm>
              <a:off x="3301642" y="5044398"/>
              <a:ext cx="1490195" cy="1490195"/>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 name="Google Shape;88;p16"/>
            <p:cNvSpPr/>
            <p:nvPr/>
          </p:nvSpPr>
          <p:spPr>
            <a:xfrm>
              <a:off x="3409523" y="5152279"/>
              <a:ext cx="1509607" cy="1509607"/>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9" name="Google Shape;89;p16"/>
            <p:cNvSpPr/>
            <p:nvPr/>
          </p:nvSpPr>
          <p:spPr>
            <a:xfrm>
              <a:off x="3538685" y="5279576"/>
              <a:ext cx="1488326" cy="1490192"/>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0" name="Google Shape;90;p16"/>
            <p:cNvSpPr/>
            <p:nvPr/>
          </p:nvSpPr>
          <p:spPr>
            <a:xfrm>
              <a:off x="3683896" y="5426652"/>
              <a:ext cx="1429720" cy="1429720"/>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1" name="Google Shape;91;p16"/>
            <p:cNvSpPr/>
            <p:nvPr/>
          </p:nvSpPr>
          <p:spPr>
            <a:xfrm>
              <a:off x="3901021" y="5597624"/>
              <a:ext cx="1275308" cy="1260376"/>
            </a:xfrm>
            <a:custGeom>
              <a:rect b="b" l="l" r="r" t="t"/>
              <a:pathLst>
                <a:path extrusionOk="0" h="1260376" w="1275308">
                  <a:moveTo>
                    <a:pt x="1260376" y="0"/>
                  </a:moveTo>
                  <a:cubicBezTo>
                    <a:pt x="1265977" y="17174"/>
                    <a:pt x="1270829" y="34716"/>
                    <a:pt x="1275308" y="52634"/>
                  </a:cubicBezTo>
                  <a:lnTo>
                    <a:pt x="67566" y="1260376"/>
                  </a:lnTo>
                  <a:lnTo>
                    <a:pt x="0" y="1260376"/>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2" name="Google Shape;92;p16"/>
            <p:cNvSpPr/>
            <p:nvPr/>
          </p:nvSpPr>
          <p:spPr>
            <a:xfrm>
              <a:off x="4141456" y="5797338"/>
              <a:ext cx="1065858" cy="1060662"/>
            </a:xfrm>
            <a:custGeom>
              <a:rect b="b" l="l" r="r" t="t"/>
              <a:pathLst>
                <a:path extrusionOk="0" h="1060662" w="1065858">
                  <a:moveTo>
                    <a:pt x="1061006" y="0"/>
                  </a:moveTo>
                  <a:cubicBezTo>
                    <a:pt x="1063248" y="20905"/>
                    <a:pt x="1064741" y="41809"/>
                    <a:pt x="1065858" y="62342"/>
                  </a:cubicBezTo>
                  <a:lnTo>
                    <a:pt x="67196" y="1060662"/>
                  </a:lnTo>
                  <a:lnTo>
                    <a:pt x="0" y="1060662"/>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3" name="Google Shape;93;p16"/>
            <p:cNvSpPr/>
            <p:nvPr/>
          </p:nvSpPr>
          <p:spPr>
            <a:xfrm>
              <a:off x="4381830" y="6039978"/>
              <a:ext cx="818022" cy="818022"/>
            </a:xfrm>
            <a:custGeom>
              <a:rect b="b" l="l" r="r" t="t"/>
              <a:pathLst>
                <a:path extrusionOk="0" h="818022" w="818022">
                  <a:moveTo>
                    <a:pt x="818022" y="0"/>
                  </a:moveTo>
                  <a:cubicBezTo>
                    <a:pt x="814660" y="27250"/>
                    <a:pt x="810180" y="53755"/>
                    <a:pt x="804584" y="80632"/>
                  </a:cubicBezTo>
                  <a:lnTo>
                    <a:pt x="67190" y="818022"/>
                  </a:lnTo>
                  <a:lnTo>
                    <a:pt x="0" y="818022"/>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4" name="Google Shape;94;p16"/>
            <p:cNvSpPr/>
            <p:nvPr/>
          </p:nvSpPr>
          <p:spPr>
            <a:xfrm>
              <a:off x="4647375" y="6390131"/>
              <a:ext cx="442354" cy="442354"/>
            </a:xfrm>
            <a:custGeom>
              <a:rect b="b" l="l" r="r" t="t"/>
              <a:pathLst>
                <a:path extrusionOk="0" h="112871" w="112871">
                  <a:moveTo>
                    <a:pt x="112871" y="0"/>
                  </a:moveTo>
                  <a:cubicBezTo>
                    <a:pt x="87618" y="48239"/>
                    <a:pt x="48239" y="87618"/>
                    <a:pt x="0" y="112871"/>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95" name="Google Shape;95;p16"/>
          <p:cNvSpPr/>
          <p:nvPr/>
        </p:nvSpPr>
        <p:spPr>
          <a:xfrm rot="10800000">
            <a:off x="4221" y="-4221"/>
            <a:ext cx="1098147" cy="1053618"/>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6" name="Google Shape;96;p16"/>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áfico">
  <p:cSld name="Gráfico">
    <p:spTree>
      <p:nvGrpSpPr>
        <p:cNvPr id="100" name="Shape 100"/>
        <p:cNvGrpSpPr/>
        <p:nvPr/>
      </p:nvGrpSpPr>
      <p:grpSpPr>
        <a:xfrm>
          <a:off x="0" y="0"/>
          <a:ext cx="0" cy="0"/>
          <a:chOff x="0" y="0"/>
          <a:chExt cx="0" cy="0"/>
        </a:xfrm>
      </p:grpSpPr>
      <p:grpSp>
        <p:nvGrpSpPr>
          <p:cNvPr id="101" name="Google Shape;101;p17"/>
          <p:cNvGrpSpPr/>
          <p:nvPr/>
        </p:nvGrpSpPr>
        <p:grpSpPr>
          <a:xfrm>
            <a:off x="8553423" y="5619750"/>
            <a:ext cx="1295427" cy="1238250"/>
            <a:chOff x="3121343" y="4864099"/>
            <a:chExt cx="2085971" cy="1993901"/>
          </a:xfrm>
        </p:grpSpPr>
        <p:sp>
          <p:nvSpPr>
            <p:cNvPr id="102" name="Google Shape;102;p17"/>
            <p:cNvSpPr/>
            <p:nvPr/>
          </p:nvSpPr>
          <p:spPr>
            <a:xfrm>
              <a:off x="3238556" y="4981312"/>
              <a:ext cx="442726" cy="442726"/>
            </a:xfrm>
            <a:custGeom>
              <a:rect b="b" l="l" r="r" t="t"/>
              <a:pathLst>
                <a:path extrusionOk="0" h="112966" w="112966">
                  <a:moveTo>
                    <a:pt x="112967" y="0"/>
                  </a:moveTo>
                  <a:lnTo>
                    <a:pt x="0" y="112967"/>
                  </a:lnTo>
                  <a:cubicBezTo>
                    <a:pt x="25356" y="64747"/>
                    <a:pt x="64747" y="25356"/>
                    <a:pt x="11296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3" name="Google Shape;103;p17"/>
            <p:cNvSpPr/>
            <p:nvPr/>
          </p:nvSpPr>
          <p:spPr>
            <a:xfrm>
              <a:off x="3128809" y="4871565"/>
              <a:ext cx="902626" cy="902626"/>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4" name="Google Shape;104;p17"/>
            <p:cNvSpPr/>
            <p:nvPr/>
          </p:nvSpPr>
          <p:spPr>
            <a:xfrm>
              <a:off x="3121343" y="4864099"/>
              <a:ext cx="1152732" cy="1152732"/>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5" name="Google Shape;105;p17"/>
            <p:cNvSpPr/>
            <p:nvPr/>
          </p:nvSpPr>
          <p:spPr>
            <a:xfrm>
              <a:off x="3152324" y="4894707"/>
              <a:ext cx="1321462" cy="1321838"/>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6" name="Google Shape;106;p17"/>
            <p:cNvSpPr/>
            <p:nvPr/>
          </p:nvSpPr>
          <p:spPr>
            <a:xfrm>
              <a:off x="3215037" y="4957793"/>
              <a:ext cx="1428975" cy="1428975"/>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7" name="Google Shape;107;p17"/>
            <p:cNvSpPr/>
            <p:nvPr/>
          </p:nvSpPr>
          <p:spPr>
            <a:xfrm>
              <a:off x="3301642" y="5044398"/>
              <a:ext cx="1490195" cy="1490195"/>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8" name="Google Shape;108;p17"/>
            <p:cNvSpPr/>
            <p:nvPr/>
          </p:nvSpPr>
          <p:spPr>
            <a:xfrm>
              <a:off x="3409523" y="5152279"/>
              <a:ext cx="1509607" cy="1509607"/>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9" name="Google Shape;109;p17"/>
            <p:cNvSpPr/>
            <p:nvPr/>
          </p:nvSpPr>
          <p:spPr>
            <a:xfrm>
              <a:off x="3538685" y="5279576"/>
              <a:ext cx="1488326" cy="1490192"/>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0" name="Google Shape;110;p17"/>
            <p:cNvSpPr/>
            <p:nvPr/>
          </p:nvSpPr>
          <p:spPr>
            <a:xfrm>
              <a:off x="3683896" y="5426652"/>
              <a:ext cx="1429720" cy="1429720"/>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1" name="Google Shape;111;p17"/>
            <p:cNvSpPr/>
            <p:nvPr/>
          </p:nvSpPr>
          <p:spPr>
            <a:xfrm>
              <a:off x="3901021" y="5597624"/>
              <a:ext cx="1275308" cy="1260376"/>
            </a:xfrm>
            <a:custGeom>
              <a:rect b="b" l="l" r="r" t="t"/>
              <a:pathLst>
                <a:path extrusionOk="0" h="1260376" w="1275308">
                  <a:moveTo>
                    <a:pt x="1260376" y="0"/>
                  </a:moveTo>
                  <a:cubicBezTo>
                    <a:pt x="1265977" y="17174"/>
                    <a:pt x="1270829" y="34716"/>
                    <a:pt x="1275308" y="52634"/>
                  </a:cubicBezTo>
                  <a:lnTo>
                    <a:pt x="67566" y="1260376"/>
                  </a:lnTo>
                  <a:lnTo>
                    <a:pt x="0" y="1260376"/>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2" name="Google Shape;112;p17"/>
            <p:cNvSpPr/>
            <p:nvPr/>
          </p:nvSpPr>
          <p:spPr>
            <a:xfrm>
              <a:off x="4141456" y="5797338"/>
              <a:ext cx="1065858" cy="1060662"/>
            </a:xfrm>
            <a:custGeom>
              <a:rect b="b" l="l" r="r" t="t"/>
              <a:pathLst>
                <a:path extrusionOk="0" h="1060662" w="1065858">
                  <a:moveTo>
                    <a:pt x="1061006" y="0"/>
                  </a:moveTo>
                  <a:cubicBezTo>
                    <a:pt x="1063248" y="20905"/>
                    <a:pt x="1064741" y="41809"/>
                    <a:pt x="1065858" y="62342"/>
                  </a:cubicBezTo>
                  <a:lnTo>
                    <a:pt x="67196" y="1060662"/>
                  </a:lnTo>
                  <a:lnTo>
                    <a:pt x="0" y="1060662"/>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3" name="Google Shape;113;p17"/>
            <p:cNvSpPr/>
            <p:nvPr/>
          </p:nvSpPr>
          <p:spPr>
            <a:xfrm>
              <a:off x="4381830" y="6039978"/>
              <a:ext cx="818022" cy="818022"/>
            </a:xfrm>
            <a:custGeom>
              <a:rect b="b" l="l" r="r" t="t"/>
              <a:pathLst>
                <a:path extrusionOk="0" h="818022" w="818022">
                  <a:moveTo>
                    <a:pt x="818022" y="0"/>
                  </a:moveTo>
                  <a:cubicBezTo>
                    <a:pt x="814660" y="27250"/>
                    <a:pt x="810180" y="53755"/>
                    <a:pt x="804584" y="80632"/>
                  </a:cubicBezTo>
                  <a:lnTo>
                    <a:pt x="67190" y="818022"/>
                  </a:lnTo>
                  <a:lnTo>
                    <a:pt x="0" y="818022"/>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4" name="Google Shape;114;p17"/>
            <p:cNvSpPr/>
            <p:nvPr/>
          </p:nvSpPr>
          <p:spPr>
            <a:xfrm>
              <a:off x="4647375" y="6390131"/>
              <a:ext cx="442354" cy="442354"/>
            </a:xfrm>
            <a:custGeom>
              <a:rect b="b" l="l" r="r" t="t"/>
              <a:pathLst>
                <a:path extrusionOk="0" h="112871" w="112871">
                  <a:moveTo>
                    <a:pt x="112871" y="0"/>
                  </a:moveTo>
                  <a:cubicBezTo>
                    <a:pt x="87618" y="48239"/>
                    <a:pt x="48239" y="87618"/>
                    <a:pt x="0" y="112871"/>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115" name="Google Shape;115;p17"/>
          <p:cNvSpPr/>
          <p:nvPr/>
        </p:nvSpPr>
        <p:spPr>
          <a:xfrm rot="10800000">
            <a:off x="4221" y="-4221"/>
            <a:ext cx="1098147" cy="1053618"/>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116" name="Google Shape;116;p17"/>
          <p:cNvGrpSpPr/>
          <p:nvPr/>
        </p:nvGrpSpPr>
        <p:grpSpPr>
          <a:xfrm>
            <a:off x="5983704" y="400019"/>
            <a:ext cx="1910252" cy="709660"/>
            <a:chOff x="2267504" y="2540250"/>
            <a:chExt cx="1990951" cy="739640"/>
          </a:xfrm>
        </p:grpSpPr>
        <p:sp>
          <p:nvSpPr>
            <p:cNvPr id="117" name="Google Shape;117;p17"/>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8" name="Google Shape;118;p17"/>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9" name="Google Shape;119;p17"/>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p:cSld name="Cierre">
    <p:spTree>
      <p:nvGrpSpPr>
        <p:cNvPr id="123" name="Shape 123"/>
        <p:cNvGrpSpPr/>
        <p:nvPr/>
      </p:nvGrpSpPr>
      <p:grpSpPr>
        <a:xfrm>
          <a:off x="0" y="0"/>
          <a:ext cx="0" cy="0"/>
          <a:chOff x="0" y="0"/>
          <a:chExt cx="0" cy="0"/>
        </a:xfrm>
      </p:grpSpPr>
      <p:grpSp>
        <p:nvGrpSpPr>
          <p:cNvPr id="124" name="Google Shape;124;p18"/>
          <p:cNvGrpSpPr/>
          <p:nvPr/>
        </p:nvGrpSpPr>
        <p:grpSpPr>
          <a:xfrm>
            <a:off x="6835096" y="657544"/>
            <a:ext cx="4843727" cy="5534144"/>
            <a:chOff x="1674895" y="1345036"/>
            <a:chExt cx="5428610" cy="4210939"/>
          </a:xfrm>
        </p:grpSpPr>
        <p:sp>
          <p:nvSpPr>
            <p:cNvPr id="125" name="Google Shape;125;p18"/>
            <p:cNvSpPr/>
            <p:nvPr/>
          </p:nvSpPr>
          <p:spPr>
            <a:xfrm>
              <a:off x="1674895" y="1345036"/>
              <a:ext cx="5428610" cy="4210939"/>
            </a:xfrm>
            <a:prstGeom prst="rect">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6" name="Google Shape;126;p18"/>
            <p:cNvSpPr/>
            <p:nvPr/>
          </p:nvSpPr>
          <p:spPr>
            <a:xfrm>
              <a:off x="1674895" y="1345036"/>
              <a:ext cx="5428610" cy="4210939"/>
            </a:xfrm>
            <a:prstGeom prst="rect">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127" name="Google Shape;127;p18"/>
          <p:cNvSpPr/>
          <p:nvPr/>
        </p:nvSpPr>
        <p:spPr>
          <a:xfrm>
            <a:off x="6688435" y="401247"/>
            <a:ext cx="4860256" cy="5669873"/>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8" name="Google Shape;128;p18"/>
          <p:cNvSpPr txBox="1"/>
          <p:nvPr>
            <p:ph type="ctrTitle"/>
          </p:nvPr>
        </p:nvSpPr>
        <p:spPr>
          <a:xfrm>
            <a:off x="7012297" y="786881"/>
            <a:ext cx="4203323" cy="292735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400"/>
              <a:buFont typeface="Arial"/>
              <a:buNone/>
              <a:defRPr b="1"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8"/>
          <p:cNvSpPr txBox="1"/>
          <p:nvPr>
            <p:ph idx="1" type="subTitle"/>
          </p:nvPr>
        </p:nvSpPr>
        <p:spPr>
          <a:xfrm>
            <a:off x="7012297" y="3970527"/>
            <a:ext cx="4203323" cy="164791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000"/>
              <a:buNone/>
              <a:defRPr b="0" sz="20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30" name="Google Shape;130;p18"/>
          <p:cNvSpPr/>
          <p:nvPr>
            <p:ph idx="2" type="pic"/>
          </p:nvPr>
        </p:nvSpPr>
        <p:spPr>
          <a:xfrm>
            <a:off x="1292225" y="1149350"/>
            <a:ext cx="4792663" cy="4227513"/>
          </a:xfrm>
          <a:prstGeom prst="rect">
            <a:avLst/>
          </a:prstGeom>
          <a:noFill/>
          <a:ln>
            <a:noFill/>
          </a:ln>
        </p:spPr>
      </p:sp>
      <p:grpSp>
        <p:nvGrpSpPr>
          <p:cNvPr id="131" name="Google Shape;131;p18"/>
          <p:cNvGrpSpPr/>
          <p:nvPr/>
        </p:nvGrpSpPr>
        <p:grpSpPr>
          <a:xfrm>
            <a:off x="3220677" y="5565632"/>
            <a:ext cx="1054465" cy="469689"/>
            <a:chOff x="9841624" y="4115729"/>
            <a:chExt cx="602169" cy="268223"/>
          </a:xfrm>
        </p:grpSpPr>
        <p:sp>
          <p:nvSpPr>
            <p:cNvPr id="132" name="Google Shape;132;p1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1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1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1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1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7" name="Google Shape;1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grpSp>
        <p:nvGrpSpPr>
          <p:cNvPr id="140" name="Google Shape;140;p18"/>
          <p:cNvGrpSpPr/>
          <p:nvPr/>
        </p:nvGrpSpPr>
        <p:grpSpPr>
          <a:xfrm>
            <a:off x="0" y="431836"/>
            <a:ext cx="1861854" cy="717514"/>
            <a:chOff x="0" y="1580033"/>
            <a:chExt cx="1861854" cy="717514"/>
          </a:xfrm>
        </p:grpSpPr>
        <p:sp>
          <p:nvSpPr>
            <p:cNvPr id="141" name="Google Shape;141;p18"/>
            <p:cNvSpPr/>
            <p:nvPr/>
          </p:nvSpPr>
          <p:spPr>
            <a:xfrm>
              <a:off x="0" y="158003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18"/>
            <p:cNvSpPr/>
            <p:nvPr/>
          </p:nvSpPr>
          <p:spPr>
            <a:xfrm>
              <a:off x="0" y="201976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43" name="Google Shape;143;p18"/>
          <p:cNvGrpSpPr/>
          <p:nvPr/>
        </p:nvGrpSpPr>
        <p:grpSpPr>
          <a:xfrm>
            <a:off x="6519255" y="3650586"/>
            <a:ext cx="319941" cy="319941"/>
            <a:chOff x="1126512" y="4357092"/>
            <a:chExt cx="319941" cy="319941"/>
          </a:xfrm>
        </p:grpSpPr>
        <p:sp>
          <p:nvSpPr>
            <p:cNvPr id="144" name="Google Shape;144;p18"/>
            <p:cNvSpPr/>
            <p:nvPr/>
          </p:nvSpPr>
          <p:spPr>
            <a:xfrm>
              <a:off x="1126512" y="4357092"/>
              <a:ext cx="319941" cy="31994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5" name="Google Shape;145;p18"/>
            <p:cNvSpPr/>
            <p:nvPr/>
          </p:nvSpPr>
          <p:spPr>
            <a:xfrm>
              <a:off x="1126512" y="4357092"/>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46" name="Shape 146"/>
        <p:cNvGrpSpPr/>
        <p:nvPr/>
      </p:nvGrpSpPr>
      <p:grpSpPr>
        <a:xfrm>
          <a:off x="0" y="0"/>
          <a:ext cx="0" cy="0"/>
          <a:chOff x="0" y="0"/>
          <a:chExt cx="0" cy="0"/>
        </a:xfrm>
      </p:grpSpPr>
      <p:sp>
        <p:nvSpPr>
          <p:cNvPr id="147" name="Google Shape;147;p19"/>
          <p:cNvSpPr txBox="1"/>
          <p:nvPr>
            <p:ph type="title"/>
          </p:nvPr>
        </p:nvSpPr>
        <p:spPr>
          <a:xfrm>
            <a:off x="5956784" y="396117"/>
            <a:ext cx="5217172" cy="11588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9"/>
          <p:cNvSpPr/>
          <p:nvPr>
            <p:ph idx="2" type="pic"/>
          </p:nvPr>
        </p:nvSpPr>
        <p:spPr>
          <a:xfrm>
            <a:off x="1526293" y="1554582"/>
            <a:ext cx="3555043" cy="3217333"/>
          </a:xfrm>
          <a:prstGeom prst="rect">
            <a:avLst/>
          </a:prstGeom>
          <a:noFill/>
          <a:ln>
            <a:noFill/>
          </a:ln>
        </p:spPr>
      </p:sp>
      <p:sp>
        <p:nvSpPr>
          <p:cNvPr id="149" name="Google Shape;149;p19"/>
          <p:cNvSpPr txBox="1"/>
          <p:nvPr>
            <p:ph idx="1" type="body"/>
          </p:nvPr>
        </p:nvSpPr>
        <p:spPr>
          <a:xfrm>
            <a:off x="5956783" y="1747592"/>
            <a:ext cx="521717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Arial"/>
              <a:buNone/>
              <a:defRPr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50" name="Google Shape;150;p19"/>
          <p:cNvGrpSpPr/>
          <p:nvPr/>
        </p:nvGrpSpPr>
        <p:grpSpPr>
          <a:xfrm>
            <a:off x="739959" y="3491269"/>
            <a:ext cx="365021" cy="365021"/>
            <a:chOff x="739959" y="3491269"/>
            <a:chExt cx="365021" cy="365021"/>
          </a:xfrm>
        </p:grpSpPr>
        <p:sp>
          <p:nvSpPr>
            <p:cNvPr id="151" name="Google Shape;151;p19"/>
            <p:cNvSpPr/>
            <p:nvPr/>
          </p:nvSpPr>
          <p:spPr>
            <a:xfrm>
              <a:off x="739959" y="3491269"/>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19"/>
            <p:cNvSpPr/>
            <p:nvPr/>
          </p:nvSpPr>
          <p:spPr>
            <a:xfrm>
              <a:off x="739959" y="3491269"/>
              <a:ext cx="365021" cy="365021"/>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53" name="Google Shape;153;p19"/>
          <p:cNvGrpSpPr/>
          <p:nvPr/>
        </p:nvGrpSpPr>
        <p:grpSpPr>
          <a:xfrm>
            <a:off x="496583" y="550047"/>
            <a:ext cx="1910252" cy="709660"/>
            <a:chOff x="496583" y="795582"/>
            <a:chExt cx="1910252" cy="709660"/>
          </a:xfrm>
        </p:grpSpPr>
        <p:grpSp>
          <p:nvGrpSpPr>
            <p:cNvPr id="154" name="Google Shape;154;p19"/>
            <p:cNvGrpSpPr/>
            <p:nvPr/>
          </p:nvGrpSpPr>
          <p:grpSpPr>
            <a:xfrm>
              <a:off x="496583" y="795582"/>
              <a:ext cx="1910252" cy="709660"/>
              <a:chOff x="2267504" y="2540250"/>
              <a:chExt cx="1990951" cy="739640"/>
            </a:xfrm>
          </p:grpSpPr>
          <p:sp>
            <p:nvSpPr>
              <p:cNvPr id="155" name="Google Shape;155;p19"/>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19"/>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57" name="Google Shape;157;p19"/>
            <p:cNvGrpSpPr/>
            <p:nvPr/>
          </p:nvGrpSpPr>
          <p:grpSpPr>
            <a:xfrm>
              <a:off x="496583" y="795582"/>
              <a:ext cx="1910252" cy="709660"/>
              <a:chOff x="2267504" y="2540250"/>
              <a:chExt cx="1990951" cy="739640"/>
            </a:xfrm>
          </p:grpSpPr>
          <p:sp>
            <p:nvSpPr>
              <p:cNvPr id="158" name="Google Shape;158;p19"/>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1">
                  <a:alpha val="6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19"/>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1">
                  <a:alpha val="6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160" name="Google Shape;16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ción">
  <p:cSld name="Introducción">
    <p:spTree>
      <p:nvGrpSpPr>
        <p:cNvPr id="163" name="Shape 163"/>
        <p:cNvGrpSpPr/>
        <p:nvPr/>
      </p:nvGrpSpPr>
      <p:grpSpPr>
        <a:xfrm>
          <a:off x="0" y="0"/>
          <a:ext cx="0" cy="0"/>
          <a:chOff x="0" y="0"/>
          <a:chExt cx="0" cy="0"/>
        </a:xfrm>
      </p:grpSpPr>
      <p:sp>
        <p:nvSpPr>
          <p:cNvPr id="164" name="Google Shape;164;p20"/>
          <p:cNvSpPr txBox="1"/>
          <p:nvPr>
            <p:ph type="title"/>
          </p:nvPr>
        </p:nvSpPr>
        <p:spPr>
          <a:xfrm>
            <a:off x="938907" y="282800"/>
            <a:ext cx="5217172" cy="12886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0"/>
          <p:cNvSpPr txBox="1"/>
          <p:nvPr>
            <p:ph idx="1" type="body"/>
          </p:nvPr>
        </p:nvSpPr>
        <p:spPr>
          <a:xfrm>
            <a:off x="938906" y="1715151"/>
            <a:ext cx="521717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Font typeface="Arial"/>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0"/>
          <p:cNvSpPr/>
          <p:nvPr>
            <p:ph idx="2" type="pic"/>
          </p:nvPr>
        </p:nvSpPr>
        <p:spPr>
          <a:xfrm>
            <a:off x="7235389" y="322503"/>
            <a:ext cx="4114800" cy="2931037"/>
          </a:xfrm>
          <a:prstGeom prst="rect">
            <a:avLst/>
          </a:prstGeom>
          <a:noFill/>
          <a:ln>
            <a:noFill/>
          </a:ln>
        </p:spPr>
      </p:sp>
      <p:sp>
        <p:nvSpPr>
          <p:cNvPr id="167" name="Google Shape;167;p20"/>
          <p:cNvSpPr/>
          <p:nvPr>
            <p:ph idx="3" type="pic"/>
          </p:nvPr>
        </p:nvSpPr>
        <p:spPr>
          <a:xfrm>
            <a:off x="7235389" y="3370011"/>
            <a:ext cx="4114799" cy="2931036"/>
          </a:xfrm>
          <a:prstGeom prst="rect">
            <a:avLst/>
          </a:prstGeom>
          <a:noFill/>
          <a:ln>
            <a:noFill/>
          </a:ln>
        </p:spPr>
      </p:sp>
      <p:sp>
        <p:nvSpPr>
          <p:cNvPr id="168" name="Google Shape;16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grpSp>
        <p:nvGrpSpPr>
          <p:cNvPr id="171" name="Google Shape;171;p20"/>
          <p:cNvGrpSpPr/>
          <p:nvPr/>
        </p:nvGrpSpPr>
        <p:grpSpPr>
          <a:xfrm>
            <a:off x="5756620" y="736826"/>
            <a:ext cx="1598829" cy="531293"/>
            <a:chOff x="2504802" y="1755501"/>
            <a:chExt cx="1598829" cy="531293"/>
          </a:xfrm>
        </p:grpSpPr>
        <p:sp>
          <p:nvSpPr>
            <p:cNvPr id="172" name="Google Shape;172;p20"/>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20"/>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74" name="Google Shape;174;p20"/>
          <p:cNvGrpSpPr/>
          <p:nvPr/>
        </p:nvGrpSpPr>
        <p:grpSpPr>
          <a:xfrm>
            <a:off x="10885765" y="619275"/>
            <a:ext cx="932200" cy="932200"/>
            <a:chOff x="10791258" y="619275"/>
            <a:chExt cx="932200" cy="932200"/>
          </a:xfrm>
        </p:grpSpPr>
        <p:sp>
          <p:nvSpPr>
            <p:cNvPr id="175" name="Google Shape;175;p20"/>
            <p:cNvSpPr/>
            <p:nvPr/>
          </p:nvSpPr>
          <p:spPr>
            <a:xfrm>
              <a:off x="10791258" y="619275"/>
              <a:ext cx="932200" cy="932200"/>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6" name="Google Shape;176;p20"/>
            <p:cNvSpPr/>
            <p:nvPr/>
          </p:nvSpPr>
          <p:spPr>
            <a:xfrm>
              <a:off x="10791258" y="619275"/>
              <a:ext cx="932200" cy="932200"/>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177" name="Google Shape;177;p20"/>
          <p:cNvGrpSpPr/>
          <p:nvPr/>
        </p:nvGrpSpPr>
        <p:grpSpPr>
          <a:xfrm>
            <a:off x="10631201" y="4961088"/>
            <a:ext cx="1152011" cy="1152022"/>
            <a:chOff x="10154386" y="4452483"/>
            <a:chExt cx="1443404" cy="1443418"/>
          </a:xfrm>
        </p:grpSpPr>
        <p:grpSp>
          <p:nvGrpSpPr>
            <p:cNvPr id="178" name="Google Shape;178;p20"/>
            <p:cNvGrpSpPr/>
            <p:nvPr/>
          </p:nvGrpSpPr>
          <p:grpSpPr>
            <a:xfrm>
              <a:off x="10154386" y="4452483"/>
              <a:ext cx="1443404" cy="1443418"/>
              <a:chOff x="5734037" y="3067039"/>
              <a:chExt cx="724483" cy="724489"/>
            </a:xfrm>
          </p:grpSpPr>
          <p:sp>
            <p:nvSpPr>
              <p:cNvPr id="179" name="Google Shape;179;p20"/>
              <p:cNvSpPr/>
              <p:nvPr/>
            </p:nvSpPr>
            <p:spPr>
              <a:xfrm>
                <a:off x="5734038" y="3067039"/>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20"/>
              <p:cNvSpPr/>
              <p:nvPr/>
            </p:nvSpPr>
            <p:spPr>
              <a:xfrm>
                <a:off x="5793283"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20"/>
              <p:cNvSpPr/>
              <p:nvPr/>
            </p:nvSpPr>
            <p:spPr>
              <a:xfrm>
                <a:off x="5852433"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 name="Google Shape;182;p20"/>
              <p:cNvSpPr/>
              <p:nvPr/>
            </p:nvSpPr>
            <p:spPr>
              <a:xfrm>
                <a:off x="591167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20"/>
              <p:cNvSpPr/>
              <p:nvPr/>
            </p:nvSpPr>
            <p:spPr>
              <a:xfrm>
                <a:off x="597082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20"/>
              <p:cNvSpPr/>
              <p:nvPr/>
            </p:nvSpPr>
            <p:spPr>
              <a:xfrm>
                <a:off x="6030074"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20"/>
              <p:cNvSpPr/>
              <p:nvPr/>
            </p:nvSpPr>
            <p:spPr>
              <a:xfrm>
                <a:off x="608922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20"/>
              <p:cNvSpPr/>
              <p:nvPr/>
            </p:nvSpPr>
            <p:spPr>
              <a:xfrm>
                <a:off x="5734038" y="3126284"/>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20"/>
              <p:cNvSpPr/>
              <p:nvPr/>
            </p:nvSpPr>
            <p:spPr>
              <a:xfrm>
                <a:off x="5793283" y="312628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p20"/>
              <p:cNvSpPr/>
              <p:nvPr/>
            </p:nvSpPr>
            <p:spPr>
              <a:xfrm>
                <a:off x="5852433"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 name="Google Shape;189;p20"/>
              <p:cNvSpPr/>
              <p:nvPr/>
            </p:nvSpPr>
            <p:spPr>
              <a:xfrm>
                <a:off x="591167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20"/>
              <p:cNvSpPr/>
              <p:nvPr/>
            </p:nvSpPr>
            <p:spPr>
              <a:xfrm>
                <a:off x="597082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20"/>
              <p:cNvSpPr/>
              <p:nvPr/>
            </p:nvSpPr>
            <p:spPr>
              <a:xfrm>
                <a:off x="6030073" y="3126284"/>
                <a:ext cx="14097" cy="14097"/>
              </a:xfrm>
              <a:custGeom>
                <a:rect b="b" l="l" r="r" t="t"/>
                <a:pathLst>
                  <a:path extrusionOk="0" h="14097" w="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20"/>
              <p:cNvSpPr/>
              <p:nvPr/>
            </p:nvSpPr>
            <p:spPr>
              <a:xfrm>
                <a:off x="6089224"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 name="Google Shape;193;p20"/>
              <p:cNvSpPr/>
              <p:nvPr/>
            </p:nvSpPr>
            <p:spPr>
              <a:xfrm>
                <a:off x="5734038" y="318543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 name="Google Shape;194;p20"/>
              <p:cNvSpPr/>
              <p:nvPr/>
            </p:nvSpPr>
            <p:spPr>
              <a:xfrm>
                <a:off x="5793283"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 name="Google Shape;195;p20"/>
              <p:cNvSpPr/>
              <p:nvPr/>
            </p:nvSpPr>
            <p:spPr>
              <a:xfrm>
                <a:off x="5852433"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 name="Google Shape;196;p20"/>
              <p:cNvSpPr/>
              <p:nvPr/>
            </p:nvSpPr>
            <p:spPr>
              <a:xfrm>
                <a:off x="591167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 name="Google Shape;197;p20"/>
              <p:cNvSpPr/>
              <p:nvPr/>
            </p:nvSpPr>
            <p:spPr>
              <a:xfrm>
                <a:off x="597082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20"/>
              <p:cNvSpPr/>
              <p:nvPr/>
            </p:nvSpPr>
            <p:spPr>
              <a:xfrm>
                <a:off x="6030074"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20"/>
              <p:cNvSpPr/>
              <p:nvPr/>
            </p:nvSpPr>
            <p:spPr>
              <a:xfrm>
                <a:off x="6089224"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 name="Google Shape;200;p20"/>
              <p:cNvSpPr/>
              <p:nvPr/>
            </p:nvSpPr>
            <p:spPr>
              <a:xfrm>
                <a:off x="5734038" y="324467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20"/>
              <p:cNvSpPr/>
              <p:nvPr/>
            </p:nvSpPr>
            <p:spPr>
              <a:xfrm>
                <a:off x="5793283" y="3244677"/>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20"/>
              <p:cNvSpPr/>
              <p:nvPr/>
            </p:nvSpPr>
            <p:spPr>
              <a:xfrm>
                <a:off x="5852433"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 name="Google Shape;203;p20"/>
              <p:cNvSpPr/>
              <p:nvPr/>
            </p:nvSpPr>
            <p:spPr>
              <a:xfrm>
                <a:off x="591167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4" name="Google Shape;204;p20"/>
              <p:cNvSpPr/>
              <p:nvPr/>
            </p:nvSpPr>
            <p:spPr>
              <a:xfrm>
                <a:off x="597082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20"/>
              <p:cNvSpPr/>
              <p:nvPr/>
            </p:nvSpPr>
            <p:spPr>
              <a:xfrm>
                <a:off x="6030073" y="324467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p20"/>
              <p:cNvSpPr/>
              <p:nvPr/>
            </p:nvSpPr>
            <p:spPr>
              <a:xfrm>
                <a:off x="6089224"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20"/>
              <p:cNvSpPr/>
              <p:nvPr/>
            </p:nvSpPr>
            <p:spPr>
              <a:xfrm>
                <a:off x="5734038" y="330382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 name="Google Shape;208;p20"/>
              <p:cNvSpPr/>
              <p:nvPr/>
            </p:nvSpPr>
            <p:spPr>
              <a:xfrm>
                <a:off x="5793283"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20"/>
              <p:cNvSpPr/>
              <p:nvPr/>
            </p:nvSpPr>
            <p:spPr>
              <a:xfrm>
                <a:off x="5852433"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0" name="Google Shape;210;p20"/>
              <p:cNvSpPr/>
              <p:nvPr/>
            </p:nvSpPr>
            <p:spPr>
              <a:xfrm>
                <a:off x="591167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p20"/>
              <p:cNvSpPr/>
              <p:nvPr/>
            </p:nvSpPr>
            <p:spPr>
              <a:xfrm>
                <a:off x="597082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20"/>
              <p:cNvSpPr/>
              <p:nvPr/>
            </p:nvSpPr>
            <p:spPr>
              <a:xfrm>
                <a:off x="6030073" y="330382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20"/>
              <p:cNvSpPr/>
              <p:nvPr/>
            </p:nvSpPr>
            <p:spPr>
              <a:xfrm>
                <a:off x="608922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20"/>
              <p:cNvSpPr/>
              <p:nvPr/>
            </p:nvSpPr>
            <p:spPr>
              <a:xfrm>
                <a:off x="5734038" y="3363074"/>
                <a:ext cx="14192" cy="14097"/>
              </a:xfrm>
              <a:custGeom>
                <a:rect b="b" l="l" r="r" t="t"/>
                <a:pathLst>
                  <a:path extrusionOk="0" h="14097"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20"/>
              <p:cNvSpPr/>
              <p:nvPr/>
            </p:nvSpPr>
            <p:spPr>
              <a:xfrm>
                <a:off x="5793283"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p20"/>
              <p:cNvSpPr/>
              <p:nvPr/>
            </p:nvSpPr>
            <p:spPr>
              <a:xfrm>
                <a:off x="5852433"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20"/>
              <p:cNvSpPr/>
              <p:nvPr/>
            </p:nvSpPr>
            <p:spPr>
              <a:xfrm>
                <a:off x="591167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8" name="Google Shape;218;p20"/>
              <p:cNvSpPr/>
              <p:nvPr/>
            </p:nvSpPr>
            <p:spPr>
              <a:xfrm>
                <a:off x="597082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20"/>
              <p:cNvSpPr/>
              <p:nvPr/>
            </p:nvSpPr>
            <p:spPr>
              <a:xfrm>
                <a:off x="6030073" y="3363074"/>
                <a:ext cx="14097" cy="14097"/>
              </a:xfrm>
              <a:custGeom>
                <a:rect b="b" l="l" r="r" t="t"/>
                <a:pathLst>
                  <a:path extrusionOk="0" h="14097"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20"/>
              <p:cNvSpPr/>
              <p:nvPr/>
            </p:nvSpPr>
            <p:spPr>
              <a:xfrm>
                <a:off x="608922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20"/>
              <p:cNvSpPr/>
              <p:nvPr/>
            </p:nvSpPr>
            <p:spPr>
              <a:xfrm>
                <a:off x="5734038" y="342222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20"/>
              <p:cNvSpPr/>
              <p:nvPr/>
            </p:nvSpPr>
            <p:spPr>
              <a:xfrm>
                <a:off x="5793283"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20"/>
              <p:cNvSpPr/>
              <p:nvPr/>
            </p:nvSpPr>
            <p:spPr>
              <a:xfrm>
                <a:off x="5852433"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4" name="Google Shape;224;p20"/>
              <p:cNvSpPr/>
              <p:nvPr/>
            </p:nvSpPr>
            <p:spPr>
              <a:xfrm>
                <a:off x="591167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20"/>
              <p:cNvSpPr/>
              <p:nvPr/>
            </p:nvSpPr>
            <p:spPr>
              <a:xfrm>
                <a:off x="597082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20"/>
              <p:cNvSpPr/>
              <p:nvPr/>
            </p:nvSpPr>
            <p:spPr>
              <a:xfrm>
                <a:off x="6030073" y="342222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20"/>
              <p:cNvSpPr/>
              <p:nvPr/>
            </p:nvSpPr>
            <p:spPr>
              <a:xfrm>
                <a:off x="608922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20"/>
              <p:cNvSpPr/>
              <p:nvPr/>
            </p:nvSpPr>
            <p:spPr>
              <a:xfrm>
                <a:off x="6148469" y="3067039"/>
                <a:ext cx="14097" cy="14097"/>
              </a:xfrm>
              <a:custGeom>
                <a:rect b="b" l="l" r="r" t="t"/>
                <a:pathLst>
                  <a:path extrusionOk="0" h="14097" w="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20"/>
              <p:cNvSpPr/>
              <p:nvPr/>
            </p:nvSpPr>
            <p:spPr>
              <a:xfrm>
                <a:off x="620762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20"/>
              <p:cNvSpPr/>
              <p:nvPr/>
            </p:nvSpPr>
            <p:spPr>
              <a:xfrm>
                <a:off x="6266865" y="3067039"/>
                <a:ext cx="14096" cy="14097"/>
              </a:xfrm>
              <a:custGeom>
                <a:rect b="b" l="l" r="r" t="t"/>
                <a:pathLst>
                  <a:path extrusionOk="0" h="14097" w="14096">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20"/>
              <p:cNvSpPr/>
              <p:nvPr/>
            </p:nvSpPr>
            <p:spPr>
              <a:xfrm>
                <a:off x="632601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20"/>
              <p:cNvSpPr/>
              <p:nvPr/>
            </p:nvSpPr>
            <p:spPr>
              <a:xfrm>
                <a:off x="638526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20"/>
              <p:cNvSpPr/>
              <p:nvPr/>
            </p:nvSpPr>
            <p:spPr>
              <a:xfrm>
                <a:off x="6444410" y="3067039"/>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20"/>
              <p:cNvSpPr/>
              <p:nvPr/>
            </p:nvSpPr>
            <p:spPr>
              <a:xfrm>
                <a:off x="6148469" y="3126281"/>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5" name="Google Shape;235;p20"/>
              <p:cNvSpPr/>
              <p:nvPr/>
            </p:nvSpPr>
            <p:spPr>
              <a:xfrm>
                <a:off x="620762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6" name="Google Shape;236;p20"/>
              <p:cNvSpPr/>
              <p:nvPr/>
            </p:nvSpPr>
            <p:spPr>
              <a:xfrm>
                <a:off x="6266865" y="3126281"/>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7" name="Google Shape;237;p20"/>
              <p:cNvSpPr/>
              <p:nvPr/>
            </p:nvSpPr>
            <p:spPr>
              <a:xfrm>
                <a:off x="6326014"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 name="Google Shape;238;p20"/>
              <p:cNvSpPr/>
              <p:nvPr/>
            </p:nvSpPr>
            <p:spPr>
              <a:xfrm>
                <a:off x="638526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 name="Google Shape;239;p20"/>
              <p:cNvSpPr/>
              <p:nvPr/>
            </p:nvSpPr>
            <p:spPr>
              <a:xfrm>
                <a:off x="6444410" y="3126283"/>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p20"/>
              <p:cNvSpPr/>
              <p:nvPr/>
            </p:nvSpPr>
            <p:spPr>
              <a:xfrm>
                <a:off x="6148469" y="3185433"/>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20"/>
              <p:cNvSpPr/>
              <p:nvPr/>
            </p:nvSpPr>
            <p:spPr>
              <a:xfrm>
                <a:off x="620762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2" name="Google Shape;242;p20"/>
              <p:cNvSpPr/>
              <p:nvPr/>
            </p:nvSpPr>
            <p:spPr>
              <a:xfrm>
                <a:off x="6266865" y="3185433"/>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 name="Google Shape;243;p20"/>
              <p:cNvSpPr/>
              <p:nvPr/>
            </p:nvSpPr>
            <p:spPr>
              <a:xfrm>
                <a:off x="6326014"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 name="Google Shape;244;p20"/>
              <p:cNvSpPr/>
              <p:nvPr/>
            </p:nvSpPr>
            <p:spPr>
              <a:xfrm>
                <a:off x="638526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 name="Google Shape;245;p20"/>
              <p:cNvSpPr/>
              <p:nvPr/>
            </p:nvSpPr>
            <p:spPr>
              <a:xfrm>
                <a:off x="6444410" y="3185432"/>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6" name="Google Shape;246;p20"/>
              <p:cNvSpPr/>
              <p:nvPr/>
            </p:nvSpPr>
            <p:spPr>
              <a:xfrm>
                <a:off x="6148469" y="3244676"/>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p20"/>
              <p:cNvSpPr/>
              <p:nvPr/>
            </p:nvSpPr>
            <p:spPr>
              <a:xfrm>
                <a:off x="620762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p20"/>
              <p:cNvSpPr/>
              <p:nvPr/>
            </p:nvSpPr>
            <p:spPr>
              <a:xfrm>
                <a:off x="6266865" y="3244676"/>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9" name="Google Shape;249;p20"/>
              <p:cNvSpPr/>
              <p:nvPr/>
            </p:nvSpPr>
            <p:spPr>
              <a:xfrm>
                <a:off x="6326014"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0" name="Google Shape;250;p20"/>
              <p:cNvSpPr/>
              <p:nvPr/>
            </p:nvSpPr>
            <p:spPr>
              <a:xfrm>
                <a:off x="638526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1" name="Google Shape;251;p20"/>
              <p:cNvSpPr/>
              <p:nvPr/>
            </p:nvSpPr>
            <p:spPr>
              <a:xfrm>
                <a:off x="6444410" y="324467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2" name="Google Shape;252;p20"/>
              <p:cNvSpPr/>
              <p:nvPr/>
            </p:nvSpPr>
            <p:spPr>
              <a:xfrm>
                <a:off x="6148469"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3" name="Google Shape;253;p20"/>
              <p:cNvSpPr/>
              <p:nvPr/>
            </p:nvSpPr>
            <p:spPr>
              <a:xfrm>
                <a:off x="620762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p20"/>
              <p:cNvSpPr/>
              <p:nvPr/>
            </p:nvSpPr>
            <p:spPr>
              <a:xfrm>
                <a:off x="6266865" y="3303829"/>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p20"/>
              <p:cNvSpPr/>
              <p:nvPr/>
            </p:nvSpPr>
            <p:spPr>
              <a:xfrm>
                <a:off x="632601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p20"/>
              <p:cNvSpPr/>
              <p:nvPr/>
            </p:nvSpPr>
            <p:spPr>
              <a:xfrm>
                <a:off x="638526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p20"/>
              <p:cNvSpPr/>
              <p:nvPr/>
            </p:nvSpPr>
            <p:spPr>
              <a:xfrm>
                <a:off x="644441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8" name="Google Shape;258;p20"/>
              <p:cNvSpPr/>
              <p:nvPr/>
            </p:nvSpPr>
            <p:spPr>
              <a:xfrm>
                <a:off x="6148469"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9" name="Google Shape;259;p20"/>
              <p:cNvSpPr/>
              <p:nvPr/>
            </p:nvSpPr>
            <p:spPr>
              <a:xfrm>
                <a:off x="620762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0" name="Google Shape;260;p20"/>
              <p:cNvSpPr/>
              <p:nvPr/>
            </p:nvSpPr>
            <p:spPr>
              <a:xfrm>
                <a:off x="6266865" y="3363072"/>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1" name="Google Shape;261;p20"/>
              <p:cNvSpPr/>
              <p:nvPr/>
            </p:nvSpPr>
            <p:spPr>
              <a:xfrm>
                <a:off x="632601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p20"/>
              <p:cNvSpPr/>
              <p:nvPr/>
            </p:nvSpPr>
            <p:spPr>
              <a:xfrm>
                <a:off x="638526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20"/>
              <p:cNvSpPr/>
              <p:nvPr/>
            </p:nvSpPr>
            <p:spPr>
              <a:xfrm>
                <a:off x="6444410" y="3363074"/>
                <a:ext cx="14096" cy="14097"/>
              </a:xfrm>
              <a:custGeom>
                <a:rect b="b" l="l" r="r" t="t"/>
                <a:pathLst>
                  <a:path extrusionOk="0" h="14097"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p20"/>
              <p:cNvSpPr/>
              <p:nvPr/>
            </p:nvSpPr>
            <p:spPr>
              <a:xfrm>
                <a:off x="6148469"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p20"/>
              <p:cNvSpPr/>
              <p:nvPr/>
            </p:nvSpPr>
            <p:spPr>
              <a:xfrm>
                <a:off x="620762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p20"/>
              <p:cNvSpPr/>
              <p:nvPr/>
            </p:nvSpPr>
            <p:spPr>
              <a:xfrm>
                <a:off x="6266865" y="3422225"/>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 name="Google Shape;267;p20"/>
              <p:cNvSpPr/>
              <p:nvPr/>
            </p:nvSpPr>
            <p:spPr>
              <a:xfrm>
                <a:off x="632601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 name="Google Shape;268;p20"/>
              <p:cNvSpPr/>
              <p:nvPr/>
            </p:nvSpPr>
            <p:spPr>
              <a:xfrm>
                <a:off x="638526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9" name="Google Shape;269;p20"/>
              <p:cNvSpPr/>
              <p:nvPr/>
            </p:nvSpPr>
            <p:spPr>
              <a:xfrm>
                <a:off x="6444410" y="342222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p20"/>
              <p:cNvSpPr/>
              <p:nvPr/>
            </p:nvSpPr>
            <p:spPr>
              <a:xfrm>
                <a:off x="5734038" y="3481374"/>
                <a:ext cx="14192" cy="14096"/>
              </a:xfrm>
              <a:custGeom>
                <a:rect b="b" l="l" r="r" t="t"/>
                <a:pathLst>
                  <a:path extrusionOk="0" h="14096" w="14192">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1" name="Google Shape;271;p20"/>
              <p:cNvSpPr/>
              <p:nvPr/>
            </p:nvSpPr>
            <p:spPr>
              <a:xfrm>
                <a:off x="5793283"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2" name="Google Shape;272;p20"/>
              <p:cNvSpPr/>
              <p:nvPr/>
            </p:nvSpPr>
            <p:spPr>
              <a:xfrm>
                <a:off x="5852433"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p20"/>
              <p:cNvSpPr/>
              <p:nvPr/>
            </p:nvSpPr>
            <p:spPr>
              <a:xfrm>
                <a:off x="591167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20"/>
              <p:cNvSpPr/>
              <p:nvPr/>
            </p:nvSpPr>
            <p:spPr>
              <a:xfrm>
                <a:off x="597082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20"/>
              <p:cNvSpPr/>
              <p:nvPr/>
            </p:nvSpPr>
            <p:spPr>
              <a:xfrm>
                <a:off x="6030074"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20"/>
              <p:cNvSpPr/>
              <p:nvPr/>
            </p:nvSpPr>
            <p:spPr>
              <a:xfrm>
                <a:off x="6089224"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7" name="Google Shape;277;p20"/>
              <p:cNvSpPr/>
              <p:nvPr/>
            </p:nvSpPr>
            <p:spPr>
              <a:xfrm>
                <a:off x="5734038" y="354062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p20"/>
              <p:cNvSpPr/>
              <p:nvPr/>
            </p:nvSpPr>
            <p:spPr>
              <a:xfrm>
                <a:off x="5793283"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p20"/>
              <p:cNvSpPr/>
              <p:nvPr/>
            </p:nvSpPr>
            <p:spPr>
              <a:xfrm>
                <a:off x="5852433"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0" name="Google Shape;280;p20"/>
              <p:cNvSpPr/>
              <p:nvPr/>
            </p:nvSpPr>
            <p:spPr>
              <a:xfrm>
                <a:off x="591167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p20"/>
              <p:cNvSpPr/>
              <p:nvPr/>
            </p:nvSpPr>
            <p:spPr>
              <a:xfrm>
                <a:off x="597082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p20"/>
              <p:cNvSpPr/>
              <p:nvPr/>
            </p:nvSpPr>
            <p:spPr>
              <a:xfrm>
                <a:off x="6030074"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p20"/>
              <p:cNvSpPr/>
              <p:nvPr/>
            </p:nvSpPr>
            <p:spPr>
              <a:xfrm>
                <a:off x="6089224"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p20"/>
              <p:cNvSpPr/>
              <p:nvPr/>
            </p:nvSpPr>
            <p:spPr>
              <a:xfrm>
                <a:off x="5734038" y="359977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5" name="Google Shape;285;p20"/>
              <p:cNvSpPr/>
              <p:nvPr/>
            </p:nvSpPr>
            <p:spPr>
              <a:xfrm>
                <a:off x="5793283" y="3599770"/>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p20"/>
              <p:cNvSpPr/>
              <p:nvPr/>
            </p:nvSpPr>
            <p:spPr>
              <a:xfrm>
                <a:off x="5852433"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p20"/>
              <p:cNvSpPr/>
              <p:nvPr/>
            </p:nvSpPr>
            <p:spPr>
              <a:xfrm>
                <a:off x="591167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20"/>
              <p:cNvSpPr/>
              <p:nvPr/>
            </p:nvSpPr>
            <p:spPr>
              <a:xfrm>
                <a:off x="597082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9" name="Google Shape;289;p20"/>
              <p:cNvSpPr/>
              <p:nvPr/>
            </p:nvSpPr>
            <p:spPr>
              <a:xfrm>
                <a:off x="6030073" y="3599770"/>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0" name="Google Shape;290;p20"/>
              <p:cNvSpPr/>
              <p:nvPr/>
            </p:nvSpPr>
            <p:spPr>
              <a:xfrm>
                <a:off x="6089224"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1" name="Google Shape;291;p20"/>
              <p:cNvSpPr/>
              <p:nvPr/>
            </p:nvSpPr>
            <p:spPr>
              <a:xfrm>
                <a:off x="5734037" y="365901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2" name="Google Shape;292;p20"/>
              <p:cNvSpPr/>
              <p:nvPr/>
            </p:nvSpPr>
            <p:spPr>
              <a:xfrm>
                <a:off x="5793282" y="3659014"/>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3" name="Google Shape;293;p20"/>
              <p:cNvSpPr/>
              <p:nvPr/>
            </p:nvSpPr>
            <p:spPr>
              <a:xfrm>
                <a:off x="5852432"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4" name="Google Shape;294;p20"/>
              <p:cNvSpPr/>
              <p:nvPr/>
            </p:nvSpPr>
            <p:spPr>
              <a:xfrm>
                <a:off x="591167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p20"/>
              <p:cNvSpPr/>
              <p:nvPr/>
            </p:nvSpPr>
            <p:spPr>
              <a:xfrm>
                <a:off x="597082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6" name="Google Shape;296;p20"/>
              <p:cNvSpPr/>
              <p:nvPr/>
            </p:nvSpPr>
            <p:spPr>
              <a:xfrm>
                <a:off x="6030073" y="3659014"/>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7" name="Google Shape;297;p20"/>
              <p:cNvSpPr/>
              <p:nvPr/>
            </p:nvSpPr>
            <p:spPr>
              <a:xfrm>
                <a:off x="6089224"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8" name="Google Shape;298;p20"/>
              <p:cNvSpPr/>
              <p:nvPr/>
            </p:nvSpPr>
            <p:spPr>
              <a:xfrm>
                <a:off x="5734039" y="371816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9" name="Google Shape;299;p20"/>
              <p:cNvSpPr/>
              <p:nvPr/>
            </p:nvSpPr>
            <p:spPr>
              <a:xfrm>
                <a:off x="5793284" y="371816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0" name="Google Shape;300;p20"/>
              <p:cNvSpPr/>
              <p:nvPr/>
            </p:nvSpPr>
            <p:spPr>
              <a:xfrm>
                <a:off x="5852434"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1" name="Google Shape;301;p20"/>
              <p:cNvSpPr/>
              <p:nvPr/>
            </p:nvSpPr>
            <p:spPr>
              <a:xfrm>
                <a:off x="591167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2" name="Google Shape;302;p20"/>
              <p:cNvSpPr/>
              <p:nvPr/>
            </p:nvSpPr>
            <p:spPr>
              <a:xfrm>
                <a:off x="597082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p20"/>
              <p:cNvSpPr/>
              <p:nvPr/>
            </p:nvSpPr>
            <p:spPr>
              <a:xfrm>
                <a:off x="6030074" y="371816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4" name="Google Shape;304;p20"/>
              <p:cNvSpPr/>
              <p:nvPr/>
            </p:nvSpPr>
            <p:spPr>
              <a:xfrm>
                <a:off x="6089225"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5" name="Google Shape;305;p20"/>
              <p:cNvSpPr/>
              <p:nvPr/>
            </p:nvSpPr>
            <p:spPr>
              <a:xfrm>
                <a:off x="5734040" y="377741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6" name="Google Shape;306;p20"/>
              <p:cNvSpPr/>
              <p:nvPr/>
            </p:nvSpPr>
            <p:spPr>
              <a:xfrm>
                <a:off x="5793285"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7" name="Google Shape;307;p20"/>
              <p:cNvSpPr/>
              <p:nvPr/>
            </p:nvSpPr>
            <p:spPr>
              <a:xfrm>
                <a:off x="5852436"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8" name="Google Shape;308;p20"/>
              <p:cNvSpPr/>
              <p:nvPr/>
            </p:nvSpPr>
            <p:spPr>
              <a:xfrm>
                <a:off x="5911683"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9" name="Google Shape;309;p20"/>
              <p:cNvSpPr/>
              <p:nvPr/>
            </p:nvSpPr>
            <p:spPr>
              <a:xfrm>
                <a:off x="5970835"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p20"/>
              <p:cNvSpPr/>
              <p:nvPr/>
            </p:nvSpPr>
            <p:spPr>
              <a:xfrm>
                <a:off x="6030082"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20"/>
              <p:cNvSpPr/>
              <p:nvPr/>
            </p:nvSpPr>
            <p:spPr>
              <a:xfrm>
                <a:off x="6089231"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2" name="Google Shape;312;p20"/>
              <p:cNvSpPr/>
              <p:nvPr/>
            </p:nvSpPr>
            <p:spPr>
              <a:xfrm>
                <a:off x="6148476" y="3481374"/>
                <a:ext cx="14097" cy="14096"/>
              </a:xfrm>
              <a:custGeom>
                <a:rect b="b" l="l" r="r" t="t"/>
                <a:pathLst>
                  <a:path extrusionOk="0" h="14096" w="14097">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p20"/>
              <p:cNvSpPr/>
              <p:nvPr/>
            </p:nvSpPr>
            <p:spPr>
              <a:xfrm>
                <a:off x="6207627"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p20"/>
              <p:cNvSpPr/>
              <p:nvPr/>
            </p:nvSpPr>
            <p:spPr>
              <a:xfrm>
                <a:off x="6266872" y="3481374"/>
                <a:ext cx="14096" cy="14096"/>
              </a:xfrm>
              <a:custGeom>
                <a:rect b="b" l="l" r="r" t="t"/>
                <a:pathLst>
                  <a:path extrusionOk="0" h="14096" w="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20"/>
              <p:cNvSpPr/>
              <p:nvPr/>
            </p:nvSpPr>
            <p:spPr>
              <a:xfrm>
                <a:off x="6326022"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p20"/>
              <p:cNvSpPr/>
              <p:nvPr/>
            </p:nvSpPr>
            <p:spPr>
              <a:xfrm>
                <a:off x="638526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7" name="Google Shape;317;p20"/>
              <p:cNvSpPr/>
              <p:nvPr/>
            </p:nvSpPr>
            <p:spPr>
              <a:xfrm>
                <a:off x="6444417" y="3481373"/>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p20"/>
              <p:cNvSpPr/>
              <p:nvPr/>
            </p:nvSpPr>
            <p:spPr>
              <a:xfrm>
                <a:off x="6148476" y="3540622"/>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p20"/>
              <p:cNvSpPr/>
              <p:nvPr/>
            </p:nvSpPr>
            <p:spPr>
              <a:xfrm>
                <a:off x="6207627" y="354062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p20"/>
              <p:cNvSpPr/>
              <p:nvPr/>
            </p:nvSpPr>
            <p:spPr>
              <a:xfrm>
                <a:off x="6266872" y="35406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p20"/>
              <p:cNvSpPr/>
              <p:nvPr/>
            </p:nvSpPr>
            <p:spPr>
              <a:xfrm>
                <a:off x="6326022" y="354062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2" name="Google Shape;322;p20"/>
              <p:cNvSpPr/>
              <p:nvPr/>
            </p:nvSpPr>
            <p:spPr>
              <a:xfrm>
                <a:off x="6385268" y="354063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3" name="Google Shape;323;p20"/>
              <p:cNvSpPr/>
              <p:nvPr/>
            </p:nvSpPr>
            <p:spPr>
              <a:xfrm>
                <a:off x="6444417" y="3540631"/>
                <a:ext cx="14096" cy="14097"/>
              </a:xfrm>
              <a:custGeom>
                <a:rect b="b" l="l" r="r" t="t"/>
                <a:pathLst>
                  <a:path extrusionOk="0" h="14097"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p20"/>
              <p:cNvSpPr/>
              <p:nvPr/>
            </p:nvSpPr>
            <p:spPr>
              <a:xfrm>
                <a:off x="6148476" y="3599781"/>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20"/>
              <p:cNvSpPr/>
              <p:nvPr/>
            </p:nvSpPr>
            <p:spPr>
              <a:xfrm>
                <a:off x="6207627"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20"/>
              <p:cNvSpPr/>
              <p:nvPr/>
            </p:nvSpPr>
            <p:spPr>
              <a:xfrm>
                <a:off x="6266872" y="3599781"/>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20"/>
              <p:cNvSpPr/>
              <p:nvPr/>
            </p:nvSpPr>
            <p:spPr>
              <a:xfrm>
                <a:off x="6326022"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8" name="Google Shape;328;p20"/>
              <p:cNvSpPr/>
              <p:nvPr/>
            </p:nvSpPr>
            <p:spPr>
              <a:xfrm>
                <a:off x="6385268" y="359978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p20"/>
              <p:cNvSpPr/>
              <p:nvPr/>
            </p:nvSpPr>
            <p:spPr>
              <a:xfrm>
                <a:off x="6444417" y="359978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0" name="Google Shape;330;p20"/>
              <p:cNvSpPr/>
              <p:nvPr/>
            </p:nvSpPr>
            <p:spPr>
              <a:xfrm>
                <a:off x="6148476" y="3659026"/>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p20"/>
              <p:cNvSpPr/>
              <p:nvPr/>
            </p:nvSpPr>
            <p:spPr>
              <a:xfrm>
                <a:off x="620762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20"/>
              <p:cNvSpPr/>
              <p:nvPr/>
            </p:nvSpPr>
            <p:spPr>
              <a:xfrm>
                <a:off x="6266872" y="36590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3" name="Google Shape;333;p20"/>
              <p:cNvSpPr/>
              <p:nvPr/>
            </p:nvSpPr>
            <p:spPr>
              <a:xfrm>
                <a:off x="6326022"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p20"/>
              <p:cNvSpPr/>
              <p:nvPr/>
            </p:nvSpPr>
            <p:spPr>
              <a:xfrm>
                <a:off x="6385268"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p20"/>
              <p:cNvSpPr/>
              <p:nvPr/>
            </p:nvSpPr>
            <p:spPr>
              <a:xfrm>
                <a:off x="644441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6" name="Google Shape;336;p20"/>
              <p:cNvSpPr/>
              <p:nvPr/>
            </p:nvSpPr>
            <p:spPr>
              <a:xfrm>
                <a:off x="6148476" y="3718177"/>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7" name="Google Shape;337;p20"/>
              <p:cNvSpPr/>
              <p:nvPr/>
            </p:nvSpPr>
            <p:spPr>
              <a:xfrm>
                <a:off x="6207627"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20"/>
              <p:cNvSpPr/>
              <p:nvPr/>
            </p:nvSpPr>
            <p:spPr>
              <a:xfrm>
                <a:off x="6266872" y="3718177"/>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p20"/>
              <p:cNvSpPr/>
              <p:nvPr/>
            </p:nvSpPr>
            <p:spPr>
              <a:xfrm>
                <a:off x="6326022"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0" name="Google Shape;340;p20"/>
              <p:cNvSpPr/>
              <p:nvPr/>
            </p:nvSpPr>
            <p:spPr>
              <a:xfrm>
                <a:off x="6385268" y="371817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p20"/>
              <p:cNvSpPr/>
              <p:nvPr/>
            </p:nvSpPr>
            <p:spPr>
              <a:xfrm>
                <a:off x="6444417" y="371817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2" name="Google Shape;342;p20"/>
              <p:cNvSpPr/>
              <p:nvPr/>
            </p:nvSpPr>
            <p:spPr>
              <a:xfrm>
                <a:off x="6148472" y="3777419"/>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3" name="Google Shape;343;p20"/>
              <p:cNvSpPr/>
              <p:nvPr/>
            </p:nvSpPr>
            <p:spPr>
              <a:xfrm>
                <a:off x="6207622" y="377741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4" name="Google Shape;344;p20"/>
              <p:cNvSpPr/>
              <p:nvPr/>
            </p:nvSpPr>
            <p:spPr>
              <a:xfrm>
                <a:off x="6266868" y="3777419"/>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5" name="Google Shape;345;p20"/>
              <p:cNvSpPr/>
              <p:nvPr/>
            </p:nvSpPr>
            <p:spPr>
              <a:xfrm>
                <a:off x="6326024" y="3777383"/>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6" name="Google Shape;346;p20"/>
              <p:cNvSpPr/>
              <p:nvPr/>
            </p:nvSpPr>
            <p:spPr>
              <a:xfrm>
                <a:off x="6385287" y="377742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7" name="Google Shape;347;p20"/>
              <p:cNvSpPr/>
              <p:nvPr/>
            </p:nvSpPr>
            <p:spPr>
              <a:xfrm>
                <a:off x="6444424" y="3777424"/>
                <a:ext cx="14096" cy="14096"/>
              </a:xfrm>
              <a:custGeom>
                <a:rect b="b" l="l" r="r" t="t"/>
                <a:pathLst>
                  <a:path extrusionOk="0" h="14096"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48" name="Google Shape;348;p20"/>
            <p:cNvGrpSpPr/>
            <p:nvPr/>
          </p:nvGrpSpPr>
          <p:grpSpPr>
            <a:xfrm>
              <a:off x="10154386" y="4452483"/>
              <a:ext cx="1443404" cy="1443418"/>
              <a:chOff x="5734037" y="3067039"/>
              <a:chExt cx="724483" cy="724489"/>
            </a:xfrm>
          </p:grpSpPr>
          <p:sp>
            <p:nvSpPr>
              <p:cNvPr id="349" name="Google Shape;349;p20"/>
              <p:cNvSpPr/>
              <p:nvPr/>
            </p:nvSpPr>
            <p:spPr>
              <a:xfrm>
                <a:off x="5734038" y="3067039"/>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0" name="Google Shape;350;p20"/>
              <p:cNvSpPr/>
              <p:nvPr/>
            </p:nvSpPr>
            <p:spPr>
              <a:xfrm>
                <a:off x="5793283"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p20"/>
              <p:cNvSpPr/>
              <p:nvPr/>
            </p:nvSpPr>
            <p:spPr>
              <a:xfrm>
                <a:off x="5852433"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p20"/>
              <p:cNvSpPr/>
              <p:nvPr/>
            </p:nvSpPr>
            <p:spPr>
              <a:xfrm>
                <a:off x="591167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3" name="Google Shape;353;p20"/>
              <p:cNvSpPr/>
              <p:nvPr/>
            </p:nvSpPr>
            <p:spPr>
              <a:xfrm>
                <a:off x="597082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p20"/>
              <p:cNvSpPr/>
              <p:nvPr/>
            </p:nvSpPr>
            <p:spPr>
              <a:xfrm>
                <a:off x="6030074"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p20"/>
              <p:cNvSpPr/>
              <p:nvPr/>
            </p:nvSpPr>
            <p:spPr>
              <a:xfrm>
                <a:off x="608922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6" name="Google Shape;356;p20"/>
              <p:cNvSpPr/>
              <p:nvPr/>
            </p:nvSpPr>
            <p:spPr>
              <a:xfrm>
                <a:off x="5734038" y="3126284"/>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20"/>
              <p:cNvSpPr/>
              <p:nvPr/>
            </p:nvSpPr>
            <p:spPr>
              <a:xfrm>
                <a:off x="5793283" y="312628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p20"/>
              <p:cNvSpPr/>
              <p:nvPr/>
            </p:nvSpPr>
            <p:spPr>
              <a:xfrm>
                <a:off x="5852433"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20"/>
              <p:cNvSpPr/>
              <p:nvPr/>
            </p:nvSpPr>
            <p:spPr>
              <a:xfrm>
                <a:off x="591167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0" name="Google Shape;360;p20"/>
              <p:cNvSpPr/>
              <p:nvPr/>
            </p:nvSpPr>
            <p:spPr>
              <a:xfrm>
                <a:off x="597082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1" name="Google Shape;361;p20"/>
              <p:cNvSpPr/>
              <p:nvPr/>
            </p:nvSpPr>
            <p:spPr>
              <a:xfrm>
                <a:off x="6030073" y="3126284"/>
                <a:ext cx="14097" cy="14097"/>
              </a:xfrm>
              <a:custGeom>
                <a:rect b="b" l="l" r="r" t="t"/>
                <a:pathLst>
                  <a:path extrusionOk="0" h="14097" w="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20"/>
              <p:cNvSpPr/>
              <p:nvPr/>
            </p:nvSpPr>
            <p:spPr>
              <a:xfrm>
                <a:off x="6089224"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20"/>
              <p:cNvSpPr/>
              <p:nvPr/>
            </p:nvSpPr>
            <p:spPr>
              <a:xfrm>
                <a:off x="5734038" y="318543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20"/>
              <p:cNvSpPr/>
              <p:nvPr/>
            </p:nvSpPr>
            <p:spPr>
              <a:xfrm>
                <a:off x="5793283"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5" name="Google Shape;365;p20"/>
              <p:cNvSpPr/>
              <p:nvPr/>
            </p:nvSpPr>
            <p:spPr>
              <a:xfrm>
                <a:off x="5852433"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p20"/>
              <p:cNvSpPr/>
              <p:nvPr/>
            </p:nvSpPr>
            <p:spPr>
              <a:xfrm>
                <a:off x="591167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7" name="Google Shape;367;p20"/>
              <p:cNvSpPr/>
              <p:nvPr/>
            </p:nvSpPr>
            <p:spPr>
              <a:xfrm>
                <a:off x="597082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p20"/>
              <p:cNvSpPr/>
              <p:nvPr/>
            </p:nvSpPr>
            <p:spPr>
              <a:xfrm>
                <a:off x="6030074"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p20"/>
              <p:cNvSpPr/>
              <p:nvPr/>
            </p:nvSpPr>
            <p:spPr>
              <a:xfrm>
                <a:off x="6089224"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p20"/>
              <p:cNvSpPr/>
              <p:nvPr/>
            </p:nvSpPr>
            <p:spPr>
              <a:xfrm>
                <a:off x="5734038" y="324467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p20"/>
              <p:cNvSpPr/>
              <p:nvPr/>
            </p:nvSpPr>
            <p:spPr>
              <a:xfrm>
                <a:off x="5793283" y="3244677"/>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2" name="Google Shape;372;p20"/>
              <p:cNvSpPr/>
              <p:nvPr/>
            </p:nvSpPr>
            <p:spPr>
              <a:xfrm>
                <a:off x="5852433"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3" name="Google Shape;373;p20"/>
              <p:cNvSpPr/>
              <p:nvPr/>
            </p:nvSpPr>
            <p:spPr>
              <a:xfrm>
                <a:off x="591167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4" name="Google Shape;374;p20"/>
              <p:cNvSpPr/>
              <p:nvPr/>
            </p:nvSpPr>
            <p:spPr>
              <a:xfrm>
                <a:off x="597082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20"/>
              <p:cNvSpPr/>
              <p:nvPr/>
            </p:nvSpPr>
            <p:spPr>
              <a:xfrm>
                <a:off x="6030073" y="324467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6" name="Google Shape;376;p20"/>
              <p:cNvSpPr/>
              <p:nvPr/>
            </p:nvSpPr>
            <p:spPr>
              <a:xfrm>
                <a:off x="6089224"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7" name="Google Shape;377;p20"/>
              <p:cNvSpPr/>
              <p:nvPr/>
            </p:nvSpPr>
            <p:spPr>
              <a:xfrm>
                <a:off x="5734038" y="330382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8" name="Google Shape;378;p20"/>
              <p:cNvSpPr/>
              <p:nvPr/>
            </p:nvSpPr>
            <p:spPr>
              <a:xfrm>
                <a:off x="5793283"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20"/>
              <p:cNvSpPr/>
              <p:nvPr/>
            </p:nvSpPr>
            <p:spPr>
              <a:xfrm>
                <a:off x="5852433"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p20"/>
              <p:cNvSpPr/>
              <p:nvPr/>
            </p:nvSpPr>
            <p:spPr>
              <a:xfrm>
                <a:off x="591167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20"/>
              <p:cNvSpPr/>
              <p:nvPr/>
            </p:nvSpPr>
            <p:spPr>
              <a:xfrm>
                <a:off x="597082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 name="Google Shape;382;p20"/>
              <p:cNvSpPr/>
              <p:nvPr/>
            </p:nvSpPr>
            <p:spPr>
              <a:xfrm>
                <a:off x="6030073" y="330382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p20"/>
              <p:cNvSpPr/>
              <p:nvPr/>
            </p:nvSpPr>
            <p:spPr>
              <a:xfrm>
                <a:off x="608922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p20"/>
              <p:cNvSpPr/>
              <p:nvPr/>
            </p:nvSpPr>
            <p:spPr>
              <a:xfrm>
                <a:off x="5734038" y="3363074"/>
                <a:ext cx="14192" cy="14097"/>
              </a:xfrm>
              <a:custGeom>
                <a:rect b="b" l="l" r="r" t="t"/>
                <a:pathLst>
                  <a:path extrusionOk="0" h="14097"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 name="Google Shape;385;p20"/>
              <p:cNvSpPr/>
              <p:nvPr/>
            </p:nvSpPr>
            <p:spPr>
              <a:xfrm>
                <a:off x="5793283"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 name="Google Shape;386;p20"/>
              <p:cNvSpPr/>
              <p:nvPr/>
            </p:nvSpPr>
            <p:spPr>
              <a:xfrm>
                <a:off x="5852433"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p20"/>
              <p:cNvSpPr/>
              <p:nvPr/>
            </p:nvSpPr>
            <p:spPr>
              <a:xfrm>
                <a:off x="591167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8" name="Google Shape;388;p20"/>
              <p:cNvSpPr/>
              <p:nvPr/>
            </p:nvSpPr>
            <p:spPr>
              <a:xfrm>
                <a:off x="597082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9" name="Google Shape;389;p20"/>
              <p:cNvSpPr/>
              <p:nvPr/>
            </p:nvSpPr>
            <p:spPr>
              <a:xfrm>
                <a:off x="6030073" y="3363074"/>
                <a:ext cx="14097" cy="14097"/>
              </a:xfrm>
              <a:custGeom>
                <a:rect b="b" l="l" r="r" t="t"/>
                <a:pathLst>
                  <a:path extrusionOk="0" h="14097"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0" name="Google Shape;390;p20"/>
              <p:cNvSpPr/>
              <p:nvPr/>
            </p:nvSpPr>
            <p:spPr>
              <a:xfrm>
                <a:off x="608922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 name="Google Shape;391;p20"/>
              <p:cNvSpPr/>
              <p:nvPr/>
            </p:nvSpPr>
            <p:spPr>
              <a:xfrm>
                <a:off x="5734038" y="342222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2" name="Google Shape;392;p20"/>
              <p:cNvSpPr/>
              <p:nvPr/>
            </p:nvSpPr>
            <p:spPr>
              <a:xfrm>
                <a:off x="5793283"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 name="Google Shape;393;p20"/>
              <p:cNvSpPr/>
              <p:nvPr/>
            </p:nvSpPr>
            <p:spPr>
              <a:xfrm>
                <a:off x="5852433"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20"/>
              <p:cNvSpPr/>
              <p:nvPr/>
            </p:nvSpPr>
            <p:spPr>
              <a:xfrm>
                <a:off x="591167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p20"/>
              <p:cNvSpPr/>
              <p:nvPr/>
            </p:nvSpPr>
            <p:spPr>
              <a:xfrm>
                <a:off x="597082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6" name="Google Shape;396;p20"/>
              <p:cNvSpPr/>
              <p:nvPr/>
            </p:nvSpPr>
            <p:spPr>
              <a:xfrm>
                <a:off x="6030073" y="342222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7" name="Google Shape;397;p20"/>
              <p:cNvSpPr/>
              <p:nvPr/>
            </p:nvSpPr>
            <p:spPr>
              <a:xfrm>
                <a:off x="608922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8" name="Google Shape;398;p20"/>
              <p:cNvSpPr/>
              <p:nvPr/>
            </p:nvSpPr>
            <p:spPr>
              <a:xfrm>
                <a:off x="6148469" y="3067039"/>
                <a:ext cx="14097" cy="14097"/>
              </a:xfrm>
              <a:custGeom>
                <a:rect b="b" l="l" r="r" t="t"/>
                <a:pathLst>
                  <a:path extrusionOk="0" h="14097" w="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9" name="Google Shape;399;p20"/>
              <p:cNvSpPr/>
              <p:nvPr/>
            </p:nvSpPr>
            <p:spPr>
              <a:xfrm>
                <a:off x="620762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0" name="Google Shape;400;p20"/>
              <p:cNvSpPr/>
              <p:nvPr/>
            </p:nvSpPr>
            <p:spPr>
              <a:xfrm>
                <a:off x="6266865" y="3067039"/>
                <a:ext cx="14096" cy="14097"/>
              </a:xfrm>
              <a:custGeom>
                <a:rect b="b" l="l" r="r" t="t"/>
                <a:pathLst>
                  <a:path extrusionOk="0" h="14097" w="14096">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 name="Google Shape;401;p20"/>
              <p:cNvSpPr/>
              <p:nvPr/>
            </p:nvSpPr>
            <p:spPr>
              <a:xfrm>
                <a:off x="632601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p20"/>
              <p:cNvSpPr/>
              <p:nvPr/>
            </p:nvSpPr>
            <p:spPr>
              <a:xfrm>
                <a:off x="638526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20"/>
              <p:cNvSpPr/>
              <p:nvPr/>
            </p:nvSpPr>
            <p:spPr>
              <a:xfrm>
                <a:off x="6444410" y="3067039"/>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20"/>
              <p:cNvSpPr/>
              <p:nvPr/>
            </p:nvSpPr>
            <p:spPr>
              <a:xfrm>
                <a:off x="6148469" y="3126281"/>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20"/>
              <p:cNvSpPr/>
              <p:nvPr/>
            </p:nvSpPr>
            <p:spPr>
              <a:xfrm>
                <a:off x="620762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6" name="Google Shape;406;p20"/>
              <p:cNvSpPr/>
              <p:nvPr/>
            </p:nvSpPr>
            <p:spPr>
              <a:xfrm>
                <a:off x="6266865" y="3126281"/>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20"/>
              <p:cNvSpPr/>
              <p:nvPr/>
            </p:nvSpPr>
            <p:spPr>
              <a:xfrm>
                <a:off x="6326014"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 name="Google Shape;408;p20"/>
              <p:cNvSpPr/>
              <p:nvPr/>
            </p:nvSpPr>
            <p:spPr>
              <a:xfrm>
                <a:off x="638526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 name="Google Shape;409;p20"/>
              <p:cNvSpPr/>
              <p:nvPr/>
            </p:nvSpPr>
            <p:spPr>
              <a:xfrm>
                <a:off x="6444410" y="3126283"/>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p20"/>
              <p:cNvSpPr/>
              <p:nvPr/>
            </p:nvSpPr>
            <p:spPr>
              <a:xfrm>
                <a:off x="6148469" y="3185433"/>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20"/>
              <p:cNvSpPr/>
              <p:nvPr/>
            </p:nvSpPr>
            <p:spPr>
              <a:xfrm>
                <a:off x="620762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 name="Google Shape;412;p20"/>
              <p:cNvSpPr/>
              <p:nvPr/>
            </p:nvSpPr>
            <p:spPr>
              <a:xfrm>
                <a:off x="6266865" y="3185433"/>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p20"/>
              <p:cNvSpPr/>
              <p:nvPr/>
            </p:nvSpPr>
            <p:spPr>
              <a:xfrm>
                <a:off x="6326014"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4" name="Google Shape;414;p20"/>
              <p:cNvSpPr/>
              <p:nvPr/>
            </p:nvSpPr>
            <p:spPr>
              <a:xfrm>
                <a:off x="638526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5" name="Google Shape;415;p20"/>
              <p:cNvSpPr/>
              <p:nvPr/>
            </p:nvSpPr>
            <p:spPr>
              <a:xfrm>
                <a:off x="6444410" y="3185432"/>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6" name="Google Shape;416;p20"/>
              <p:cNvSpPr/>
              <p:nvPr/>
            </p:nvSpPr>
            <p:spPr>
              <a:xfrm>
                <a:off x="6148469" y="3244676"/>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7" name="Google Shape;417;p20"/>
              <p:cNvSpPr/>
              <p:nvPr/>
            </p:nvSpPr>
            <p:spPr>
              <a:xfrm>
                <a:off x="620762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8" name="Google Shape;418;p20"/>
              <p:cNvSpPr/>
              <p:nvPr/>
            </p:nvSpPr>
            <p:spPr>
              <a:xfrm>
                <a:off x="6266865" y="3244676"/>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9" name="Google Shape;419;p20"/>
              <p:cNvSpPr/>
              <p:nvPr/>
            </p:nvSpPr>
            <p:spPr>
              <a:xfrm>
                <a:off x="6326014"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p20"/>
              <p:cNvSpPr/>
              <p:nvPr/>
            </p:nvSpPr>
            <p:spPr>
              <a:xfrm>
                <a:off x="638526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p20"/>
              <p:cNvSpPr/>
              <p:nvPr/>
            </p:nvSpPr>
            <p:spPr>
              <a:xfrm>
                <a:off x="6444410" y="324467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2" name="Google Shape;422;p20"/>
              <p:cNvSpPr/>
              <p:nvPr/>
            </p:nvSpPr>
            <p:spPr>
              <a:xfrm>
                <a:off x="6148469"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20"/>
              <p:cNvSpPr/>
              <p:nvPr/>
            </p:nvSpPr>
            <p:spPr>
              <a:xfrm>
                <a:off x="620762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20"/>
              <p:cNvSpPr/>
              <p:nvPr/>
            </p:nvSpPr>
            <p:spPr>
              <a:xfrm>
                <a:off x="6266865" y="3303829"/>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20"/>
              <p:cNvSpPr/>
              <p:nvPr/>
            </p:nvSpPr>
            <p:spPr>
              <a:xfrm>
                <a:off x="632601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6" name="Google Shape;426;p20"/>
              <p:cNvSpPr/>
              <p:nvPr/>
            </p:nvSpPr>
            <p:spPr>
              <a:xfrm>
                <a:off x="638526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7" name="Google Shape;427;p20"/>
              <p:cNvSpPr/>
              <p:nvPr/>
            </p:nvSpPr>
            <p:spPr>
              <a:xfrm>
                <a:off x="644441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p20"/>
              <p:cNvSpPr/>
              <p:nvPr/>
            </p:nvSpPr>
            <p:spPr>
              <a:xfrm>
                <a:off x="6148469"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20"/>
              <p:cNvSpPr/>
              <p:nvPr/>
            </p:nvSpPr>
            <p:spPr>
              <a:xfrm>
                <a:off x="620762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p20"/>
              <p:cNvSpPr/>
              <p:nvPr/>
            </p:nvSpPr>
            <p:spPr>
              <a:xfrm>
                <a:off x="6266865" y="3363072"/>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20"/>
              <p:cNvSpPr/>
              <p:nvPr/>
            </p:nvSpPr>
            <p:spPr>
              <a:xfrm>
                <a:off x="632601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2" name="Google Shape;432;p20"/>
              <p:cNvSpPr/>
              <p:nvPr/>
            </p:nvSpPr>
            <p:spPr>
              <a:xfrm>
                <a:off x="638526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3" name="Google Shape;433;p20"/>
              <p:cNvSpPr/>
              <p:nvPr/>
            </p:nvSpPr>
            <p:spPr>
              <a:xfrm>
                <a:off x="6444410" y="3363074"/>
                <a:ext cx="14096" cy="14097"/>
              </a:xfrm>
              <a:custGeom>
                <a:rect b="b" l="l" r="r" t="t"/>
                <a:pathLst>
                  <a:path extrusionOk="0" h="14097"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20"/>
              <p:cNvSpPr/>
              <p:nvPr/>
            </p:nvSpPr>
            <p:spPr>
              <a:xfrm>
                <a:off x="6148469"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p20"/>
              <p:cNvSpPr/>
              <p:nvPr/>
            </p:nvSpPr>
            <p:spPr>
              <a:xfrm>
                <a:off x="620762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p20"/>
              <p:cNvSpPr/>
              <p:nvPr/>
            </p:nvSpPr>
            <p:spPr>
              <a:xfrm>
                <a:off x="6266865" y="3422225"/>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7" name="Google Shape;437;p20"/>
              <p:cNvSpPr/>
              <p:nvPr/>
            </p:nvSpPr>
            <p:spPr>
              <a:xfrm>
                <a:off x="632601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8" name="Google Shape;438;p20"/>
              <p:cNvSpPr/>
              <p:nvPr/>
            </p:nvSpPr>
            <p:spPr>
              <a:xfrm>
                <a:off x="638526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20"/>
              <p:cNvSpPr/>
              <p:nvPr/>
            </p:nvSpPr>
            <p:spPr>
              <a:xfrm>
                <a:off x="6444410" y="342222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20"/>
              <p:cNvSpPr/>
              <p:nvPr/>
            </p:nvSpPr>
            <p:spPr>
              <a:xfrm>
                <a:off x="5734038" y="3481374"/>
                <a:ext cx="14192" cy="14096"/>
              </a:xfrm>
              <a:custGeom>
                <a:rect b="b" l="l" r="r" t="t"/>
                <a:pathLst>
                  <a:path extrusionOk="0" h="14096" w="14192">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20"/>
              <p:cNvSpPr/>
              <p:nvPr/>
            </p:nvSpPr>
            <p:spPr>
              <a:xfrm>
                <a:off x="5793283"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2" name="Google Shape;442;p20"/>
              <p:cNvSpPr/>
              <p:nvPr/>
            </p:nvSpPr>
            <p:spPr>
              <a:xfrm>
                <a:off x="5852433"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p20"/>
              <p:cNvSpPr/>
              <p:nvPr/>
            </p:nvSpPr>
            <p:spPr>
              <a:xfrm>
                <a:off x="591167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p20"/>
              <p:cNvSpPr/>
              <p:nvPr/>
            </p:nvSpPr>
            <p:spPr>
              <a:xfrm>
                <a:off x="597082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5" name="Google Shape;445;p20"/>
              <p:cNvSpPr/>
              <p:nvPr/>
            </p:nvSpPr>
            <p:spPr>
              <a:xfrm>
                <a:off x="6030074"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6" name="Google Shape;446;p20"/>
              <p:cNvSpPr/>
              <p:nvPr/>
            </p:nvSpPr>
            <p:spPr>
              <a:xfrm>
                <a:off x="6089224"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7" name="Google Shape;447;p20"/>
              <p:cNvSpPr/>
              <p:nvPr/>
            </p:nvSpPr>
            <p:spPr>
              <a:xfrm>
                <a:off x="5734038" y="354062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8" name="Google Shape;448;p20"/>
              <p:cNvSpPr/>
              <p:nvPr/>
            </p:nvSpPr>
            <p:spPr>
              <a:xfrm>
                <a:off x="5793283"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9" name="Google Shape;449;p20"/>
              <p:cNvSpPr/>
              <p:nvPr/>
            </p:nvSpPr>
            <p:spPr>
              <a:xfrm>
                <a:off x="5852433"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0" name="Google Shape;450;p20"/>
              <p:cNvSpPr/>
              <p:nvPr/>
            </p:nvSpPr>
            <p:spPr>
              <a:xfrm>
                <a:off x="591167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1" name="Google Shape;451;p20"/>
              <p:cNvSpPr/>
              <p:nvPr/>
            </p:nvSpPr>
            <p:spPr>
              <a:xfrm>
                <a:off x="597082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p20"/>
              <p:cNvSpPr/>
              <p:nvPr/>
            </p:nvSpPr>
            <p:spPr>
              <a:xfrm>
                <a:off x="6030074"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p20"/>
              <p:cNvSpPr/>
              <p:nvPr/>
            </p:nvSpPr>
            <p:spPr>
              <a:xfrm>
                <a:off x="6089224"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4" name="Google Shape;454;p20"/>
              <p:cNvSpPr/>
              <p:nvPr/>
            </p:nvSpPr>
            <p:spPr>
              <a:xfrm>
                <a:off x="5734038" y="359977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5" name="Google Shape;455;p20"/>
              <p:cNvSpPr/>
              <p:nvPr/>
            </p:nvSpPr>
            <p:spPr>
              <a:xfrm>
                <a:off x="5793283" y="3599770"/>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6" name="Google Shape;456;p20"/>
              <p:cNvSpPr/>
              <p:nvPr/>
            </p:nvSpPr>
            <p:spPr>
              <a:xfrm>
                <a:off x="5852433"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20"/>
              <p:cNvSpPr/>
              <p:nvPr/>
            </p:nvSpPr>
            <p:spPr>
              <a:xfrm>
                <a:off x="591167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20"/>
              <p:cNvSpPr/>
              <p:nvPr/>
            </p:nvSpPr>
            <p:spPr>
              <a:xfrm>
                <a:off x="597082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p20"/>
              <p:cNvSpPr/>
              <p:nvPr/>
            </p:nvSpPr>
            <p:spPr>
              <a:xfrm>
                <a:off x="6030073" y="3599770"/>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p20"/>
              <p:cNvSpPr/>
              <p:nvPr/>
            </p:nvSpPr>
            <p:spPr>
              <a:xfrm>
                <a:off x="6089224"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p20"/>
              <p:cNvSpPr/>
              <p:nvPr/>
            </p:nvSpPr>
            <p:spPr>
              <a:xfrm>
                <a:off x="5734037" y="365901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2" name="Google Shape;462;p20"/>
              <p:cNvSpPr/>
              <p:nvPr/>
            </p:nvSpPr>
            <p:spPr>
              <a:xfrm>
                <a:off x="5793282" y="3659014"/>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3" name="Google Shape;463;p20"/>
              <p:cNvSpPr/>
              <p:nvPr/>
            </p:nvSpPr>
            <p:spPr>
              <a:xfrm>
                <a:off x="5852432"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4" name="Google Shape;464;p20"/>
              <p:cNvSpPr/>
              <p:nvPr/>
            </p:nvSpPr>
            <p:spPr>
              <a:xfrm>
                <a:off x="591167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5" name="Google Shape;465;p20"/>
              <p:cNvSpPr/>
              <p:nvPr/>
            </p:nvSpPr>
            <p:spPr>
              <a:xfrm>
                <a:off x="597082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6" name="Google Shape;466;p20"/>
              <p:cNvSpPr/>
              <p:nvPr/>
            </p:nvSpPr>
            <p:spPr>
              <a:xfrm>
                <a:off x="6030073" y="3659014"/>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7" name="Google Shape;467;p20"/>
              <p:cNvSpPr/>
              <p:nvPr/>
            </p:nvSpPr>
            <p:spPr>
              <a:xfrm>
                <a:off x="6089224"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8" name="Google Shape;468;p20"/>
              <p:cNvSpPr/>
              <p:nvPr/>
            </p:nvSpPr>
            <p:spPr>
              <a:xfrm>
                <a:off x="5734039" y="371816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9" name="Google Shape;469;p20"/>
              <p:cNvSpPr/>
              <p:nvPr/>
            </p:nvSpPr>
            <p:spPr>
              <a:xfrm>
                <a:off x="5793284" y="371816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0" name="Google Shape;470;p20"/>
              <p:cNvSpPr/>
              <p:nvPr/>
            </p:nvSpPr>
            <p:spPr>
              <a:xfrm>
                <a:off x="5852434"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1" name="Google Shape;471;p20"/>
              <p:cNvSpPr/>
              <p:nvPr/>
            </p:nvSpPr>
            <p:spPr>
              <a:xfrm>
                <a:off x="591167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2" name="Google Shape;472;p20"/>
              <p:cNvSpPr/>
              <p:nvPr/>
            </p:nvSpPr>
            <p:spPr>
              <a:xfrm>
                <a:off x="597082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3" name="Google Shape;473;p20"/>
              <p:cNvSpPr/>
              <p:nvPr/>
            </p:nvSpPr>
            <p:spPr>
              <a:xfrm>
                <a:off x="6030074" y="371816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4" name="Google Shape;474;p20"/>
              <p:cNvSpPr/>
              <p:nvPr/>
            </p:nvSpPr>
            <p:spPr>
              <a:xfrm>
                <a:off x="6089225"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5" name="Google Shape;475;p20"/>
              <p:cNvSpPr/>
              <p:nvPr/>
            </p:nvSpPr>
            <p:spPr>
              <a:xfrm>
                <a:off x="5734040" y="377741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6" name="Google Shape;476;p20"/>
              <p:cNvSpPr/>
              <p:nvPr/>
            </p:nvSpPr>
            <p:spPr>
              <a:xfrm>
                <a:off x="5793285"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7" name="Google Shape;477;p20"/>
              <p:cNvSpPr/>
              <p:nvPr/>
            </p:nvSpPr>
            <p:spPr>
              <a:xfrm>
                <a:off x="5852436"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8" name="Google Shape;478;p20"/>
              <p:cNvSpPr/>
              <p:nvPr/>
            </p:nvSpPr>
            <p:spPr>
              <a:xfrm>
                <a:off x="5911683"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9" name="Google Shape;479;p20"/>
              <p:cNvSpPr/>
              <p:nvPr/>
            </p:nvSpPr>
            <p:spPr>
              <a:xfrm>
                <a:off x="5970835"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0" name="Google Shape;480;p20"/>
              <p:cNvSpPr/>
              <p:nvPr/>
            </p:nvSpPr>
            <p:spPr>
              <a:xfrm>
                <a:off x="6030082"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1" name="Google Shape;481;p20"/>
              <p:cNvSpPr/>
              <p:nvPr/>
            </p:nvSpPr>
            <p:spPr>
              <a:xfrm>
                <a:off x="6089231"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2" name="Google Shape;482;p20"/>
              <p:cNvSpPr/>
              <p:nvPr/>
            </p:nvSpPr>
            <p:spPr>
              <a:xfrm>
                <a:off x="6148476" y="3481374"/>
                <a:ext cx="14097" cy="14096"/>
              </a:xfrm>
              <a:custGeom>
                <a:rect b="b" l="l" r="r" t="t"/>
                <a:pathLst>
                  <a:path extrusionOk="0" h="14096" w="14097">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3" name="Google Shape;483;p20"/>
              <p:cNvSpPr/>
              <p:nvPr/>
            </p:nvSpPr>
            <p:spPr>
              <a:xfrm>
                <a:off x="6207627"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4" name="Google Shape;484;p20"/>
              <p:cNvSpPr/>
              <p:nvPr/>
            </p:nvSpPr>
            <p:spPr>
              <a:xfrm>
                <a:off x="6266872" y="3481374"/>
                <a:ext cx="14096" cy="14096"/>
              </a:xfrm>
              <a:custGeom>
                <a:rect b="b" l="l" r="r" t="t"/>
                <a:pathLst>
                  <a:path extrusionOk="0" h="14096" w="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5" name="Google Shape;485;p20"/>
              <p:cNvSpPr/>
              <p:nvPr/>
            </p:nvSpPr>
            <p:spPr>
              <a:xfrm>
                <a:off x="6326022"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6" name="Google Shape;486;p20"/>
              <p:cNvSpPr/>
              <p:nvPr/>
            </p:nvSpPr>
            <p:spPr>
              <a:xfrm>
                <a:off x="638526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7" name="Google Shape;487;p20"/>
              <p:cNvSpPr/>
              <p:nvPr/>
            </p:nvSpPr>
            <p:spPr>
              <a:xfrm>
                <a:off x="6444417" y="3481373"/>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8" name="Google Shape;488;p20"/>
              <p:cNvSpPr/>
              <p:nvPr/>
            </p:nvSpPr>
            <p:spPr>
              <a:xfrm>
                <a:off x="6148476" y="3540622"/>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9" name="Google Shape;489;p20"/>
              <p:cNvSpPr/>
              <p:nvPr/>
            </p:nvSpPr>
            <p:spPr>
              <a:xfrm>
                <a:off x="6207627" y="354062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0" name="Google Shape;490;p20"/>
              <p:cNvSpPr/>
              <p:nvPr/>
            </p:nvSpPr>
            <p:spPr>
              <a:xfrm>
                <a:off x="6266872" y="35406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20"/>
              <p:cNvSpPr/>
              <p:nvPr/>
            </p:nvSpPr>
            <p:spPr>
              <a:xfrm>
                <a:off x="6326022" y="354062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2" name="Google Shape;492;p20"/>
              <p:cNvSpPr/>
              <p:nvPr/>
            </p:nvSpPr>
            <p:spPr>
              <a:xfrm>
                <a:off x="6385268" y="354063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3" name="Google Shape;493;p20"/>
              <p:cNvSpPr/>
              <p:nvPr/>
            </p:nvSpPr>
            <p:spPr>
              <a:xfrm>
                <a:off x="6444417" y="3540631"/>
                <a:ext cx="14096" cy="14097"/>
              </a:xfrm>
              <a:custGeom>
                <a:rect b="b" l="l" r="r" t="t"/>
                <a:pathLst>
                  <a:path extrusionOk="0" h="14097"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4" name="Google Shape;494;p20"/>
              <p:cNvSpPr/>
              <p:nvPr/>
            </p:nvSpPr>
            <p:spPr>
              <a:xfrm>
                <a:off x="6148476" y="3599781"/>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5" name="Google Shape;495;p20"/>
              <p:cNvSpPr/>
              <p:nvPr/>
            </p:nvSpPr>
            <p:spPr>
              <a:xfrm>
                <a:off x="6207627"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6" name="Google Shape;496;p20"/>
              <p:cNvSpPr/>
              <p:nvPr/>
            </p:nvSpPr>
            <p:spPr>
              <a:xfrm>
                <a:off x="6266872" y="3599781"/>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7" name="Google Shape;497;p20"/>
              <p:cNvSpPr/>
              <p:nvPr/>
            </p:nvSpPr>
            <p:spPr>
              <a:xfrm>
                <a:off x="6326022"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8" name="Google Shape;498;p20"/>
              <p:cNvSpPr/>
              <p:nvPr/>
            </p:nvSpPr>
            <p:spPr>
              <a:xfrm>
                <a:off x="6385268" y="359978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9" name="Google Shape;499;p20"/>
              <p:cNvSpPr/>
              <p:nvPr/>
            </p:nvSpPr>
            <p:spPr>
              <a:xfrm>
                <a:off x="6444417" y="359978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0" name="Google Shape;500;p20"/>
              <p:cNvSpPr/>
              <p:nvPr/>
            </p:nvSpPr>
            <p:spPr>
              <a:xfrm>
                <a:off x="6148476" y="3659026"/>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1" name="Google Shape;501;p20"/>
              <p:cNvSpPr/>
              <p:nvPr/>
            </p:nvSpPr>
            <p:spPr>
              <a:xfrm>
                <a:off x="620762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2" name="Google Shape;502;p20"/>
              <p:cNvSpPr/>
              <p:nvPr/>
            </p:nvSpPr>
            <p:spPr>
              <a:xfrm>
                <a:off x="6266872" y="36590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3" name="Google Shape;503;p20"/>
              <p:cNvSpPr/>
              <p:nvPr/>
            </p:nvSpPr>
            <p:spPr>
              <a:xfrm>
                <a:off x="6326022"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4" name="Google Shape;504;p20"/>
              <p:cNvSpPr/>
              <p:nvPr/>
            </p:nvSpPr>
            <p:spPr>
              <a:xfrm>
                <a:off x="6385268"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5" name="Google Shape;505;p20"/>
              <p:cNvSpPr/>
              <p:nvPr/>
            </p:nvSpPr>
            <p:spPr>
              <a:xfrm>
                <a:off x="644441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6" name="Google Shape;506;p20"/>
              <p:cNvSpPr/>
              <p:nvPr/>
            </p:nvSpPr>
            <p:spPr>
              <a:xfrm>
                <a:off x="6148476" y="3718177"/>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7" name="Google Shape;507;p20"/>
              <p:cNvSpPr/>
              <p:nvPr/>
            </p:nvSpPr>
            <p:spPr>
              <a:xfrm>
                <a:off x="6207627"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8" name="Google Shape;508;p20"/>
              <p:cNvSpPr/>
              <p:nvPr/>
            </p:nvSpPr>
            <p:spPr>
              <a:xfrm>
                <a:off x="6266872" y="3718177"/>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p20"/>
              <p:cNvSpPr/>
              <p:nvPr/>
            </p:nvSpPr>
            <p:spPr>
              <a:xfrm>
                <a:off x="6326022"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p20"/>
              <p:cNvSpPr/>
              <p:nvPr/>
            </p:nvSpPr>
            <p:spPr>
              <a:xfrm>
                <a:off x="6385268" y="371817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 name="Google Shape;511;p20"/>
              <p:cNvSpPr/>
              <p:nvPr/>
            </p:nvSpPr>
            <p:spPr>
              <a:xfrm>
                <a:off x="6444417" y="371817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2" name="Google Shape;512;p20"/>
              <p:cNvSpPr/>
              <p:nvPr/>
            </p:nvSpPr>
            <p:spPr>
              <a:xfrm>
                <a:off x="6148472" y="3777419"/>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3" name="Google Shape;513;p20"/>
              <p:cNvSpPr/>
              <p:nvPr/>
            </p:nvSpPr>
            <p:spPr>
              <a:xfrm>
                <a:off x="6207622" y="377741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4" name="Google Shape;514;p20"/>
              <p:cNvSpPr/>
              <p:nvPr/>
            </p:nvSpPr>
            <p:spPr>
              <a:xfrm>
                <a:off x="6266868" y="3777419"/>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5" name="Google Shape;515;p20"/>
              <p:cNvSpPr/>
              <p:nvPr/>
            </p:nvSpPr>
            <p:spPr>
              <a:xfrm>
                <a:off x="6326024" y="3777383"/>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6" name="Google Shape;516;p20"/>
              <p:cNvSpPr/>
              <p:nvPr/>
            </p:nvSpPr>
            <p:spPr>
              <a:xfrm>
                <a:off x="6385287" y="377742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7" name="Google Shape;517;p20"/>
              <p:cNvSpPr/>
              <p:nvPr/>
            </p:nvSpPr>
            <p:spPr>
              <a:xfrm>
                <a:off x="6444424" y="3777424"/>
                <a:ext cx="14096" cy="14096"/>
              </a:xfrm>
              <a:custGeom>
                <a:rect b="b" l="l" r="r" t="t"/>
                <a:pathLst>
                  <a:path extrusionOk="0" h="14096"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to de sección">
  <p:cSld name="Salto de sección">
    <p:spTree>
      <p:nvGrpSpPr>
        <p:cNvPr id="518" name="Shape 518"/>
        <p:cNvGrpSpPr/>
        <p:nvPr/>
      </p:nvGrpSpPr>
      <p:grpSpPr>
        <a:xfrm>
          <a:off x="0" y="0"/>
          <a:ext cx="0" cy="0"/>
          <a:chOff x="0" y="0"/>
          <a:chExt cx="0" cy="0"/>
        </a:xfrm>
      </p:grpSpPr>
      <p:sp>
        <p:nvSpPr>
          <p:cNvPr id="519" name="Google Shape;519;p21"/>
          <p:cNvSpPr/>
          <p:nvPr/>
        </p:nvSpPr>
        <p:spPr>
          <a:xfrm>
            <a:off x="1408103" y="-15159"/>
            <a:ext cx="4902679" cy="4616801"/>
          </a:xfrm>
          <a:custGeom>
            <a:rect b="b" l="l" r="r" t="t"/>
            <a:pathLst>
              <a:path extrusionOk="0" h="6050127" w="6355652">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520" name="Google Shape;520;p21"/>
          <p:cNvGrpSpPr/>
          <p:nvPr/>
        </p:nvGrpSpPr>
        <p:grpSpPr>
          <a:xfrm>
            <a:off x="0" y="1479558"/>
            <a:ext cx="1861854" cy="717514"/>
            <a:chOff x="0" y="1479558"/>
            <a:chExt cx="1861854" cy="717514"/>
          </a:xfrm>
        </p:grpSpPr>
        <p:sp>
          <p:nvSpPr>
            <p:cNvPr id="521" name="Google Shape;521;p21"/>
            <p:cNvSpPr/>
            <p:nvPr/>
          </p:nvSpPr>
          <p:spPr>
            <a:xfrm>
              <a:off x="0" y="147955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2" name="Google Shape;522;p21"/>
            <p:cNvSpPr/>
            <p:nvPr/>
          </p:nvSpPr>
          <p:spPr>
            <a:xfrm>
              <a:off x="0" y="19192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23" name="Google Shape;523;p21"/>
          <p:cNvSpPr/>
          <p:nvPr/>
        </p:nvSpPr>
        <p:spPr>
          <a:xfrm>
            <a:off x="1417246" y="-12193"/>
            <a:ext cx="4902679" cy="4616801"/>
          </a:xfrm>
          <a:custGeom>
            <a:rect b="b" l="l" r="r" t="t"/>
            <a:pathLst>
              <a:path extrusionOk="0" h="6050127" w="6355652">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24" name="Google Shape;524;p21"/>
          <p:cNvSpPr/>
          <p:nvPr/>
        </p:nvSpPr>
        <p:spPr>
          <a:xfrm>
            <a:off x="1305243" y="-12192"/>
            <a:ext cx="4902678" cy="4544235"/>
          </a:xfrm>
          <a:custGeom>
            <a:rect b="b" l="l" r="r" t="t"/>
            <a:pathLst>
              <a:path extrusionOk="0" h="5890980" w="6355652">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25" name="Google Shape;525;p21"/>
          <p:cNvSpPr txBox="1"/>
          <p:nvPr>
            <p:ph type="ctrTitle"/>
          </p:nvPr>
        </p:nvSpPr>
        <p:spPr>
          <a:xfrm>
            <a:off x="1760765" y="324937"/>
            <a:ext cx="4024032" cy="288571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400"/>
              <a:buFont typeface="Arial"/>
              <a:buNone/>
              <a:defRPr b="1"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6" name="Google Shape;526;p21"/>
          <p:cNvSpPr txBox="1"/>
          <p:nvPr>
            <p:ph idx="1" type="subTitle"/>
          </p:nvPr>
        </p:nvSpPr>
        <p:spPr>
          <a:xfrm>
            <a:off x="1760765" y="3166312"/>
            <a:ext cx="4024032" cy="77180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000"/>
              <a:buFont typeface="Arial"/>
              <a:buNone/>
              <a:defRPr sz="20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27" name="Google Shape;527;p21"/>
          <p:cNvSpPr/>
          <p:nvPr/>
        </p:nvSpPr>
        <p:spPr>
          <a:xfrm>
            <a:off x="7649933" y="1550555"/>
            <a:ext cx="413564" cy="413564"/>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28" name="Google Shape;528;p21"/>
          <p:cNvSpPr/>
          <p:nvPr/>
        </p:nvSpPr>
        <p:spPr>
          <a:xfrm>
            <a:off x="7649933" y="1550555"/>
            <a:ext cx="413564" cy="413564"/>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29" name="Google Shape;529;p21"/>
          <p:cNvSpPr/>
          <p:nvPr/>
        </p:nvSpPr>
        <p:spPr>
          <a:xfrm>
            <a:off x="4369124" y="5424608"/>
            <a:ext cx="319941" cy="319941"/>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30" name="Google Shape;530;p21"/>
          <p:cNvSpPr/>
          <p:nvPr/>
        </p:nvSpPr>
        <p:spPr>
          <a:xfrm>
            <a:off x="4369124" y="5424608"/>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31" name="Google Shape;531;p21"/>
          <p:cNvSpPr/>
          <p:nvPr>
            <p:ph idx="2" type="pic"/>
          </p:nvPr>
        </p:nvSpPr>
        <p:spPr>
          <a:xfrm>
            <a:off x="6601855" y="2313765"/>
            <a:ext cx="4773089" cy="4544235"/>
          </a:xfrm>
          <a:prstGeom prst="rect">
            <a:avLst/>
          </a:prstGeom>
          <a:noFill/>
          <a:ln>
            <a:noFill/>
          </a:ln>
        </p:spPr>
      </p:sp>
      <p:grpSp>
        <p:nvGrpSpPr>
          <p:cNvPr id="532" name="Google Shape;532;p21"/>
          <p:cNvGrpSpPr/>
          <p:nvPr/>
        </p:nvGrpSpPr>
        <p:grpSpPr>
          <a:xfrm>
            <a:off x="10847710" y="6388311"/>
            <a:ext cx="1054465" cy="469689"/>
            <a:chOff x="9841624" y="4115729"/>
            <a:chExt cx="602169" cy="268223"/>
          </a:xfrm>
        </p:grpSpPr>
        <p:sp>
          <p:nvSpPr>
            <p:cNvPr id="533" name="Google Shape;533;p2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4" name="Google Shape;534;p2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5" name="Google Shape;535;p2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6" name="Google Shape;536;p2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7" name="Google Shape;537;p2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freecodecamp.org/espanol/news/lenguajes-compilados-vs-interpretados/#:~:text=Los%20lenguajes%20interpretados%20alguna%20vez,%2C%20Ruby%2C%20Python%20y%20JavaScript." TargetMode="External"/><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9.png"/><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hyperlink" Target="https://www.youtube.com/watch?v=pQCAk6-lH-E&amp;t=507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
          <p:cNvSpPr txBox="1"/>
          <p:nvPr>
            <p:ph type="ctrTitle"/>
          </p:nvPr>
        </p:nvSpPr>
        <p:spPr>
          <a:xfrm>
            <a:off x="1597469" y="799275"/>
            <a:ext cx="4579800" cy="3028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s-ES" sz="2800"/>
              <a:t>TEMA3</a:t>
            </a:r>
            <a:br>
              <a:rPr lang="es-ES" sz="2800"/>
            </a:br>
            <a:br>
              <a:rPr lang="es-ES" sz="2800"/>
            </a:br>
            <a:r>
              <a:rPr lang="es-ES" sz="2800"/>
              <a:t>EXPLOTACIÓN DE CÓDIGO</a:t>
            </a:r>
            <a:endParaRPr/>
          </a:p>
        </p:txBody>
      </p:sp>
      <p:sp>
        <p:nvSpPr>
          <p:cNvPr id="641" name="Google Shape;641;p1"/>
          <p:cNvSpPr txBox="1"/>
          <p:nvPr>
            <p:ph idx="1" type="subTitle"/>
          </p:nvPr>
        </p:nvSpPr>
        <p:spPr>
          <a:xfrm>
            <a:off x="1521269" y="3919422"/>
            <a:ext cx="4579668" cy="1166797"/>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1900"/>
              <a:buNone/>
            </a:pPr>
            <a:r>
              <a:rPr lang="es-ES" sz="1900"/>
              <a:t>Entornos de Desarrollo</a:t>
            </a:r>
            <a:endParaRPr/>
          </a:p>
          <a:p>
            <a:pPr indent="-228600" lvl="0" marL="228600" rtl="0" algn="ctr">
              <a:lnSpc>
                <a:spcPct val="90000"/>
              </a:lnSpc>
              <a:spcBef>
                <a:spcPts val="1000"/>
              </a:spcBef>
              <a:spcAft>
                <a:spcPts val="0"/>
              </a:spcAft>
              <a:buClr>
                <a:schemeClr val="dk1"/>
              </a:buClr>
              <a:buSzPts val="1900"/>
              <a:buNone/>
            </a:pPr>
            <a:r>
              <a:rPr lang="es-ES" sz="1900"/>
              <a:t>1 DAM/DAW</a:t>
            </a:r>
            <a:endParaRPr/>
          </a:p>
          <a:p>
            <a:pPr indent="-228600" lvl="0" marL="228600" rtl="0" algn="ctr">
              <a:lnSpc>
                <a:spcPct val="90000"/>
              </a:lnSpc>
              <a:spcBef>
                <a:spcPts val="1000"/>
              </a:spcBef>
              <a:spcAft>
                <a:spcPts val="0"/>
              </a:spcAft>
              <a:buClr>
                <a:schemeClr val="dk1"/>
              </a:buClr>
              <a:buSzPts val="1900"/>
              <a:buNone/>
            </a:pPr>
            <a:r>
              <a:t/>
            </a:r>
            <a:endParaRPr/>
          </a:p>
        </p:txBody>
      </p:sp>
      <p:pic>
        <p:nvPicPr>
          <p:cNvPr descr="Qué Es Un IDE? - WebCreek" id="642" name="Google Shape;642;p1"/>
          <p:cNvPicPr preferRelativeResize="0"/>
          <p:nvPr/>
        </p:nvPicPr>
        <p:blipFill rotWithShape="1">
          <a:blip r:embed="rId3">
            <a:alphaModFix/>
          </a:blip>
          <a:srcRect b="-1" l="13367" r="19883" t="0"/>
          <a:stretch/>
        </p:blipFill>
        <p:spPr>
          <a:xfrm>
            <a:off x="7068418" y="1957246"/>
            <a:ext cx="4207947" cy="4207948"/>
          </a:xfrm>
          <a:prstGeom prst="rect">
            <a:avLst/>
          </a:prstGeom>
          <a:solidFill>
            <a:srgbClr val="FFFFFF"/>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0"/>
          <p:cNvSpPr txBox="1"/>
          <p:nvPr>
            <p:ph type="title"/>
          </p:nvPr>
        </p:nvSpPr>
        <p:spPr>
          <a:xfrm>
            <a:off x="1331088" y="565739"/>
            <a:ext cx="9745883" cy="9887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s-ES"/>
              <a:t>5. Reutilización de código</a:t>
            </a:r>
            <a:endParaRPr/>
          </a:p>
        </p:txBody>
      </p:sp>
      <p:sp>
        <p:nvSpPr>
          <p:cNvPr id="735" name="Google Shape;7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1" i="0" lang="es-ES" sz="1200" u="none" cap="none" strike="noStrike">
                <a:solidFill>
                  <a:srgbClr val="888888"/>
                </a:solidFill>
                <a:latin typeface="Arial"/>
                <a:ea typeface="Arial"/>
                <a:cs typeface="Arial"/>
                <a:sym typeface="Arial"/>
              </a:rPr>
              <a:t>‹#›</a:t>
            </a:fld>
            <a:endParaRPr b="1" i="0" sz="1200" u="none" cap="none" strike="noStrike">
              <a:solidFill>
                <a:srgbClr val="888888"/>
              </a:solidFill>
              <a:latin typeface="Arial"/>
              <a:ea typeface="Arial"/>
              <a:cs typeface="Arial"/>
              <a:sym typeface="Arial"/>
            </a:endParaRPr>
          </a:p>
        </p:txBody>
      </p:sp>
      <p:sp>
        <p:nvSpPr>
          <p:cNvPr id="736" name="Google Shape;736;p10"/>
          <p:cNvSpPr txBox="1"/>
          <p:nvPr/>
        </p:nvSpPr>
        <p:spPr>
          <a:xfrm>
            <a:off x="304800" y="1504329"/>
            <a:ext cx="11236960" cy="503458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Una buena práctica de desarrollo es crear un </a:t>
            </a:r>
            <a:r>
              <a:rPr b="1" i="0" lang="es-ES" sz="1800" u="none" cap="none" strike="noStrike">
                <a:solidFill>
                  <a:schemeClr val="dk1"/>
                </a:solidFill>
                <a:highlight>
                  <a:srgbClr val="FFCC00"/>
                </a:highlight>
                <a:latin typeface="Arial"/>
                <a:ea typeface="Arial"/>
                <a:cs typeface="Arial"/>
                <a:sym typeface="Arial"/>
              </a:rPr>
              <a:t>código estructurado e independiente de un contexto</a:t>
            </a:r>
            <a:r>
              <a:rPr b="0" i="0" lang="es-E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Si somos capaces de crear componentes aislados que no dependan unos de otros podremos reutilizar código en el futuro. Las funciones, procedimientos, creación de componentes son formas de creación de contenido que nos permiten reutilizar el software.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Como se puede intuir, la </a:t>
            </a:r>
            <a:r>
              <a:rPr b="1" i="0" lang="es-ES" sz="1800" u="none" cap="none" strike="noStrike">
                <a:solidFill>
                  <a:schemeClr val="dk1"/>
                </a:solidFill>
                <a:highlight>
                  <a:srgbClr val="D2EADB"/>
                </a:highlight>
                <a:latin typeface="Arial"/>
                <a:ea typeface="Arial"/>
                <a:cs typeface="Arial"/>
                <a:sym typeface="Arial"/>
              </a:rPr>
              <a:t>reutilización de código </a:t>
            </a:r>
            <a:r>
              <a:rPr b="0" i="0" lang="es-ES" sz="1800" u="none" cap="none" strike="noStrike">
                <a:solidFill>
                  <a:schemeClr val="dk1"/>
                </a:solidFill>
                <a:latin typeface="Arial"/>
                <a:ea typeface="Arial"/>
                <a:cs typeface="Arial"/>
                <a:sym typeface="Arial"/>
              </a:rPr>
              <a:t>puede requerir la creación de componentes reutilizables e independientes que pueden ser de cualquier tipo, por ejemplo, pruebas genéricas, entornos de depuración, etc.</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Una buena aproximación a la reutilización de código es la </a:t>
            </a:r>
            <a:r>
              <a:rPr b="1" i="0" lang="es-ES" sz="1800" u="none" cap="none" strike="noStrike">
                <a:solidFill>
                  <a:schemeClr val="dk1"/>
                </a:solidFill>
                <a:highlight>
                  <a:srgbClr val="FCE5EF"/>
                </a:highlight>
                <a:latin typeface="Arial"/>
                <a:ea typeface="Arial"/>
                <a:cs typeface="Arial"/>
                <a:sym typeface="Arial"/>
              </a:rPr>
              <a:t>creación de librerías que se pueden publicar y ser utilizadas por terceras partes.</a:t>
            </a:r>
            <a:r>
              <a:rPr b="0" i="0" lang="es-ES" sz="1800" u="none" cap="none" strike="noStrike">
                <a:solidFill>
                  <a:schemeClr val="dk1"/>
                </a:solidFill>
                <a:latin typeface="Arial"/>
                <a:ea typeface="Arial"/>
                <a:cs typeface="Arial"/>
                <a:sym typeface="Arial"/>
              </a:rPr>
              <a:t> Al tener librerías que realizan funcionalidades muy acotadas, es más sencillo crear pruebas simples que sirvan para detectar errores.</a:t>
            </a:r>
            <a:endParaRPr b="0" i="0" sz="1400" u="none" cap="none" strike="noStrike">
              <a:solidFill>
                <a:srgbClr val="000000"/>
              </a:solidFill>
              <a:latin typeface="Arial"/>
              <a:ea typeface="Arial"/>
              <a:cs typeface="Arial"/>
              <a:sym typeface="Arial"/>
            </a:endParaRPr>
          </a:p>
        </p:txBody>
      </p:sp>
      <p:pic>
        <p:nvPicPr>
          <p:cNvPr descr="Reutilización de Requerimientos: Implementación de Procesos - Visure  Solutions" id="737" name="Google Shape;737;p10"/>
          <p:cNvPicPr preferRelativeResize="0"/>
          <p:nvPr/>
        </p:nvPicPr>
        <p:blipFill rotWithShape="1">
          <a:blip r:embed="rId3">
            <a:alphaModFix/>
          </a:blip>
          <a:srcRect b="0" l="16201" r="15312" t="0"/>
          <a:stretch/>
        </p:blipFill>
        <p:spPr>
          <a:xfrm>
            <a:off x="10038080" y="119674"/>
            <a:ext cx="1725250" cy="16971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1"/>
          <p:cNvSpPr txBox="1"/>
          <p:nvPr>
            <p:ph type="ctrTitle"/>
          </p:nvPr>
        </p:nvSpPr>
        <p:spPr>
          <a:xfrm>
            <a:off x="7012297" y="786881"/>
            <a:ext cx="4203323" cy="29273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s-ES"/>
              <a:t>¿ALGUNA DUDA?</a:t>
            </a:r>
            <a:endParaRPr/>
          </a:p>
        </p:txBody>
      </p:sp>
      <p:sp>
        <p:nvSpPr>
          <p:cNvPr id="745" name="Google Shape;745;p11"/>
          <p:cNvSpPr txBox="1"/>
          <p:nvPr>
            <p:ph idx="1" type="subTitle"/>
          </p:nvPr>
        </p:nvSpPr>
        <p:spPr>
          <a:xfrm>
            <a:off x="7012297" y="3970527"/>
            <a:ext cx="4203323" cy="164791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lang="es-ES"/>
              <a:t>GRACIAS</a:t>
            </a:r>
            <a:endParaRPr/>
          </a:p>
        </p:txBody>
      </p:sp>
      <p:pic>
        <p:nvPicPr>
          <p:cNvPr descr="Qué Es Un IDE? - WebCreek" id="746" name="Google Shape;746;p11"/>
          <p:cNvPicPr preferRelativeResize="0"/>
          <p:nvPr/>
        </p:nvPicPr>
        <p:blipFill rotWithShape="1">
          <a:blip r:embed="rId3">
            <a:alphaModFix/>
          </a:blip>
          <a:srcRect b="-2" l="8905" r="15420" t="0"/>
          <a:stretch/>
        </p:blipFill>
        <p:spPr>
          <a:xfrm>
            <a:off x="1292225" y="1149350"/>
            <a:ext cx="4792663" cy="4227513"/>
          </a:xfrm>
          <a:prstGeom prst="rect">
            <a:avLst/>
          </a:prstGeom>
          <a:noFill/>
          <a:ln>
            <a:noFill/>
          </a:ln>
        </p:spPr>
      </p:pic>
      <p:sp>
        <p:nvSpPr>
          <p:cNvPr id="747" name="Google Shape;7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Arial"/>
              <a:buNone/>
            </a:pPr>
            <a:r>
              <a:rPr b="1" i="0" lang="es-ES" sz="1200" u="none" cap="none" strike="noStrike">
                <a:solidFill>
                  <a:srgbClr val="888888"/>
                </a:solidFill>
                <a:latin typeface="Arial"/>
                <a:ea typeface="Arial"/>
                <a:cs typeface="Arial"/>
                <a:sym typeface="Arial"/>
              </a:rPr>
              <a:t>1/2/20XX</a:t>
            </a:r>
            <a:endParaRPr b="1" i="0" sz="1200" u="none" cap="none" strike="noStrike">
              <a:solidFill>
                <a:srgbClr val="888888"/>
              </a:solidFill>
              <a:latin typeface="Arial"/>
              <a:ea typeface="Arial"/>
              <a:cs typeface="Arial"/>
              <a:sym typeface="Arial"/>
            </a:endParaRPr>
          </a:p>
        </p:txBody>
      </p:sp>
      <p:sp>
        <p:nvSpPr>
          <p:cNvPr id="748" name="Google Shape;7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1" i="0" lang="es-ES" sz="1200" u="none" cap="none" strike="noStrike">
                <a:solidFill>
                  <a:srgbClr val="888888"/>
                </a:solidFill>
                <a:latin typeface="Arial"/>
                <a:ea typeface="Arial"/>
                <a:cs typeface="Arial"/>
                <a:sym typeface="Arial"/>
              </a:rPr>
              <a:t>TÍTULO DE LA PRESENTACIÓN</a:t>
            </a:r>
            <a:endParaRPr/>
          </a:p>
        </p:txBody>
      </p:sp>
      <p:sp>
        <p:nvSpPr>
          <p:cNvPr id="749" name="Google Shape;7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s-ES">
                <a:solidFill>
                  <a:srgbClr val="888888"/>
                </a:solidFill>
              </a:rPr>
              <a:t>‹#›</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
          <p:cNvSpPr txBox="1"/>
          <p:nvPr>
            <p:ph type="title"/>
          </p:nvPr>
        </p:nvSpPr>
        <p:spPr>
          <a:xfrm>
            <a:off x="1329819" y="1493082"/>
            <a:ext cx="8860661" cy="504583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Arial"/>
              <a:buNone/>
            </a:pPr>
            <a:r>
              <a:rPr lang="es-ES" sz="2400"/>
              <a:t>1. Introducción.</a:t>
            </a:r>
            <a:br>
              <a:rPr lang="es-ES" sz="2400"/>
            </a:br>
            <a:r>
              <a:rPr lang="es-ES" sz="2400"/>
              <a:t>2. Proceso de obtención de código.</a:t>
            </a:r>
            <a:br>
              <a:rPr lang="es-ES" sz="2400"/>
            </a:br>
            <a:r>
              <a:rPr lang="es-ES" sz="2400"/>
              <a:t>3. Características de un lenguaje de programación: interpretado vs compilado.</a:t>
            </a:r>
            <a:br>
              <a:rPr lang="es-ES" sz="2400"/>
            </a:br>
            <a:r>
              <a:rPr lang="es-ES" sz="2400"/>
              <a:t>4. Depuradores.</a:t>
            </a:r>
            <a:br>
              <a:rPr lang="es-ES" sz="2400"/>
            </a:br>
            <a:r>
              <a:rPr lang="es-ES" sz="2400"/>
              <a:t>5. Reutilización de código.</a:t>
            </a:r>
            <a:br>
              <a:rPr lang="es-ES" sz="2400"/>
            </a:br>
            <a:br>
              <a:rPr lang="es-ES" sz="2400"/>
            </a:br>
            <a:br>
              <a:rPr lang="es-ES" sz="2400"/>
            </a:br>
            <a:endParaRPr sz="2400"/>
          </a:p>
        </p:txBody>
      </p:sp>
      <p:sp>
        <p:nvSpPr>
          <p:cNvPr id="648" name="Google Shape;648;p2"/>
          <p:cNvSpPr txBox="1"/>
          <p:nvPr>
            <p:ph idx="1" type="body"/>
          </p:nvPr>
        </p:nvSpPr>
        <p:spPr>
          <a:xfrm>
            <a:off x="2587786" y="674006"/>
            <a:ext cx="5178514" cy="8190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4400"/>
              <a:buNone/>
            </a:pPr>
            <a:r>
              <a:rPr lang="es-ES" sz="4400"/>
              <a:t>Índice</a:t>
            </a:r>
            <a:endParaRPr sz="3600"/>
          </a:p>
        </p:txBody>
      </p:sp>
      <p:sp>
        <p:nvSpPr>
          <p:cNvPr id="649" name="Google Shape;64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1" i="0" lang="es-ES" sz="1200" u="none" cap="none" strike="noStrike">
                <a:solidFill>
                  <a:srgbClr val="898989"/>
                </a:solidFill>
                <a:latin typeface="Arial"/>
                <a:ea typeface="Arial"/>
                <a:cs typeface="Arial"/>
                <a:sym typeface="Arial"/>
              </a:rPr>
              <a:t>‹#›</a:t>
            </a:fld>
            <a:endParaRPr b="1" i="0" sz="1200" u="none" cap="none" strike="noStrike">
              <a:solidFill>
                <a:srgbClr val="898989"/>
              </a:solidFill>
              <a:latin typeface="Arial"/>
              <a:ea typeface="Arial"/>
              <a:cs typeface="Arial"/>
              <a:sym typeface="Arial"/>
            </a:endParaRPr>
          </a:p>
        </p:txBody>
      </p:sp>
      <p:pic>
        <p:nvPicPr>
          <p:cNvPr id="650" name="Google Shape;650;p2"/>
          <p:cNvPicPr preferRelativeResize="0"/>
          <p:nvPr/>
        </p:nvPicPr>
        <p:blipFill rotWithShape="1">
          <a:blip r:embed="rId3">
            <a:alphaModFix/>
          </a:blip>
          <a:srcRect b="0" l="0" r="0" t="0"/>
          <a:stretch/>
        </p:blipFill>
        <p:spPr>
          <a:xfrm rot="-8174954">
            <a:off x="8203363" y="437063"/>
            <a:ext cx="2112039" cy="21120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3"/>
          <p:cNvSpPr txBox="1"/>
          <p:nvPr>
            <p:ph type="title"/>
          </p:nvPr>
        </p:nvSpPr>
        <p:spPr>
          <a:xfrm>
            <a:off x="1331088" y="565739"/>
            <a:ext cx="9745883" cy="112494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s-ES"/>
              <a:t>1. Introducción</a:t>
            </a:r>
            <a:endParaRPr/>
          </a:p>
        </p:txBody>
      </p:sp>
      <p:sp>
        <p:nvSpPr>
          <p:cNvPr id="656" name="Google Shape;65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1" i="0" lang="es-ES" sz="1200" u="none" cap="none" strike="noStrike">
                <a:solidFill>
                  <a:srgbClr val="888888"/>
                </a:solidFill>
                <a:latin typeface="Arial"/>
                <a:ea typeface="Arial"/>
                <a:cs typeface="Arial"/>
                <a:sym typeface="Arial"/>
              </a:rPr>
              <a:t>‹#›</a:t>
            </a:fld>
            <a:endParaRPr b="1" i="0" sz="1200" u="none" cap="none" strike="noStrike">
              <a:solidFill>
                <a:srgbClr val="888888"/>
              </a:solidFill>
              <a:latin typeface="Arial"/>
              <a:ea typeface="Arial"/>
              <a:cs typeface="Arial"/>
              <a:sym typeface="Arial"/>
            </a:endParaRPr>
          </a:p>
        </p:txBody>
      </p:sp>
      <p:sp>
        <p:nvSpPr>
          <p:cNvPr id="657" name="Google Shape;657;p3"/>
          <p:cNvSpPr/>
          <p:nvPr/>
        </p:nvSpPr>
        <p:spPr>
          <a:xfrm>
            <a:off x="2658541" y="2227851"/>
            <a:ext cx="8898587" cy="933924"/>
          </a:xfrm>
          <a:prstGeom prst="roundRect">
            <a:avLst>
              <a:gd fmla="val 16667" name="adj"/>
            </a:avLst>
          </a:prstGeom>
          <a:solidFill>
            <a:schemeClr val="lt1"/>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El desarrollo del software requiere de un conjunto de herramientas imprescindibles para la generación de programas información.</a:t>
            </a:r>
            <a:endParaRPr b="0" i="0" sz="1400" u="none" cap="none" strike="noStrike">
              <a:solidFill>
                <a:srgbClr val="000000"/>
              </a:solidFill>
              <a:latin typeface="Arial"/>
              <a:ea typeface="Arial"/>
              <a:cs typeface="Arial"/>
              <a:sym typeface="Arial"/>
            </a:endParaRPr>
          </a:p>
        </p:txBody>
      </p:sp>
      <p:pic>
        <p:nvPicPr>
          <p:cNvPr descr="Icono&#10;&#10;Descripción generada automáticamente" id="658" name="Google Shape;658;p3"/>
          <p:cNvPicPr preferRelativeResize="0"/>
          <p:nvPr/>
        </p:nvPicPr>
        <p:blipFill rotWithShape="1">
          <a:blip r:embed="rId3">
            <a:alphaModFix/>
          </a:blip>
          <a:srcRect b="0" l="0" r="0" t="0"/>
          <a:stretch/>
        </p:blipFill>
        <p:spPr>
          <a:xfrm>
            <a:off x="538607" y="1758727"/>
            <a:ext cx="1879473" cy="1879473"/>
          </a:xfrm>
          <a:prstGeom prst="rect">
            <a:avLst/>
          </a:prstGeom>
          <a:noFill/>
          <a:ln>
            <a:noFill/>
          </a:ln>
        </p:spPr>
      </p:pic>
      <p:sp>
        <p:nvSpPr>
          <p:cNvPr id="659" name="Google Shape;659;p3"/>
          <p:cNvSpPr txBox="1"/>
          <p:nvPr/>
        </p:nvSpPr>
        <p:spPr>
          <a:xfrm>
            <a:off x="786147" y="3822215"/>
            <a:ext cx="10891500" cy="2031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Cuando nuestro código se ejecuta, pueden producirse </a:t>
            </a:r>
            <a:r>
              <a:rPr b="1" i="0" lang="es-ES" sz="1800" u="none" cap="none" strike="noStrike">
                <a:solidFill>
                  <a:schemeClr val="dk1"/>
                </a:solidFill>
                <a:highlight>
                  <a:srgbClr val="FFCC00"/>
                </a:highlight>
                <a:latin typeface="Arial"/>
                <a:ea typeface="Arial"/>
                <a:cs typeface="Arial"/>
                <a:sym typeface="Arial"/>
              </a:rPr>
              <a:t>errores lógicos</a:t>
            </a:r>
            <a:r>
              <a:rPr b="1" i="0" lang="es-ES" sz="1800" u="none" cap="none" strike="noStrike">
                <a:solidFill>
                  <a:schemeClr val="dk1"/>
                </a:solidFill>
                <a:latin typeface="Arial"/>
                <a:ea typeface="Arial"/>
                <a:cs typeface="Arial"/>
                <a:sym typeface="Arial"/>
              </a:rPr>
              <a:t> </a:t>
            </a:r>
            <a:r>
              <a:rPr b="0" i="0" lang="es-ES" sz="1800" u="none" cap="none" strike="noStrike">
                <a:solidFill>
                  <a:schemeClr val="dk1"/>
                </a:solidFill>
                <a:latin typeface="Arial"/>
                <a:ea typeface="Arial"/>
                <a:cs typeface="Arial"/>
                <a:sym typeface="Arial"/>
              </a:rPr>
              <a:t>que solo son detectables durante la </a:t>
            </a:r>
            <a:r>
              <a:rPr b="1" i="0" lang="es-ES" sz="1800" u="none" cap="none" strike="noStrike">
                <a:solidFill>
                  <a:schemeClr val="dk1"/>
                </a:solidFill>
                <a:highlight>
                  <a:srgbClr val="FFCC00"/>
                </a:highlight>
                <a:latin typeface="Arial"/>
                <a:ea typeface="Arial"/>
                <a:cs typeface="Arial"/>
                <a:sym typeface="Arial"/>
              </a:rPr>
              <a:t>ejecución</a:t>
            </a:r>
            <a:r>
              <a:rPr b="0" i="0" lang="es-ES" sz="1800" u="none" cap="none" strike="noStrike">
                <a:solidFill>
                  <a:schemeClr val="dk1"/>
                </a:solidFill>
                <a:latin typeface="Arial"/>
                <a:ea typeface="Arial"/>
                <a:cs typeface="Arial"/>
                <a:sym typeface="Arial"/>
              </a:rPr>
              <a:t>. Como desarrolladores debemos saber </a:t>
            </a:r>
            <a:r>
              <a:rPr b="1" i="0" lang="es-ES" sz="1800" u="none" cap="none" strike="noStrike">
                <a:solidFill>
                  <a:schemeClr val="dk1"/>
                </a:solidFill>
                <a:latin typeface="Arial"/>
                <a:ea typeface="Arial"/>
                <a:cs typeface="Arial"/>
                <a:sym typeface="Arial"/>
              </a:rPr>
              <a:t>cómo solucionarlos</a:t>
            </a:r>
            <a:r>
              <a:rPr b="0" i="0" lang="es-ES" sz="1800" u="none" cap="none" strike="noStrike">
                <a:solidFill>
                  <a:schemeClr val="dk1"/>
                </a:solidFill>
                <a:latin typeface="Arial"/>
                <a:ea typeface="Arial"/>
                <a:cs typeface="Arial"/>
                <a:sym typeface="Arial"/>
              </a:rPr>
              <a:t>. Sin embargo, en programas grandes suele ser más complicado encontrar los errores, que realizar su corrección. Para facilitar la búsqueda de errores en el software, podemos utilizar </a:t>
            </a:r>
            <a:r>
              <a:rPr b="1" i="0" lang="es-ES" sz="1800" u="none" cap="none" strike="noStrike">
                <a:solidFill>
                  <a:schemeClr val="dk1"/>
                </a:solidFill>
                <a:highlight>
                  <a:srgbClr val="FCE5EF"/>
                </a:highlight>
                <a:latin typeface="Arial"/>
                <a:ea typeface="Arial"/>
                <a:cs typeface="Arial"/>
                <a:sym typeface="Arial"/>
              </a:rPr>
              <a:t>depuradores</a:t>
            </a:r>
            <a:r>
              <a:rPr b="0" i="0" lang="es-E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660" name="Google Shape;660;p3"/>
          <p:cNvPicPr preferRelativeResize="0"/>
          <p:nvPr/>
        </p:nvPicPr>
        <p:blipFill rotWithShape="1">
          <a:blip r:embed="rId4">
            <a:alphaModFix/>
          </a:blip>
          <a:srcRect b="16085" l="18554" r="18656" t="13495"/>
          <a:stretch/>
        </p:blipFill>
        <p:spPr>
          <a:xfrm rot="5711600">
            <a:off x="380829" y="4072002"/>
            <a:ext cx="404171" cy="453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
          <p:cNvSpPr txBox="1"/>
          <p:nvPr>
            <p:ph type="title"/>
          </p:nvPr>
        </p:nvSpPr>
        <p:spPr>
          <a:xfrm>
            <a:off x="1155708" y="236694"/>
            <a:ext cx="4777732" cy="14310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s-ES"/>
              <a:t>2. Proceso de obtención de código</a:t>
            </a:r>
            <a:br>
              <a:rPr lang="es-ES"/>
            </a:br>
            <a:endParaRPr/>
          </a:p>
        </p:txBody>
      </p:sp>
      <p:sp>
        <p:nvSpPr>
          <p:cNvPr id="666" name="Google Shape;66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1" i="0" lang="es-ES" sz="1200" u="none" cap="none" strike="noStrike">
                <a:solidFill>
                  <a:srgbClr val="888888"/>
                </a:solidFill>
                <a:latin typeface="Arial"/>
                <a:ea typeface="Arial"/>
                <a:cs typeface="Arial"/>
                <a:sym typeface="Arial"/>
              </a:rPr>
              <a:t>‹#›</a:t>
            </a:fld>
            <a:endParaRPr b="1" i="0" sz="1200" u="none" cap="none" strike="noStrike">
              <a:solidFill>
                <a:srgbClr val="888888"/>
              </a:solidFill>
              <a:latin typeface="Arial"/>
              <a:ea typeface="Arial"/>
              <a:cs typeface="Arial"/>
              <a:sym typeface="Arial"/>
            </a:endParaRPr>
          </a:p>
        </p:txBody>
      </p:sp>
      <p:sp>
        <p:nvSpPr>
          <p:cNvPr id="667" name="Google Shape;667;p4"/>
          <p:cNvSpPr txBox="1"/>
          <p:nvPr/>
        </p:nvSpPr>
        <p:spPr>
          <a:xfrm>
            <a:off x="624840" y="1405669"/>
            <a:ext cx="1121156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Un ordenador es una máquina con una electrónica que solo entiende impulsos eléctricos (0 y 1) dentro de determinado voltaje.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highlight>
                  <a:srgbClr val="FCE5EF"/>
                </a:highlight>
                <a:latin typeface="Arial"/>
                <a:ea typeface="Arial"/>
                <a:cs typeface="Arial"/>
                <a:sym typeface="Arial"/>
              </a:rPr>
              <a:t>¿Cómo es posible convertir un programa escrito en lenguaje pseudonatural a impulsos eléctricos?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Cada procesador es capaz de entender un conjunto determinado de instrucciones en un determinado lenguaje, que recibe el nombre de lenguaje ensamblador o lenguaje máquina.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De esta forma el lenguaje ensamblador es el más cercano a la máquina, siendo el nivel más bajo de abstracción en el que se puede crear un software.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668" name="Google Shape;668;p4"/>
          <p:cNvPicPr preferRelativeResize="0"/>
          <p:nvPr/>
        </p:nvPicPr>
        <p:blipFill rotWithShape="1">
          <a:blip r:embed="rId3">
            <a:alphaModFix/>
          </a:blip>
          <a:srcRect b="16085" l="18554" r="18656" t="13495"/>
          <a:stretch/>
        </p:blipFill>
        <p:spPr>
          <a:xfrm rot="5711600">
            <a:off x="193834" y="2009521"/>
            <a:ext cx="404171" cy="453276"/>
          </a:xfrm>
          <a:prstGeom prst="rect">
            <a:avLst/>
          </a:prstGeom>
          <a:noFill/>
          <a:ln>
            <a:noFill/>
          </a:ln>
        </p:spPr>
      </p:pic>
      <p:pic>
        <p:nvPicPr>
          <p:cNvPr descr="Aplicación&#10;&#10;Descripción generada automáticamente con confianza baja" id="669" name="Google Shape;669;p4"/>
          <p:cNvPicPr preferRelativeResize="0"/>
          <p:nvPr/>
        </p:nvPicPr>
        <p:blipFill rotWithShape="1">
          <a:blip r:embed="rId4">
            <a:alphaModFix/>
          </a:blip>
          <a:srcRect b="0" l="0" r="0" t="0"/>
          <a:stretch/>
        </p:blipFill>
        <p:spPr>
          <a:xfrm>
            <a:off x="9087153" y="4398693"/>
            <a:ext cx="1840893" cy="1840893"/>
          </a:xfrm>
          <a:prstGeom prst="rect">
            <a:avLst/>
          </a:prstGeom>
          <a:noFill/>
          <a:ln>
            <a:noFill/>
          </a:ln>
        </p:spPr>
      </p:pic>
      <p:sp>
        <p:nvSpPr>
          <p:cNvPr id="670" name="Google Shape;670;p4"/>
          <p:cNvSpPr txBox="1"/>
          <p:nvPr/>
        </p:nvSpPr>
        <p:spPr>
          <a:xfrm>
            <a:off x="787400" y="4398693"/>
            <a:ext cx="809752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Como desarrolladores de software en muy pocas ocasiones tendremos que lidiar con este tipo de lenguaje, pues el código que se genera va a depender del procesador en el que se va a ejecutar.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Mediante la creación de lenguajes de alto nivel de abstracción, somos capaces de crear programas informáticos independientes del procesador con mayor facilidad. </a:t>
            </a:r>
            <a:endParaRPr b="0" i="0" sz="1400" u="none" cap="none" strike="noStrike">
              <a:solidFill>
                <a:srgbClr val="000000"/>
              </a:solidFill>
              <a:latin typeface="Arial"/>
              <a:ea typeface="Arial"/>
              <a:cs typeface="Arial"/>
              <a:sym typeface="Arial"/>
            </a:endParaRPr>
          </a:p>
        </p:txBody>
      </p:sp>
      <p:sp>
        <p:nvSpPr>
          <p:cNvPr id="671" name="Google Shape;671;p4"/>
          <p:cNvSpPr/>
          <p:nvPr/>
        </p:nvSpPr>
        <p:spPr>
          <a:xfrm>
            <a:off x="736600" y="4267991"/>
            <a:ext cx="10393680" cy="2088359"/>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5"/>
          <p:cNvSpPr txBox="1"/>
          <p:nvPr>
            <p:ph type="title"/>
          </p:nvPr>
        </p:nvSpPr>
        <p:spPr>
          <a:xfrm>
            <a:off x="1331089" y="311739"/>
            <a:ext cx="9367392" cy="1124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lang="es-ES" sz="4000"/>
              <a:t>3. Características de un lenguaje de programación: interpretado vs compilado</a:t>
            </a:r>
            <a:endParaRPr/>
          </a:p>
        </p:txBody>
      </p:sp>
      <p:sp>
        <p:nvSpPr>
          <p:cNvPr id="677" name="Google Shape;67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1" i="0" lang="es-ES" sz="1200" u="none" cap="none" strike="noStrike">
                <a:solidFill>
                  <a:srgbClr val="888888"/>
                </a:solidFill>
                <a:latin typeface="Arial"/>
                <a:ea typeface="Arial"/>
                <a:cs typeface="Arial"/>
                <a:sym typeface="Arial"/>
              </a:rPr>
              <a:t>‹#›</a:t>
            </a:fld>
            <a:endParaRPr b="1" i="0" sz="1200" u="none" cap="none" strike="noStrike">
              <a:solidFill>
                <a:srgbClr val="888888"/>
              </a:solidFill>
              <a:latin typeface="Arial"/>
              <a:ea typeface="Arial"/>
              <a:cs typeface="Arial"/>
              <a:sym typeface="Arial"/>
            </a:endParaRPr>
          </a:p>
        </p:txBody>
      </p:sp>
      <p:sp>
        <p:nvSpPr>
          <p:cNvPr id="678" name="Google Shape;678;p5"/>
          <p:cNvSpPr/>
          <p:nvPr/>
        </p:nvSpPr>
        <p:spPr>
          <a:xfrm>
            <a:off x="518160" y="1731605"/>
            <a:ext cx="3535800" cy="487800"/>
          </a:xfrm>
          <a:prstGeom prst="roundRect">
            <a:avLst>
              <a:gd fmla="val 16667" name="adj"/>
            </a:avLst>
          </a:prstGeom>
          <a:solidFill>
            <a:srgbClr val="D9DCFA"/>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Arial"/>
                <a:ea typeface="Arial"/>
                <a:cs typeface="Arial"/>
                <a:sym typeface="Arial"/>
              </a:rPr>
              <a:t>LENGUAJES COMPILADOS</a:t>
            </a:r>
            <a:endParaRPr b="0" i="0" sz="1400" u="none" cap="none" strike="noStrike">
              <a:solidFill>
                <a:srgbClr val="000000"/>
              </a:solidFill>
              <a:latin typeface="Arial"/>
              <a:ea typeface="Arial"/>
              <a:cs typeface="Arial"/>
              <a:sym typeface="Arial"/>
            </a:endParaRPr>
          </a:p>
        </p:txBody>
      </p:sp>
      <p:sp>
        <p:nvSpPr>
          <p:cNvPr id="679" name="Google Shape;679;p5"/>
          <p:cNvSpPr txBox="1"/>
          <p:nvPr/>
        </p:nvSpPr>
        <p:spPr>
          <a:xfrm>
            <a:off x="442025" y="2363152"/>
            <a:ext cx="9667175" cy="424731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Requieren de un compilador para pasar de código fuente – código objeto – código máquina.</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Un </a:t>
            </a:r>
            <a:r>
              <a:rPr b="1" i="0" lang="es-ES" sz="1800" u="none" cap="none" strike="noStrike">
                <a:solidFill>
                  <a:schemeClr val="dk1"/>
                </a:solidFill>
                <a:highlight>
                  <a:srgbClr val="D2EADB"/>
                </a:highlight>
                <a:latin typeface="Arial"/>
                <a:ea typeface="Arial"/>
                <a:cs typeface="Arial"/>
                <a:sym typeface="Arial"/>
              </a:rPr>
              <a:t>compilador</a:t>
            </a:r>
            <a:r>
              <a:rPr b="0" i="0" lang="es-ES" sz="1800" u="none" cap="none" strike="noStrike">
                <a:solidFill>
                  <a:schemeClr val="dk1"/>
                </a:solidFill>
                <a:latin typeface="Arial"/>
                <a:ea typeface="Arial"/>
                <a:cs typeface="Arial"/>
                <a:sym typeface="Arial"/>
              </a:rPr>
              <a:t> = herramienta que permite traducir de un lenguaje de alto nivel a un lenguaje que pueda comprender la máquina.</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Este tipo de lenguajes diferencian la etapa de compilación de la etapa de ejecución. Si no tenemos esta etapa el rendimiento es mejor.</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 Para poder realizar la compilación y obtener un programa ejecutable, es necesario disponer también de un enlazador o linker.</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0"/>
              </a:spcBef>
              <a:spcAft>
                <a:spcPts val="0"/>
              </a:spcAft>
              <a:buClr>
                <a:schemeClr val="dk1"/>
              </a:buClr>
              <a:buSzPts val="1800"/>
              <a:buFont typeface="Noto Sans Symbols"/>
              <a:buChar char="❖"/>
            </a:pPr>
            <a:r>
              <a:rPr b="1" i="0" lang="es-ES" sz="1800" u="none" cap="none" strike="noStrike">
                <a:solidFill>
                  <a:schemeClr val="dk1"/>
                </a:solidFill>
                <a:highlight>
                  <a:srgbClr val="D2EADB"/>
                </a:highlight>
                <a:latin typeface="Arial"/>
                <a:ea typeface="Arial"/>
                <a:cs typeface="Arial"/>
                <a:sym typeface="Arial"/>
              </a:rPr>
              <a:t>Enlazador</a:t>
            </a:r>
            <a:r>
              <a:rPr b="0" i="0" lang="es-ES" sz="1800" u="none" cap="none" strike="noStrike">
                <a:solidFill>
                  <a:schemeClr val="dk1"/>
                </a:solidFill>
                <a:latin typeface="Arial"/>
                <a:ea typeface="Arial"/>
                <a:cs typeface="Arial"/>
                <a:sym typeface="Arial"/>
              </a:rPr>
              <a:t> = herramienta que permitirá resolver las dependencias que tengamos en nuestro desarrollo, por ejemplo, con componentes externos.</a:t>
            </a:r>
            <a:endParaRPr b="0" i="0" sz="1400" u="none" cap="none" strike="noStrike">
              <a:solidFill>
                <a:srgbClr val="000000"/>
              </a:solidFill>
              <a:latin typeface="Arial"/>
              <a:ea typeface="Arial"/>
              <a:cs typeface="Arial"/>
              <a:sym typeface="Arial"/>
            </a:endParaRPr>
          </a:p>
          <a:p>
            <a:pPr indent="-171450" lvl="1" marL="742950" marR="0" rtl="0" algn="just">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Aunque el código es más seguro , no son tan flexibles para modificarlos como los lenguajes interpretados.</a:t>
            </a:r>
            <a:endParaRPr b="0" i="0" sz="1400" u="none" cap="none" strike="noStrike">
              <a:solidFill>
                <a:srgbClr val="000000"/>
              </a:solidFill>
              <a:latin typeface="Arial"/>
              <a:ea typeface="Arial"/>
              <a:cs typeface="Arial"/>
              <a:sym typeface="Arial"/>
            </a:endParaRPr>
          </a:p>
        </p:txBody>
      </p:sp>
      <p:pic>
        <p:nvPicPr>
          <p:cNvPr id="680" name="Google Shape;680;p5"/>
          <p:cNvPicPr preferRelativeResize="0"/>
          <p:nvPr/>
        </p:nvPicPr>
        <p:blipFill rotWithShape="1">
          <a:blip r:embed="rId3">
            <a:alphaModFix/>
          </a:blip>
          <a:srcRect b="0" l="0" r="0" t="0"/>
          <a:stretch/>
        </p:blipFill>
        <p:spPr>
          <a:xfrm>
            <a:off x="10550275" y="1731605"/>
            <a:ext cx="1123565" cy="1263093"/>
          </a:xfrm>
          <a:prstGeom prst="rect">
            <a:avLst/>
          </a:prstGeom>
          <a:noFill/>
          <a:ln>
            <a:noFill/>
          </a:ln>
        </p:spPr>
      </p:pic>
      <p:pic>
        <p:nvPicPr>
          <p:cNvPr descr="C Sharp (C#) &quot; Icon - Download for free – Iconduck" id="681" name="Google Shape;681;p5"/>
          <p:cNvPicPr preferRelativeResize="0"/>
          <p:nvPr/>
        </p:nvPicPr>
        <p:blipFill rotWithShape="1">
          <a:blip r:embed="rId4">
            <a:alphaModFix/>
          </a:blip>
          <a:srcRect b="0" l="0" r="0" t="0"/>
          <a:stretch/>
        </p:blipFill>
        <p:spPr>
          <a:xfrm>
            <a:off x="10549514" y="3220063"/>
            <a:ext cx="1125108" cy="1263093"/>
          </a:xfrm>
          <a:prstGeom prst="rect">
            <a:avLst/>
          </a:prstGeom>
          <a:noFill/>
          <a:ln>
            <a:noFill/>
          </a:ln>
        </p:spPr>
      </p:pic>
      <p:pic>
        <p:nvPicPr>
          <p:cNvPr descr="Diseño PNG Y SVG De Icono Del Lenguaje De Programación Java Para Camisetas" id="682" name="Google Shape;682;p5"/>
          <p:cNvPicPr preferRelativeResize="0"/>
          <p:nvPr/>
        </p:nvPicPr>
        <p:blipFill rotWithShape="1">
          <a:blip r:embed="rId5">
            <a:alphaModFix/>
          </a:blip>
          <a:srcRect b="0" l="16953" r="16216" t="3869"/>
          <a:stretch/>
        </p:blipFill>
        <p:spPr>
          <a:xfrm>
            <a:off x="10610562" y="4708526"/>
            <a:ext cx="1002990" cy="14427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
          <p:cNvSpPr txBox="1"/>
          <p:nvPr>
            <p:ph type="title"/>
          </p:nvPr>
        </p:nvSpPr>
        <p:spPr>
          <a:xfrm>
            <a:off x="1331089" y="311739"/>
            <a:ext cx="9367392" cy="1124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lang="es-ES" sz="4000"/>
              <a:t>3. Características de un lenguaje de programación: interpretado vs compilado</a:t>
            </a:r>
            <a:endParaRPr/>
          </a:p>
        </p:txBody>
      </p:sp>
      <p:sp>
        <p:nvSpPr>
          <p:cNvPr id="688" name="Google Shape;68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1" i="0" lang="es-ES" sz="1200" u="none" cap="none" strike="noStrike">
                <a:solidFill>
                  <a:srgbClr val="888888"/>
                </a:solidFill>
                <a:latin typeface="Arial"/>
                <a:ea typeface="Arial"/>
                <a:cs typeface="Arial"/>
                <a:sym typeface="Arial"/>
              </a:rPr>
              <a:t>‹#›</a:t>
            </a:fld>
            <a:endParaRPr b="1" i="0" sz="1200" u="none" cap="none" strike="noStrike">
              <a:solidFill>
                <a:srgbClr val="888888"/>
              </a:solidFill>
              <a:latin typeface="Arial"/>
              <a:ea typeface="Arial"/>
              <a:cs typeface="Arial"/>
              <a:sym typeface="Arial"/>
            </a:endParaRPr>
          </a:p>
        </p:txBody>
      </p:sp>
      <p:sp>
        <p:nvSpPr>
          <p:cNvPr id="689" name="Google Shape;689;p6"/>
          <p:cNvSpPr/>
          <p:nvPr/>
        </p:nvSpPr>
        <p:spPr>
          <a:xfrm>
            <a:off x="518149" y="1787050"/>
            <a:ext cx="3983100" cy="487800"/>
          </a:xfrm>
          <a:prstGeom prst="roundRect">
            <a:avLst>
              <a:gd fmla="val 16667" name="adj"/>
            </a:avLst>
          </a:prstGeom>
          <a:solidFill>
            <a:srgbClr val="D9DCFA"/>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Arial"/>
                <a:ea typeface="Arial"/>
                <a:cs typeface="Arial"/>
                <a:sym typeface="Arial"/>
              </a:rPr>
              <a:t>LENGUAJES INTERPRETADOS</a:t>
            </a:r>
            <a:endParaRPr b="0" i="0" sz="1400" u="none" cap="none" strike="noStrike">
              <a:solidFill>
                <a:srgbClr val="000000"/>
              </a:solidFill>
              <a:latin typeface="Arial"/>
              <a:ea typeface="Arial"/>
              <a:cs typeface="Arial"/>
              <a:sym typeface="Arial"/>
            </a:endParaRPr>
          </a:p>
        </p:txBody>
      </p:sp>
      <p:sp>
        <p:nvSpPr>
          <p:cNvPr id="690" name="Google Shape;690;p6"/>
          <p:cNvSpPr txBox="1"/>
          <p:nvPr/>
        </p:nvSpPr>
        <p:spPr>
          <a:xfrm>
            <a:off x="518160" y="2326640"/>
            <a:ext cx="9083040" cy="3416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No generan código objeto.</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No hay una fase de compilación separada. El código fuente se ejecuta línea por línea directamente por un intérprete.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El </a:t>
            </a:r>
            <a:r>
              <a:rPr b="1" i="0" lang="es-ES" sz="1800" u="none" cap="none" strike="noStrike">
                <a:solidFill>
                  <a:schemeClr val="dk1"/>
                </a:solidFill>
                <a:highlight>
                  <a:srgbClr val="D2EADB"/>
                </a:highlight>
                <a:latin typeface="Arial"/>
                <a:ea typeface="Arial"/>
                <a:cs typeface="Arial"/>
                <a:sym typeface="Arial"/>
              </a:rPr>
              <a:t>intérprete</a:t>
            </a:r>
            <a:r>
              <a:rPr b="0" i="0" lang="es-ES" sz="1800" u="none" cap="none" strike="noStrike">
                <a:solidFill>
                  <a:schemeClr val="dk1"/>
                </a:solidFill>
                <a:latin typeface="Arial"/>
                <a:ea typeface="Arial"/>
                <a:cs typeface="Arial"/>
                <a:sym typeface="Arial"/>
              </a:rPr>
              <a:t> es un programa que tiene que estar cargado en memoria. El intérprete “interpreta” cada sentencia del programa y lo ejecuta.</a:t>
            </a:r>
            <a:endParaRPr b="0"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Cada vez que se ejecuta el programa, el intérprete analiza y ejecuta el código fuente en tiempo real. No se genera un archivo ejecutable previamente.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Las instrucciones se traducen “ on the fly ” (al vuelo), a medida que van ejecutándose.</a:t>
            </a:r>
            <a:endParaRPr b="0" i="0" sz="1400" u="none" cap="none" strike="noStrike">
              <a:solidFill>
                <a:srgbClr val="000000"/>
              </a:solidFill>
              <a:latin typeface="Arial"/>
              <a:ea typeface="Arial"/>
              <a:cs typeface="Arial"/>
              <a:sym typeface="Arial"/>
            </a:endParaRPr>
          </a:p>
        </p:txBody>
      </p:sp>
      <p:sp>
        <p:nvSpPr>
          <p:cNvPr id="691" name="Google Shape;691;p6"/>
          <p:cNvSpPr txBox="1"/>
          <p:nvPr/>
        </p:nvSpPr>
        <p:spPr>
          <a:xfrm>
            <a:off x="1005840" y="6176929"/>
            <a:ext cx="21742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sng" cap="none" strike="noStrike">
                <a:solidFill>
                  <a:schemeClr val="dk1"/>
                </a:solidFill>
                <a:latin typeface="Arial"/>
                <a:ea typeface="Arial"/>
                <a:cs typeface="Arial"/>
                <a:sym typeface="Arial"/>
                <a:hlinkClick r:id="rId3">
                  <a:extLst>
                    <a:ext uri="{A12FA001-AC4F-418D-AE19-62706E023703}">
                      <ahyp:hlinkClr val="tx"/>
                    </a:ext>
                  </a:extLst>
                </a:hlinkClick>
              </a:rPr>
              <a:t>ENLACE DE INTERÉS</a:t>
            </a:r>
            <a:endParaRPr b="0" i="0" sz="1800" u="none" cap="none" strike="noStrike">
              <a:solidFill>
                <a:schemeClr val="dk1"/>
              </a:solidFill>
              <a:latin typeface="Arial"/>
              <a:ea typeface="Arial"/>
              <a:cs typeface="Arial"/>
              <a:sym typeface="Arial"/>
            </a:endParaRPr>
          </a:p>
        </p:txBody>
      </p:sp>
      <p:pic>
        <p:nvPicPr>
          <p:cNvPr descr="Forma&#10;&#10;Descripción generada automáticamente con confianza baja" id="692" name="Google Shape;692;p6"/>
          <p:cNvPicPr preferRelativeResize="0"/>
          <p:nvPr/>
        </p:nvPicPr>
        <p:blipFill rotWithShape="1">
          <a:blip r:embed="rId4">
            <a:alphaModFix/>
          </a:blip>
          <a:srcRect b="0" l="0" r="0" t="0"/>
          <a:stretch/>
        </p:blipFill>
        <p:spPr>
          <a:xfrm>
            <a:off x="548414" y="6081486"/>
            <a:ext cx="457426" cy="457426"/>
          </a:xfrm>
          <a:prstGeom prst="rect">
            <a:avLst/>
          </a:prstGeom>
          <a:noFill/>
          <a:ln>
            <a:noFill/>
          </a:ln>
        </p:spPr>
      </p:pic>
      <p:pic>
        <p:nvPicPr>
          <p:cNvPr descr="Php - Free logo icons" id="693" name="Google Shape;693;p6"/>
          <p:cNvPicPr preferRelativeResize="0"/>
          <p:nvPr/>
        </p:nvPicPr>
        <p:blipFill rotWithShape="1">
          <a:blip r:embed="rId5">
            <a:alphaModFix/>
          </a:blip>
          <a:srcRect b="17795" l="0" r="0" t="17062"/>
          <a:stretch/>
        </p:blipFill>
        <p:spPr>
          <a:xfrm>
            <a:off x="9835039" y="1953820"/>
            <a:ext cx="1726883" cy="1124949"/>
          </a:xfrm>
          <a:prstGeom prst="rect">
            <a:avLst/>
          </a:prstGeom>
          <a:noFill/>
          <a:ln>
            <a:noFill/>
          </a:ln>
        </p:spPr>
      </p:pic>
      <p:pic>
        <p:nvPicPr>
          <p:cNvPr descr="Js - Iconos gratis de logo" id="694" name="Google Shape;694;p6"/>
          <p:cNvPicPr preferRelativeResize="0"/>
          <p:nvPr/>
        </p:nvPicPr>
        <p:blipFill rotWithShape="1">
          <a:blip r:embed="rId6">
            <a:alphaModFix/>
          </a:blip>
          <a:srcRect b="0" l="0" r="0" t="0"/>
          <a:stretch/>
        </p:blipFill>
        <p:spPr>
          <a:xfrm>
            <a:off x="10136006" y="3270657"/>
            <a:ext cx="1124950" cy="1124950"/>
          </a:xfrm>
          <a:prstGeom prst="rect">
            <a:avLst/>
          </a:prstGeom>
          <a:noFill/>
          <a:ln>
            <a:noFill/>
          </a:ln>
        </p:spPr>
      </p:pic>
      <p:pic>
        <p:nvPicPr>
          <p:cNvPr descr="Python vertical logo - Iconos Social Media y Logos" id="695" name="Google Shape;695;p6"/>
          <p:cNvPicPr preferRelativeResize="0"/>
          <p:nvPr/>
        </p:nvPicPr>
        <p:blipFill rotWithShape="1">
          <a:blip r:embed="rId7">
            <a:alphaModFix/>
          </a:blip>
          <a:srcRect b="0" l="0" r="0" t="0"/>
          <a:stretch/>
        </p:blipFill>
        <p:spPr>
          <a:xfrm>
            <a:off x="10232390" y="4812022"/>
            <a:ext cx="1121410" cy="1253652"/>
          </a:xfrm>
          <a:prstGeom prst="rect">
            <a:avLst/>
          </a:prstGeom>
          <a:noFill/>
          <a:ln>
            <a:noFill/>
          </a:ln>
        </p:spPr>
      </p:pic>
      <p:sp>
        <p:nvSpPr>
          <p:cNvPr id="696" name="Google Shape;696;p6"/>
          <p:cNvSpPr/>
          <p:nvPr/>
        </p:nvSpPr>
        <p:spPr>
          <a:xfrm>
            <a:off x="5059680" y="6128358"/>
            <a:ext cx="4419600" cy="455983"/>
          </a:xfrm>
          <a:prstGeom prst="rect">
            <a:avLst/>
          </a:prstGeom>
          <a:solidFill>
            <a:srgbClr val="CDF7E0"/>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“Facilitan la vida al programador”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
          <p:cNvSpPr txBox="1"/>
          <p:nvPr>
            <p:ph type="title"/>
          </p:nvPr>
        </p:nvSpPr>
        <p:spPr>
          <a:xfrm>
            <a:off x="1331089" y="311739"/>
            <a:ext cx="9367392" cy="1124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lang="es-ES" sz="4000"/>
              <a:t>3. Características de un lenguaje de programación: interpretado vs compilado</a:t>
            </a:r>
            <a:endParaRPr/>
          </a:p>
        </p:txBody>
      </p:sp>
      <p:sp>
        <p:nvSpPr>
          <p:cNvPr id="702" name="Google Shape;702;p7"/>
          <p:cNvSpPr txBox="1"/>
          <p:nvPr>
            <p:ph idx="12" type="sldNum"/>
          </p:nvPr>
        </p:nvSpPr>
        <p:spPr>
          <a:xfrm>
            <a:off x="11095050" y="6356350"/>
            <a:ext cx="258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1" i="0" lang="es-ES" sz="1200" u="none" cap="none" strike="noStrike">
                <a:solidFill>
                  <a:srgbClr val="888888"/>
                </a:solidFill>
                <a:latin typeface="Arial"/>
                <a:ea typeface="Arial"/>
                <a:cs typeface="Arial"/>
                <a:sym typeface="Arial"/>
              </a:rPr>
              <a:t>‹#›</a:t>
            </a:fld>
            <a:endParaRPr b="1" i="0" sz="1200" u="none" cap="none" strike="noStrike">
              <a:solidFill>
                <a:srgbClr val="888888"/>
              </a:solidFill>
              <a:latin typeface="Arial"/>
              <a:ea typeface="Arial"/>
              <a:cs typeface="Arial"/>
              <a:sym typeface="Arial"/>
            </a:endParaRPr>
          </a:p>
        </p:txBody>
      </p:sp>
      <p:sp>
        <p:nvSpPr>
          <p:cNvPr id="703" name="Google Shape;703;p7"/>
          <p:cNvSpPr/>
          <p:nvPr/>
        </p:nvSpPr>
        <p:spPr>
          <a:xfrm>
            <a:off x="6957350" y="1808475"/>
            <a:ext cx="3741000" cy="487800"/>
          </a:xfrm>
          <a:prstGeom prst="roundRect">
            <a:avLst>
              <a:gd fmla="val 16667" name="adj"/>
            </a:avLst>
          </a:prstGeom>
          <a:solidFill>
            <a:srgbClr val="D9DCFA"/>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Arial"/>
                <a:ea typeface="Arial"/>
                <a:cs typeface="Arial"/>
                <a:sym typeface="Arial"/>
              </a:rPr>
              <a:t>LENGUAJES INTERPRETADOS</a:t>
            </a:r>
            <a:endParaRPr b="0" i="0" sz="1400" u="none" cap="none" strike="noStrike">
              <a:solidFill>
                <a:srgbClr val="000000"/>
              </a:solidFill>
              <a:latin typeface="Arial"/>
              <a:ea typeface="Arial"/>
              <a:cs typeface="Arial"/>
              <a:sym typeface="Arial"/>
            </a:endParaRPr>
          </a:p>
        </p:txBody>
      </p:sp>
      <p:sp>
        <p:nvSpPr>
          <p:cNvPr id="704" name="Google Shape;704;p7"/>
          <p:cNvSpPr/>
          <p:nvPr/>
        </p:nvSpPr>
        <p:spPr>
          <a:xfrm>
            <a:off x="1526637" y="1808480"/>
            <a:ext cx="3535680" cy="487680"/>
          </a:xfrm>
          <a:prstGeom prst="roundRect">
            <a:avLst>
              <a:gd fmla="val 16667" name="adj"/>
            </a:avLst>
          </a:prstGeom>
          <a:solidFill>
            <a:srgbClr val="D9DCFA"/>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Arial"/>
                <a:ea typeface="Arial"/>
                <a:cs typeface="Arial"/>
                <a:sym typeface="Arial"/>
              </a:rPr>
              <a:t>LENGUAJES COMPILADOS</a:t>
            </a:r>
            <a:endParaRPr b="0" i="0" sz="1400" u="none" cap="none" strike="noStrike">
              <a:solidFill>
                <a:srgbClr val="000000"/>
              </a:solidFill>
              <a:latin typeface="Arial"/>
              <a:ea typeface="Arial"/>
              <a:cs typeface="Arial"/>
              <a:sym typeface="Arial"/>
            </a:endParaRPr>
          </a:p>
        </p:txBody>
      </p:sp>
      <p:pic>
        <p:nvPicPr>
          <p:cNvPr id="705" name="Google Shape;705;p7"/>
          <p:cNvPicPr preferRelativeResize="0"/>
          <p:nvPr/>
        </p:nvPicPr>
        <p:blipFill rotWithShape="1">
          <a:blip r:embed="rId3">
            <a:alphaModFix/>
          </a:blip>
          <a:srcRect b="0" l="0" r="0" t="0"/>
          <a:stretch/>
        </p:blipFill>
        <p:spPr>
          <a:xfrm>
            <a:off x="6329679" y="2646663"/>
            <a:ext cx="5440615" cy="2982506"/>
          </a:xfrm>
          <a:prstGeom prst="rect">
            <a:avLst/>
          </a:prstGeom>
          <a:noFill/>
          <a:ln>
            <a:noFill/>
          </a:ln>
        </p:spPr>
      </p:pic>
      <p:pic>
        <p:nvPicPr>
          <p:cNvPr id="706" name="Google Shape;706;p7"/>
          <p:cNvPicPr preferRelativeResize="0"/>
          <p:nvPr/>
        </p:nvPicPr>
        <p:blipFill rotWithShape="1">
          <a:blip r:embed="rId4">
            <a:alphaModFix/>
          </a:blip>
          <a:srcRect b="0" l="0" r="0" t="0"/>
          <a:stretch/>
        </p:blipFill>
        <p:spPr>
          <a:xfrm>
            <a:off x="574170" y="2609914"/>
            <a:ext cx="5440615" cy="3056004"/>
          </a:xfrm>
          <a:prstGeom prst="rect">
            <a:avLst/>
          </a:prstGeom>
          <a:noFill/>
          <a:ln>
            <a:noFill/>
          </a:ln>
        </p:spPr>
      </p:pic>
      <p:pic>
        <p:nvPicPr>
          <p:cNvPr id="707" name="Google Shape;707;p7"/>
          <p:cNvPicPr preferRelativeResize="0"/>
          <p:nvPr/>
        </p:nvPicPr>
        <p:blipFill rotWithShape="1">
          <a:blip r:embed="rId5">
            <a:alphaModFix/>
          </a:blip>
          <a:srcRect b="0" l="0" r="0" t="0"/>
          <a:stretch/>
        </p:blipFill>
        <p:spPr>
          <a:xfrm>
            <a:off x="2760463" y="5763850"/>
            <a:ext cx="957624" cy="957624"/>
          </a:xfrm>
          <a:prstGeom prst="rect">
            <a:avLst/>
          </a:prstGeom>
          <a:noFill/>
          <a:ln>
            <a:noFill/>
          </a:ln>
        </p:spPr>
      </p:pic>
      <p:sp>
        <p:nvSpPr>
          <p:cNvPr id="708" name="Google Shape;708;p7"/>
          <p:cNvSpPr txBox="1"/>
          <p:nvPr/>
        </p:nvSpPr>
        <p:spPr>
          <a:xfrm>
            <a:off x="3907825" y="6021800"/>
            <a:ext cx="48435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Arial"/>
                <a:ea typeface="Arial"/>
                <a:cs typeface="Arial"/>
                <a:sym typeface="Arial"/>
                <a:hlinkClick r:id="rId6"/>
              </a:rPr>
              <a:t>https://www.youtube.com/watch?v=pQCAk6-lH-E&amp;t=507s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
          <p:cNvSpPr/>
          <p:nvPr/>
        </p:nvSpPr>
        <p:spPr>
          <a:xfrm>
            <a:off x="1292876" y="3732300"/>
            <a:ext cx="5126400" cy="369300"/>
          </a:xfrm>
          <a:prstGeom prst="rect">
            <a:avLst/>
          </a:prstGeom>
          <a:solidFill>
            <a:schemeClr val="accent1"/>
          </a:solidFill>
          <a:ln cap="flat" cmpd="sng" w="12700">
            <a:solidFill>
              <a:srgbClr val="6B364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El depurador permite detener el programa en: </a:t>
            </a:r>
            <a:endParaRPr b="0" i="0" sz="1400" u="none" cap="none" strike="noStrike">
              <a:solidFill>
                <a:srgbClr val="000000"/>
              </a:solidFill>
              <a:latin typeface="Arial"/>
              <a:ea typeface="Arial"/>
              <a:cs typeface="Arial"/>
              <a:sym typeface="Arial"/>
            </a:endParaRPr>
          </a:p>
        </p:txBody>
      </p:sp>
      <p:sp>
        <p:nvSpPr>
          <p:cNvPr id="714" name="Google Shape;714;p8"/>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s-ES"/>
              <a:t>4. Depuradores</a:t>
            </a:r>
            <a:endParaRPr/>
          </a:p>
        </p:txBody>
      </p:sp>
      <p:sp>
        <p:nvSpPr>
          <p:cNvPr id="715" name="Google Shape;71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1" i="0" lang="es-ES" sz="1200" u="none" cap="none" strike="noStrike">
                <a:solidFill>
                  <a:srgbClr val="888888"/>
                </a:solidFill>
                <a:latin typeface="Arial"/>
                <a:ea typeface="Arial"/>
                <a:cs typeface="Arial"/>
                <a:sym typeface="Arial"/>
              </a:rPr>
              <a:t>‹#›</a:t>
            </a:fld>
            <a:endParaRPr b="1" i="0" sz="1200" u="none" cap="none" strike="noStrike">
              <a:solidFill>
                <a:srgbClr val="888888"/>
              </a:solidFill>
              <a:latin typeface="Arial"/>
              <a:ea typeface="Arial"/>
              <a:cs typeface="Arial"/>
              <a:sym typeface="Arial"/>
            </a:endParaRPr>
          </a:p>
        </p:txBody>
      </p:sp>
      <p:sp>
        <p:nvSpPr>
          <p:cNvPr id="716" name="Google Shape;716;p8"/>
          <p:cNvSpPr txBox="1"/>
          <p:nvPr/>
        </p:nvSpPr>
        <p:spPr>
          <a:xfrm>
            <a:off x="2336800" y="1352957"/>
            <a:ext cx="947928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Un </a:t>
            </a:r>
            <a:r>
              <a:rPr b="1" i="0" lang="es-ES" sz="1800" u="none" cap="none" strike="noStrike">
                <a:solidFill>
                  <a:schemeClr val="dk1"/>
                </a:solidFill>
                <a:highlight>
                  <a:srgbClr val="FCE5EF"/>
                </a:highlight>
                <a:latin typeface="Arial"/>
                <a:ea typeface="Arial"/>
                <a:cs typeface="Arial"/>
                <a:sym typeface="Arial"/>
              </a:rPr>
              <a:t>depurador</a:t>
            </a:r>
            <a:r>
              <a:rPr b="0" i="0" lang="es-ES" sz="1800" u="none" cap="none" strike="noStrike">
                <a:solidFill>
                  <a:schemeClr val="dk1"/>
                </a:solidFill>
                <a:latin typeface="Arial"/>
                <a:ea typeface="Arial"/>
                <a:cs typeface="Arial"/>
                <a:sym typeface="Arial"/>
              </a:rPr>
              <a:t> (</a:t>
            </a:r>
            <a:r>
              <a:rPr b="0" i="1" lang="es-ES" sz="1800" u="none" cap="none" strike="noStrike">
                <a:solidFill>
                  <a:schemeClr val="dk1"/>
                </a:solidFill>
                <a:latin typeface="Arial"/>
                <a:ea typeface="Arial"/>
                <a:cs typeface="Arial"/>
                <a:sym typeface="Arial"/>
              </a:rPr>
              <a:t>en inglés, debugger</a:t>
            </a:r>
            <a:r>
              <a:rPr b="0" i="0" lang="es-ES" sz="1800" u="none" cap="none" strike="noStrike">
                <a:solidFill>
                  <a:schemeClr val="dk1"/>
                </a:solidFill>
                <a:latin typeface="Arial"/>
                <a:ea typeface="Arial"/>
                <a:cs typeface="Arial"/>
                <a:sym typeface="Arial"/>
              </a:rPr>
              <a:t>), es un programa que permite depurar o eliminar los errores de otro programa informático.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Al iniciarse la depuración, el depurador lanza el programa a depurar 🡪 este se ejecuta normalmente hasta que el depurador detiene su ejecución, permitiendo al usuario examinar la situación.</a:t>
            </a:r>
            <a:endParaRPr b="0" i="0" sz="1400" u="none" cap="none" strike="noStrike">
              <a:solidFill>
                <a:srgbClr val="000000"/>
              </a:solidFill>
              <a:latin typeface="Arial"/>
              <a:ea typeface="Arial"/>
              <a:cs typeface="Arial"/>
              <a:sym typeface="Arial"/>
            </a:endParaRPr>
          </a:p>
        </p:txBody>
      </p:sp>
      <p:sp>
        <p:nvSpPr>
          <p:cNvPr id="717" name="Google Shape;717;p8"/>
          <p:cNvSpPr/>
          <p:nvPr/>
        </p:nvSpPr>
        <p:spPr>
          <a:xfrm>
            <a:off x="2113280" y="1371823"/>
            <a:ext cx="223520" cy="1735459"/>
          </a:xfrm>
          <a:prstGeom prst="leftBrace">
            <a:avLst>
              <a:gd fmla="val 8333" name="adj1"/>
              <a:gd fmla="val 50000" name="adj2"/>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Concepto de depurador icono. Herramienta de depuración. Software de  configuración y pruebas. Equipo de desarrollo del programa. La comprobación  de errores de código idea línea delgada ilustración. Ve Imagen Vector de  stock -" id="718" name="Google Shape;718;p8"/>
          <p:cNvPicPr preferRelativeResize="0"/>
          <p:nvPr/>
        </p:nvPicPr>
        <p:blipFill rotWithShape="1">
          <a:blip r:embed="rId3">
            <a:alphaModFix/>
          </a:blip>
          <a:srcRect b="7860" l="0" r="0" t="0"/>
          <a:stretch/>
        </p:blipFill>
        <p:spPr>
          <a:xfrm>
            <a:off x="264160" y="1352957"/>
            <a:ext cx="1663700" cy="1872286"/>
          </a:xfrm>
          <a:prstGeom prst="rect">
            <a:avLst/>
          </a:prstGeom>
          <a:noFill/>
          <a:ln>
            <a:noFill/>
          </a:ln>
        </p:spPr>
      </p:pic>
      <p:sp>
        <p:nvSpPr>
          <p:cNvPr id="719" name="Google Shape;719;p8"/>
          <p:cNvSpPr txBox="1"/>
          <p:nvPr/>
        </p:nvSpPr>
        <p:spPr>
          <a:xfrm>
            <a:off x="1188720" y="4325024"/>
            <a:ext cx="11165840" cy="20313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s-ES" sz="1800" u="none" cap="none" strike="noStrike">
                <a:solidFill>
                  <a:schemeClr val="dk1"/>
                </a:solidFill>
                <a:latin typeface="Arial"/>
                <a:ea typeface="Arial"/>
                <a:cs typeface="Arial"/>
                <a:sym typeface="Arial"/>
              </a:rPr>
              <a:t>Un punto determinado mediante un punto de ruptura.</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s-ES" sz="1800" u="none" cap="none" strike="noStrike">
                <a:solidFill>
                  <a:schemeClr val="dk1"/>
                </a:solidFill>
                <a:latin typeface="Arial"/>
                <a:ea typeface="Arial"/>
                <a:cs typeface="Arial"/>
                <a:sym typeface="Arial"/>
              </a:rPr>
              <a:t>Un punto determinado bajo ciertas condiciones mediante un punto de ruptura condicional.</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s-ES" sz="1800" u="none" cap="none" strike="noStrike">
                <a:solidFill>
                  <a:schemeClr val="dk1"/>
                </a:solidFill>
                <a:latin typeface="Arial"/>
                <a:ea typeface="Arial"/>
                <a:cs typeface="Arial"/>
                <a:sym typeface="Arial"/>
              </a:rPr>
              <a:t>Un momento determinado cuando se cumplan ciertas condiciones.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s-ES" sz="1800" u="none" cap="none" strike="noStrike">
                <a:solidFill>
                  <a:schemeClr val="dk1"/>
                </a:solidFill>
                <a:latin typeface="Arial"/>
                <a:ea typeface="Arial"/>
                <a:cs typeface="Arial"/>
                <a:sym typeface="Arial"/>
              </a:rPr>
              <a:t>Un momento determinado a petición del </a:t>
            </a:r>
            <a:r>
              <a:rPr b="1" i="0" lang="es-ES" sz="1800" u="none" cap="none" strike="noStrike">
                <a:solidFill>
                  <a:schemeClr val="dk1"/>
                </a:solidFill>
                <a:highlight>
                  <a:srgbClr val="FFCC00"/>
                </a:highlight>
                <a:latin typeface="Arial"/>
                <a:ea typeface="Arial"/>
                <a:cs typeface="Arial"/>
                <a:sym typeface="Arial"/>
              </a:rPr>
              <a:t>usuario</a:t>
            </a:r>
            <a:r>
              <a:rPr b="0" i="0" lang="es-E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s-ES"/>
              <a:t>4. Depuradores</a:t>
            </a:r>
            <a:endParaRPr/>
          </a:p>
        </p:txBody>
      </p:sp>
      <p:sp>
        <p:nvSpPr>
          <p:cNvPr id="725" name="Google Shape;72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1" i="0" lang="es-ES" sz="1200" u="none" cap="none" strike="noStrike">
                <a:solidFill>
                  <a:srgbClr val="888888"/>
                </a:solidFill>
                <a:latin typeface="Arial"/>
                <a:ea typeface="Arial"/>
                <a:cs typeface="Arial"/>
                <a:sym typeface="Arial"/>
              </a:rPr>
              <a:t>‹#›</a:t>
            </a:fld>
            <a:endParaRPr b="1" i="0" sz="1200" u="none" cap="none" strike="noStrike">
              <a:solidFill>
                <a:srgbClr val="888888"/>
              </a:solidFill>
              <a:latin typeface="Arial"/>
              <a:ea typeface="Arial"/>
              <a:cs typeface="Arial"/>
              <a:sym typeface="Arial"/>
            </a:endParaRPr>
          </a:p>
        </p:txBody>
      </p:sp>
      <p:sp>
        <p:nvSpPr>
          <p:cNvPr id="726" name="Google Shape;726;p9"/>
          <p:cNvSpPr txBox="1"/>
          <p:nvPr/>
        </p:nvSpPr>
        <p:spPr>
          <a:xfrm>
            <a:off x="358140" y="2446016"/>
            <a:ext cx="11475720" cy="295709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Arial"/>
              <a:buAutoNum type="arabicPeriod"/>
            </a:pPr>
            <a:r>
              <a:rPr b="0" i="0" lang="es-ES" sz="1800" u="none" cap="none" strike="noStrike">
                <a:solidFill>
                  <a:schemeClr val="dk1"/>
                </a:solidFill>
                <a:latin typeface="Arial"/>
                <a:ea typeface="Arial"/>
                <a:cs typeface="Arial"/>
                <a:sym typeface="Arial"/>
              </a:rPr>
              <a:t>Examinar y modificar la memoria y las variables del programa.</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800"/>
              <a:buFont typeface="Arial"/>
              <a:buAutoNum type="arabicPeriod"/>
            </a:pPr>
            <a:r>
              <a:rPr b="0" i="0" lang="es-ES" sz="1800" u="none" cap="none" strike="noStrike">
                <a:solidFill>
                  <a:schemeClr val="dk1"/>
                </a:solidFill>
                <a:latin typeface="Arial"/>
                <a:ea typeface="Arial"/>
                <a:cs typeface="Arial"/>
                <a:sym typeface="Arial"/>
              </a:rPr>
              <a:t>Examinar el contenido de los registros del procesador.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800"/>
              <a:buFont typeface="Arial"/>
              <a:buAutoNum type="arabicPeriod"/>
            </a:pPr>
            <a:r>
              <a:rPr b="0" i="0" lang="es-ES" sz="1800" u="none" cap="none" strike="noStrike">
                <a:solidFill>
                  <a:schemeClr val="dk1"/>
                </a:solidFill>
                <a:latin typeface="Arial"/>
                <a:ea typeface="Arial"/>
                <a:cs typeface="Arial"/>
                <a:sym typeface="Arial"/>
              </a:rPr>
              <a:t>Examinar la pila de llamadas que han desembocado en la situación actual.</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800"/>
              <a:buFont typeface="Arial"/>
              <a:buAutoNum type="arabicPeriod"/>
            </a:pPr>
            <a:r>
              <a:rPr b="0" i="0" lang="es-ES" sz="1800" u="none" cap="none" strike="noStrike">
                <a:solidFill>
                  <a:schemeClr val="dk1"/>
                </a:solidFill>
                <a:latin typeface="Arial"/>
                <a:ea typeface="Arial"/>
                <a:cs typeface="Arial"/>
                <a:sym typeface="Arial"/>
              </a:rPr>
              <a:t>Cambiar el punto de ejecución, de manera que el programa continúe su ejecución en un punto diferente al punto en el que fue detenido.</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800"/>
              <a:buFont typeface="Arial"/>
              <a:buAutoNum type="arabicPeriod"/>
            </a:pPr>
            <a:r>
              <a:rPr b="0" i="0" lang="es-ES" sz="1800" u="none" cap="none" strike="noStrike">
                <a:solidFill>
                  <a:schemeClr val="dk1"/>
                </a:solidFill>
                <a:latin typeface="Arial"/>
                <a:ea typeface="Arial"/>
                <a:cs typeface="Arial"/>
                <a:sym typeface="Arial"/>
              </a:rPr>
              <a:t>Ejecutar instrucción a instrucción.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800"/>
              <a:buFont typeface="Arial"/>
              <a:buAutoNum type="arabicPeriod"/>
            </a:pPr>
            <a:r>
              <a:rPr b="0" i="0" lang="es-ES" sz="1800" u="none" cap="none" strike="noStrike">
                <a:solidFill>
                  <a:schemeClr val="dk1"/>
                </a:solidFill>
                <a:latin typeface="Arial"/>
                <a:ea typeface="Arial"/>
                <a:cs typeface="Arial"/>
                <a:sym typeface="Arial"/>
              </a:rPr>
              <a:t>Ejecutar partes determinadas del código.</a:t>
            </a:r>
            <a:endParaRPr b="0" i="0" sz="1400" u="none" cap="none" strike="noStrike">
              <a:solidFill>
                <a:srgbClr val="000000"/>
              </a:solidFill>
              <a:latin typeface="Arial"/>
              <a:ea typeface="Arial"/>
              <a:cs typeface="Arial"/>
              <a:sym typeface="Arial"/>
            </a:endParaRPr>
          </a:p>
        </p:txBody>
      </p:sp>
      <p:sp>
        <p:nvSpPr>
          <p:cNvPr id="727" name="Google Shape;727;p9"/>
          <p:cNvSpPr/>
          <p:nvPr/>
        </p:nvSpPr>
        <p:spPr>
          <a:xfrm>
            <a:off x="469908" y="1841842"/>
            <a:ext cx="4765040" cy="369332"/>
          </a:xfrm>
          <a:prstGeom prst="rect">
            <a:avLst/>
          </a:prstGeom>
          <a:solidFill>
            <a:schemeClr val="accent1"/>
          </a:solidFill>
          <a:ln cap="flat" cmpd="sng" w="12700">
            <a:solidFill>
              <a:srgbClr val="6B364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Durante esa interrupción, el usuario puede:</a:t>
            </a:r>
            <a:endParaRPr b="0" i="0" sz="1400" u="none" cap="none" strike="noStrike">
              <a:solidFill>
                <a:srgbClr val="000000"/>
              </a:solidFill>
              <a:latin typeface="Arial"/>
              <a:ea typeface="Arial"/>
              <a:cs typeface="Arial"/>
              <a:sym typeface="Arial"/>
            </a:endParaRPr>
          </a:p>
        </p:txBody>
      </p:sp>
      <p:pic>
        <p:nvPicPr>
          <p:cNvPr descr="supervisión " id="728" name="Google Shape;728;p9"/>
          <p:cNvPicPr preferRelativeResize="0"/>
          <p:nvPr/>
        </p:nvPicPr>
        <p:blipFill rotWithShape="1">
          <a:blip r:embed="rId3">
            <a:alphaModFix/>
          </a:blip>
          <a:srcRect b="0" l="0" r="0" t="0"/>
          <a:stretch/>
        </p:blipFill>
        <p:spPr>
          <a:xfrm>
            <a:off x="8564880" y="1036320"/>
            <a:ext cx="2392680" cy="2392680"/>
          </a:xfrm>
          <a:prstGeom prst="rect">
            <a:avLst/>
          </a:prstGeom>
          <a:noFill/>
          <a:ln>
            <a:noFill/>
          </a:ln>
        </p:spPr>
      </p:pic>
      <p:sp>
        <p:nvSpPr>
          <p:cNvPr id="729" name="Google Shape;729;p9"/>
          <p:cNvSpPr/>
          <p:nvPr/>
        </p:nvSpPr>
        <p:spPr>
          <a:xfrm>
            <a:off x="1971040" y="5759606"/>
            <a:ext cx="7264400" cy="779306"/>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El depurador depende de la arquitectura y sistema en el que se ejecute, por lo que sus funcionalidades cambian de un sistema a otro.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FunkyShapesVTI">
  <a:themeElements>
    <a:clrScheme name="Custom 15">
      <a:dk1>
        <a:srgbClr val="000000"/>
      </a:dk1>
      <a:lt1>
        <a:srgbClr val="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2023-07-13T17:16:47Z</dcterms:created>
  <dc:creator>maria millan gamero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