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9144000"/>
  <p:notesSz cx="7010400" cy="9296400"/>
  <p:embeddedFontLst>
    <p:embeddedFont>
      <p:font typeface="Ubuntu"/>
      <p:regular r:id="rId16"/>
      <p:bold r:id="rId17"/>
      <p:italic r:id="rId18"/>
      <p:boldItalic r:id="rId19"/>
    </p:embeddedFont>
    <p:embeddedFont>
      <p:font typeface="Ubuntu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UbuntuLight-regular.fntdata"/><Relationship Id="rId11" Type="http://schemas.openxmlformats.org/officeDocument/2006/relationships/slide" Target="slides/slide7.xml"/><Relationship Id="rId22" Type="http://schemas.openxmlformats.org/officeDocument/2006/relationships/font" Target="fonts/UbuntuLight-italic.fntdata"/><Relationship Id="rId10" Type="http://schemas.openxmlformats.org/officeDocument/2006/relationships/slide" Target="slides/slide6.xml"/><Relationship Id="rId21" Type="http://schemas.openxmlformats.org/officeDocument/2006/relationships/font" Target="fonts/UbuntuLight-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UbuntuLigh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Ubuntu-bold.fntdata"/><Relationship Id="rId16" Type="http://schemas.openxmlformats.org/officeDocument/2006/relationships/font" Target="fonts/Ubuntu-regular.fntdata"/><Relationship Id="rId5" Type="http://schemas.openxmlformats.org/officeDocument/2006/relationships/slide" Target="slides/slide1.xml"/><Relationship Id="rId19" Type="http://schemas.openxmlformats.org/officeDocument/2006/relationships/font" Target="fonts/Ubuntu-boldItalic.fntdata"/><Relationship Id="rId6" Type="http://schemas.openxmlformats.org/officeDocument/2006/relationships/slide" Target="slides/slide2.xml"/><Relationship Id="rId18" Type="http://schemas.openxmlformats.org/officeDocument/2006/relationships/font" Target="fonts/Ubuntu-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01025" y="4415775"/>
            <a:ext cx="5608299" cy="4183374"/>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100" u="none" cap="none" strike="noStrike"/>
            </a:lvl1pPr>
            <a:lvl2pPr indent="0" lvl="1" marL="457200" marR="0" rtl="0" algn="l">
              <a:spcBef>
                <a:spcPts val="0"/>
              </a:spcBef>
              <a:buSzPts val="1400"/>
              <a:buNone/>
              <a:defRPr b="0" i="0" sz="1100" u="none" cap="none" strike="noStrike"/>
            </a:lvl2pPr>
            <a:lvl3pPr indent="0" lvl="2" marL="914400" marR="0" rtl="0" algn="l">
              <a:spcBef>
                <a:spcPts val="0"/>
              </a:spcBef>
              <a:buSzPts val="1400"/>
              <a:buNone/>
              <a:defRPr b="0" i="0" sz="1100" u="none" cap="none" strike="noStrike"/>
            </a:lvl3pPr>
            <a:lvl4pPr indent="0" lvl="3" marL="1371600" marR="0" rtl="0" algn="l">
              <a:spcBef>
                <a:spcPts val="0"/>
              </a:spcBef>
              <a:buSzPts val="1400"/>
              <a:buNone/>
              <a:defRPr b="0" i="0" sz="1100" u="none" cap="none" strike="noStrike"/>
            </a:lvl4pPr>
            <a:lvl5pPr indent="0" lvl="4" marL="1828800" marR="0" rtl="0" algn="l">
              <a:spcBef>
                <a:spcPts val="0"/>
              </a:spcBef>
              <a:buSzPts val="1400"/>
              <a:buNone/>
              <a:defRPr b="0" i="0" sz="1100" u="none" cap="none" strike="noStrike"/>
            </a:lvl5pPr>
            <a:lvl6pPr indent="0" lvl="5" marL="2286000" marR="0" rtl="0" algn="l">
              <a:spcBef>
                <a:spcPts val="0"/>
              </a:spcBef>
              <a:buSzPts val="1400"/>
              <a:buNone/>
              <a:defRPr b="0" i="0" sz="1100" u="none" cap="none" strike="noStrike"/>
            </a:lvl6pPr>
            <a:lvl7pPr indent="0" lvl="6" marL="2743200" marR="0" rtl="0" algn="l">
              <a:spcBef>
                <a:spcPts val="0"/>
              </a:spcBef>
              <a:buSzPts val="1400"/>
              <a:buNone/>
              <a:defRPr b="0" i="0" sz="1100" u="none" cap="none" strike="noStrike"/>
            </a:lvl7pPr>
            <a:lvl8pPr indent="0" lvl="7" marL="3200400" marR="0" rtl="0" algn="l">
              <a:spcBef>
                <a:spcPts val="0"/>
              </a:spcBef>
              <a:buSzPts val="1400"/>
              <a:buNone/>
              <a:defRPr b="0" i="0" sz="1100" u="none" cap="none" strike="noStrike"/>
            </a:lvl8pPr>
            <a:lvl9pPr indent="0" lvl="8" marL="3657600" marR="0" rtl="0" algn="l">
              <a:spcBef>
                <a:spcPts val="0"/>
              </a:spcBef>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txBox="1"/>
          <p:nvPr>
            <p:ph idx="1" type="body"/>
          </p:nvPr>
        </p:nvSpPr>
        <p:spPr>
          <a:xfrm>
            <a:off x="701025" y="4415775"/>
            <a:ext cx="5608299" cy="4183374"/>
          </a:xfrm>
          <a:prstGeom prst="rect">
            <a:avLst/>
          </a:prstGeom>
          <a:noFill/>
          <a:ln>
            <a:noFill/>
          </a:ln>
        </p:spPr>
        <p:txBody>
          <a:bodyPr anchorCtr="0" anchor="ctr" bIns="91425" lIns="91425" rIns="91425" wrap="square" tIns="91425">
            <a:noAutofit/>
          </a:bodyPr>
          <a:lstStyle/>
          <a:p>
            <a:pPr indent="0" lvl="0" marL="0" marR="0" rtl="0" algn="l">
              <a:spcBef>
                <a:spcPts val="0"/>
              </a:spcBef>
              <a:buFont typeface="Arial"/>
              <a:buNone/>
            </a:pPr>
            <a:r>
              <a:t/>
            </a:r>
            <a:endParaRPr b="0" i="0" sz="1100" u="none" cap="none" strike="noStrike"/>
          </a:p>
        </p:txBody>
      </p:sp>
      <p:sp>
        <p:nvSpPr>
          <p:cNvPr id="58" name="Shape 58"/>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701025" y="4415775"/>
            <a:ext cx="5608200" cy="4183500"/>
          </a:xfrm>
          <a:prstGeom prst="rect">
            <a:avLst/>
          </a:prstGeom>
          <a:noFill/>
          <a:ln>
            <a:noFill/>
          </a:ln>
        </p:spPr>
        <p:txBody>
          <a:bodyPr anchorCtr="0" anchor="ctr" bIns="91425" lIns="91425" rIns="91425" wrap="square" tIns="91425">
            <a:noAutofit/>
          </a:bodyPr>
          <a:lstStyle/>
          <a:p>
            <a:pPr indent="0" lvl="0" marL="0" marR="0" rtl="0" algn="l">
              <a:spcBef>
                <a:spcPts val="0"/>
              </a:spcBef>
              <a:buFont typeface="Arial"/>
              <a:buNone/>
            </a:pPr>
            <a:r>
              <a:t/>
            </a:r>
            <a:endParaRPr b="0" i="0" sz="1100" u="none" cap="none" strike="noStrike"/>
          </a:p>
        </p:txBody>
      </p:sp>
      <p:sp>
        <p:nvSpPr>
          <p:cNvPr id="123" name="Shape 123"/>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701025" y="4415775"/>
            <a:ext cx="5608200" cy="4183500"/>
          </a:xfrm>
          <a:prstGeom prst="rect">
            <a:avLst/>
          </a:prstGeom>
          <a:noFill/>
          <a:ln>
            <a:noFill/>
          </a:ln>
        </p:spPr>
        <p:txBody>
          <a:bodyPr anchorCtr="0" anchor="ctr" bIns="91425" lIns="91425" rIns="91425" wrap="square" tIns="91425">
            <a:noAutofit/>
          </a:bodyPr>
          <a:lstStyle/>
          <a:p>
            <a:pPr indent="0" lvl="0" marL="0" marR="0" rtl="0" algn="l">
              <a:spcBef>
                <a:spcPts val="0"/>
              </a:spcBef>
              <a:buFont typeface="Arial"/>
              <a:buNone/>
            </a:pPr>
            <a:r>
              <a:t/>
            </a:r>
            <a:endParaRPr b="0" i="0" sz="1100" u="none" cap="none" strike="noStrike"/>
          </a:p>
        </p:txBody>
      </p:sp>
      <p:sp>
        <p:nvSpPr>
          <p:cNvPr id="130" name="Shape 130"/>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txBox="1"/>
          <p:nvPr>
            <p:ph idx="1" type="body"/>
          </p:nvPr>
        </p:nvSpPr>
        <p:spPr>
          <a:xfrm>
            <a:off x="701025" y="4415775"/>
            <a:ext cx="5608200" cy="4183500"/>
          </a:xfrm>
          <a:prstGeom prst="rect">
            <a:avLst/>
          </a:prstGeom>
          <a:noFill/>
          <a:ln>
            <a:noFill/>
          </a:ln>
        </p:spPr>
        <p:txBody>
          <a:bodyPr anchorCtr="0" anchor="ctr" bIns="91425" lIns="91425" rIns="91425" wrap="square" tIns="91425">
            <a:noAutofit/>
          </a:bodyPr>
          <a:lstStyle/>
          <a:p>
            <a:pPr indent="0" lvl="0" marL="0" marR="0" rtl="0" algn="l">
              <a:spcBef>
                <a:spcPts val="0"/>
              </a:spcBef>
              <a:buFont typeface="Arial"/>
              <a:buNone/>
            </a:pPr>
            <a:r>
              <a:t/>
            </a:r>
            <a:endParaRPr b="0" i="0" sz="1100" u="none" cap="none" strike="noStrike"/>
          </a:p>
        </p:txBody>
      </p:sp>
      <p:sp>
        <p:nvSpPr>
          <p:cNvPr id="67" name="Shape 67"/>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txBox="1"/>
          <p:nvPr>
            <p:ph idx="1" type="body"/>
          </p:nvPr>
        </p:nvSpPr>
        <p:spPr>
          <a:xfrm>
            <a:off x="701025" y="4415775"/>
            <a:ext cx="5608200" cy="4183500"/>
          </a:xfrm>
          <a:prstGeom prst="rect">
            <a:avLst/>
          </a:prstGeom>
          <a:noFill/>
          <a:ln>
            <a:noFill/>
          </a:ln>
        </p:spPr>
        <p:txBody>
          <a:bodyPr anchorCtr="0" anchor="ctr" bIns="91425" lIns="91425" rIns="91425" wrap="square" tIns="91425">
            <a:noAutofit/>
          </a:bodyPr>
          <a:lstStyle/>
          <a:p>
            <a:pPr indent="0" lvl="0" marL="0" marR="0" rtl="0" algn="l">
              <a:spcBef>
                <a:spcPts val="0"/>
              </a:spcBef>
              <a:buFont typeface="Arial"/>
              <a:buNone/>
            </a:pPr>
            <a:r>
              <a:t/>
            </a:r>
            <a:endParaRPr b="0" i="0" sz="1100" u="none" cap="none" strike="noStrike"/>
          </a:p>
        </p:txBody>
      </p:sp>
      <p:sp>
        <p:nvSpPr>
          <p:cNvPr id="74" name="Shape 74"/>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txBox="1"/>
          <p:nvPr>
            <p:ph idx="1" type="body"/>
          </p:nvPr>
        </p:nvSpPr>
        <p:spPr>
          <a:xfrm>
            <a:off x="701025" y="4415775"/>
            <a:ext cx="5608200" cy="4183500"/>
          </a:xfrm>
          <a:prstGeom prst="rect">
            <a:avLst/>
          </a:prstGeom>
          <a:noFill/>
          <a:ln>
            <a:noFill/>
          </a:ln>
        </p:spPr>
        <p:txBody>
          <a:bodyPr anchorCtr="0" anchor="ctr" bIns="91425" lIns="91425" rIns="91425" wrap="square" tIns="91425">
            <a:noAutofit/>
          </a:bodyPr>
          <a:lstStyle/>
          <a:p>
            <a:pPr indent="0" lvl="0" marL="0" rtl="0">
              <a:lnSpc>
                <a:spcPct val="115000"/>
              </a:lnSpc>
              <a:spcBef>
                <a:spcPts val="640"/>
              </a:spcBef>
              <a:spcAft>
                <a:spcPts val="1000"/>
              </a:spcAft>
              <a:buNone/>
            </a:pPr>
            <a:r>
              <a:rPr lang="en-US" sz="1000">
                <a:solidFill>
                  <a:schemeClr val="dk1"/>
                </a:solidFill>
                <a:latin typeface="Ubuntu Light"/>
                <a:ea typeface="Ubuntu Light"/>
                <a:cs typeface="Ubuntu Light"/>
                <a:sym typeface="Ubuntu Light"/>
              </a:rPr>
              <a:t>Development Product: We had some trouble finding the right way to do various things we wanted to do. Even in late stages, we weren’t sure which ML or Chess API’s to use for ease of use.</a:t>
            </a:r>
            <a:br>
              <a:rPr lang="en-US" sz="1000">
                <a:solidFill>
                  <a:schemeClr val="dk1"/>
                </a:solidFill>
                <a:latin typeface="Ubuntu Light"/>
                <a:ea typeface="Ubuntu Light"/>
                <a:cs typeface="Ubuntu Light"/>
                <a:sym typeface="Ubuntu Light"/>
              </a:rPr>
            </a:br>
            <a:r>
              <a:rPr lang="en-US" sz="1000">
                <a:solidFill>
                  <a:schemeClr val="dk1"/>
                </a:solidFill>
                <a:latin typeface="Ubuntu Light"/>
                <a:ea typeface="Ubuntu Light"/>
                <a:cs typeface="Ubuntu Light"/>
                <a:sym typeface="Ubuntu Light"/>
              </a:rPr>
              <a:t>Development Project: SCRUM was difficult to stay consistent. With everyone’s busy schedules, it was difficult for everyone to be constantly putting in a large amount of time in between each daily scrum. Some missed meetings also added some level of confusion and miscommunications.</a:t>
            </a:r>
          </a:p>
          <a:p>
            <a:pPr indent="0" lvl="0" marL="0" rtl="0">
              <a:lnSpc>
                <a:spcPct val="115000"/>
              </a:lnSpc>
              <a:spcBef>
                <a:spcPts val="640"/>
              </a:spcBef>
              <a:spcAft>
                <a:spcPts val="1000"/>
              </a:spcAft>
              <a:buNone/>
            </a:pPr>
            <a:r>
              <a:t/>
            </a:r>
            <a:endParaRPr sz="1000">
              <a:solidFill>
                <a:schemeClr val="dk1"/>
              </a:solidFill>
              <a:latin typeface="Ubuntu Light"/>
              <a:ea typeface="Ubuntu Light"/>
              <a:cs typeface="Ubuntu Light"/>
              <a:sym typeface="Ubuntu Light"/>
            </a:endParaRPr>
          </a:p>
          <a:p>
            <a:pPr indent="0" lvl="0" marL="0" marR="0" rtl="0" algn="l">
              <a:spcBef>
                <a:spcPts val="0"/>
              </a:spcBef>
              <a:buFont typeface="Arial"/>
              <a:buNone/>
            </a:pPr>
            <a:r>
              <a:t/>
            </a:r>
            <a:endParaRPr sz="1000">
              <a:latin typeface="Ubuntu"/>
              <a:ea typeface="Ubuntu"/>
              <a:cs typeface="Ubuntu"/>
              <a:sym typeface="Ubuntu"/>
            </a:endParaRPr>
          </a:p>
        </p:txBody>
      </p:sp>
      <p:sp>
        <p:nvSpPr>
          <p:cNvPr id="81" name="Shape 81"/>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701025" y="4415775"/>
            <a:ext cx="5608200" cy="4183500"/>
          </a:xfrm>
          <a:prstGeom prst="rect">
            <a:avLst/>
          </a:prstGeom>
          <a:noFill/>
          <a:ln>
            <a:noFill/>
          </a:ln>
        </p:spPr>
        <p:txBody>
          <a:bodyPr anchorCtr="0" anchor="ctr" bIns="91425" lIns="91425" rIns="91425" wrap="square" tIns="91425">
            <a:noAutofit/>
          </a:bodyPr>
          <a:lstStyle/>
          <a:p>
            <a:pPr indent="0" lvl="0" marL="0" marR="0" rtl="0" algn="l">
              <a:spcBef>
                <a:spcPts val="0"/>
              </a:spcBef>
              <a:buFont typeface="Arial"/>
              <a:buNone/>
            </a:pPr>
            <a:r>
              <a:t/>
            </a:r>
            <a:endParaRPr b="0" i="0" sz="1100" u="none" cap="none" strike="noStrike"/>
          </a:p>
        </p:txBody>
      </p:sp>
      <p:sp>
        <p:nvSpPr>
          <p:cNvPr id="88" name="Shape 88"/>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701025" y="4415775"/>
            <a:ext cx="5608200" cy="4183500"/>
          </a:xfrm>
          <a:prstGeom prst="rect">
            <a:avLst/>
          </a:prstGeom>
          <a:noFill/>
          <a:ln>
            <a:noFill/>
          </a:ln>
        </p:spPr>
        <p:txBody>
          <a:bodyPr anchorCtr="0" anchor="ctr" bIns="91425" lIns="91425" rIns="91425" wrap="square" tIns="91425">
            <a:noAutofit/>
          </a:bodyPr>
          <a:lstStyle/>
          <a:p>
            <a:pPr indent="0" lvl="0" marL="0" marR="0" rtl="0" algn="l">
              <a:spcBef>
                <a:spcPts val="0"/>
              </a:spcBef>
              <a:buFont typeface="Arial"/>
              <a:buNone/>
            </a:pPr>
            <a:r>
              <a:t/>
            </a:r>
            <a:endParaRPr b="0" i="0" sz="1100" u="none" cap="none" strike="noStrike"/>
          </a:p>
        </p:txBody>
      </p:sp>
      <p:sp>
        <p:nvSpPr>
          <p:cNvPr id="95" name="Shape 95"/>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701025" y="4415775"/>
            <a:ext cx="5608200" cy="4183500"/>
          </a:xfrm>
          <a:prstGeom prst="rect">
            <a:avLst/>
          </a:prstGeom>
          <a:noFill/>
          <a:ln>
            <a:noFill/>
          </a:ln>
        </p:spPr>
        <p:txBody>
          <a:bodyPr anchorCtr="0" anchor="ctr" bIns="91425" lIns="91425" rIns="91425" wrap="square" tIns="91425">
            <a:noAutofit/>
          </a:bodyPr>
          <a:lstStyle/>
          <a:p>
            <a:pPr indent="0" lvl="0" marL="0" marR="0" rtl="0" algn="l">
              <a:spcBef>
                <a:spcPts val="0"/>
              </a:spcBef>
              <a:buFont typeface="Arial"/>
              <a:buNone/>
            </a:pPr>
            <a:r>
              <a:t/>
            </a:r>
            <a:endParaRPr b="0" i="0" sz="1100" u="none" cap="none" strike="noStrike"/>
          </a:p>
        </p:txBody>
      </p:sp>
      <p:sp>
        <p:nvSpPr>
          <p:cNvPr id="102" name="Shape 102"/>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701025" y="4415775"/>
            <a:ext cx="5608200" cy="4183500"/>
          </a:xfrm>
          <a:prstGeom prst="rect">
            <a:avLst/>
          </a:prstGeom>
          <a:noFill/>
          <a:ln>
            <a:noFill/>
          </a:ln>
        </p:spPr>
        <p:txBody>
          <a:bodyPr anchorCtr="0" anchor="ctr" bIns="91425" lIns="91425" rIns="91425" wrap="square" tIns="91425">
            <a:noAutofit/>
          </a:bodyPr>
          <a:lstStyle/>
          <a:p>
            <a:pPr indent="0" lvl="0" marL="0" marR="0" rtl="0" algn="l">
              <a:spcBef>
                <a:spcPts val="0"/>
              </a:spcBef>
              <a:buFont typeface="Arial"/>
              <a:buNone/>
            </a:pPr>
            <a:r>
              <a:t/>
            </a:r>
            <a:endParaRPr b="0" i="0" sz="1100" u="none" cap="none" strike="noStrike"/>
          </a:p>
        </p:txBody>
      </p:sp>
      <p:sp>
        <p:nvSpPr>
          <p:cNvPr id="109" name="Shape 109"/>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701025" y="4415775"/>
            <a:ext cx="5608200" cy="4183500"/>
          </a:xfrm>
          <a:prstGeom prst="rect">
            <a:avLst/>
          </a:prstGeom>
          <a:noFill/>
          <a:ln>
            <a:noFill/>
          </a:ln>
        </p:spPr>
        <p:txBody>
          <a:bodyPr anchorCtr="0" anchor="ctr" bIns="91425" lIns="91425" rIns="91425" wrap="square" tIns="91425">
            <a:noAutofit/>
          </a:bodyPr>
          <a:lstStyle/>
          <a:p>
            <a:pPr indent="0" lvl="0" marL="0" marR="0" rtl="0" algn="l">
              <a:spcBef>
                <a:spcPts val="0"/>
              </a:spcBef>
              <a:buFont typeface="Arial"/>
              <a:buNone/>
            </a:pPr>
            <a:r>
              <a:t/>
            </a:r>
            <a:endParaRPr b="0" i="0" sz="1100" u="none" cap="none" strike="noStrike"/>
          </a:p>
        </p:txBody>
      </p:sp>
      <p:sp>
        <p:nvSpPr>
          <p:cNvPr id="116" name="Shape 116"/>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indent="-12428" lvl="5" marL="456929"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indent="-12160" lvl="6" marL="91386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indent="-11889" lvl="7" marL="1370789"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indent="-11620" lvl="8" marL="182772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11" name="Shape 11"/>
          <p:cNvSpPr txBox="1"/>
          <p:nvPr>
            <p:ph idx="1" type="body"/>
          </p:nvPr>
        </p:nvSpPr>
        <p:spPr>
          <a:xfrm>
            <a:off x="457200" y="1600200"/>
            <a:ext cx="8229600" cy="4526100"/>
          </a:xfrm>
          <a:prstGeom prst="rect">
            <a:avLst/>
          </a:prstGeom>
          <a:noFill/>
          <a:ln>
            <a:noFill/>
          </a:ln>
        </p:spPr>
        <p:txBody>
          <a:bodyPr anchorCtr="0" anchor="t" bIns="91425" lIns="91425" rIns="91425" wrap="square" tIns="91425"/>
          <a:lstStyle>
            <a:lvl1pPr indent="65088" lvl="0" marL="341312" marR="0" rtl="0" algn="l">
              <a:lnSpc>
                <a:spcPct val="115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71437" lvl="1" marL="741362" marR="0" rtl="0" algn="l">
              <a:lnSpc>
                <a:spcPct val="115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7787" lvl="2" marL="1141412" marR="0" rtl="0" algn="l">
              <a:lnSpc>
                <a:spcPct val="115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26987" lvl="3" marL="1598612" marR="0" rtl="0" algn="l">
              <a:lnSpc>
                <a:spcPct val="115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26988" lvl="4" marL="2055811" marR="0" rtl="0" algn="l">
              <a:lnSpc>
                <a:spcPct val="115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4184" lvl="5" marL="2513115" marR="0" rtl="0" algn="l">
              <a:lnSpc>
                <a:spcPct val="115000"/>
              </a:lnSpc>
              <a:spcBef>
                <a:spcPts val="4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4456" lvl="6" marL="2970044" marR="0" rtl="0" algn="l">
              <a:lnSpc>
                <a:spcPct val="115000"/>
              </a:lnSpc>
              <a:spcBef>
                <a:spcPts val="4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4725" lvl="7" marL="3426975" marR="0" rtl="0" algn="l">
              <a:lnSpc>
                <a:spcPct val="115000"/>
              </a:lnSpc>
              <a:spcBef>
                <a:spcPts val="4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4994" lvl="8" marL="3883905" marR="0" rtl="0" algn="l">
              <a:lnSpc>
                <a:spcPct val="115000"/>
              </a:lnSpc>
              <a:spcBef>
                <a:spcPts val="4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6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indent="-11112" lvl="1" marL="45561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indent="-11112" lvl="2" marL="91281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indent="-11112" lvl="3" marL="137001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indent="-11111" lvl="4" marL="182721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indent="-11111" lvl="5" marL="228441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indent="-11111" lvl="6" marL="319881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indent="-11112" lvl="7" marL="457041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indent="-11112" lvl="8" marL="639921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3124200" y="6356350"/>
            <a:ext cx="28956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indent="-11112" lvl="1" marL="45561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indent="-11112" lvl="2" marL="91281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indent="-11112" lvl="3" marL="137001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indent="-11111" lvl="4" marL="182721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indent="-11111" lvl="5" marL="228441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indent="-11111" lvl="6" marL="319881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indent="-11112" lvl="7" marL="457041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indent="-11112" lvl="8" marL="639921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6553200" y="6356350"/>
            <a:ext cx="2133600" cy="365100"/>
          </a:xfrm>
          <a:prstGeom prst="rect">
            <a:avLst/>
          </a:prstGeom>
          <a:noFill/>
          <a:ln>
            <a:noFill/>
          </a:ln>
        </p:spPr>
        <p:txBody>
          <a:bodyPr anchorCtr="0" anchor="ctr" bIns="45675" lIns="91375" rIns="91375" wrap="square" tIns="45675">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7" name="Shape 47"/>
        <p:cNvGrpSpPr/>
        <p:nvPr/>
      </p:nvGrpSpPr>
      <p:grpSpPr>
        <a:xfrm>
          <a:off x="0" y="0"/>
          <a:ext cx="0" cy="0"/>
          <a:chOff x="0" y="0"/>
          <a:chExt cx="0" cy="0"/>
        </a:xfrm>
      </p:grpSpPr>
      <p:sp>
        <p:nvSpPr>
          <p:cNvPr id="48" name="Shape 48"/>
          <p:cNvSpPr txBox="1"/>
          <p:nvPr>
            <p:ph idx="1" type="body"/>
          </p:nvPr>
        </p:nvSpPr>
        <p:spPr>
          <a:xfrm>
            <a:off x="311700" y="5640766"/>
            <a:ext cx="5998800" cy="806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49" name="Shape 49"/>
          <p:cNvSpPr txBox="1"/>
          <p:nvPr>
            <p:ph idx="12" type="sldNum"/>
          </p:nvPr>
        </p:nvSpPr>
        <p:spPr>
          <a:xfrm>
            <a:off x="8472457" y="6217622"/>
            <a:ext cx="548700" cy="5247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0" name="Shape 50"/>
        <p:cNvGrpSpPr/>
        <p:nvPr/>
      </p:nvGrpSpPr>
      <p:grpSpPr>
        <a:xfrm>
          <a:off x="0" y="0"/>
          <a:ext cx="0" cy="0"/>
          <a:chOff x="0" y="0"/>
          <a:chExt cx="0" cy="0"/>
        </a:xfrm>
      </p:grpSpPr>
      <p:sp>
        <p:nvSpPr>
          <p:cNvPr id="51" name="Shape 51"/>
          <p:cNvSpPr txBox="1"/>
          <p:nvPr>
            <p:ph type="title"/>
          </p:nvPr>
        </p:nvSpPr>
        <p:spPr>
          <a:xfrm>
            <a:off x="311700" y="1474833"/>
            <a:ext cx="8520600" cy="26181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chemeClr val="dk1"/>
              </a:buClr>
              <a:buSzPts val="1400"/>
              <a:buFont typeface="Arial"/>
              <a:buNone/>
              <a:defRPr b="0" i="0" sz="12000" u="none" cap="none" strike="noStrike">
                <a:solidFill>
                  <a:schemeClr val="dk1"/>
                </a:solidFill>
                <a:latin typeface="Arial"/>
                <a:ea typeface="Arial"/>
                <a:cs typeface="Arial"/>
                <a:sym typeface="Arial"/>
              </a:defRPr>
            </a:lvl1pPr>
            <a:lvl2pPr indent="0" lvl="1" algn="ctr">
              <a:spcBef>
                <a:spcPts val="0"/>
              </a:spcBef>
              <a:buClr>
                <a:schemeClr val="dk1"/>
              </a:buClr>
              <a:buSzPts val="1400"/>
              <a:buFont typeface="Arial"/>
              <a:buNone/>
              <a:defRPr sz="12000">
                <a:solidFill>
                  <a:schemeClr val="dk1"/>
                </a:solidFill>
              </a:defRPr>
            </a:lvl2pPr>
            <a:lvl3pPr indent="0" lvl="2" algn="ctr">
              <a:spcBef>
                <a:spcPts val="0"/>
              </a:spcBef>
              <a:buClr>
                <a:schemeClr val="dk1"/>
              </a:buClr>
              <a:buSzPts val="1400"/>
              <a:buFont typeface="Arial"/>
              <a:buNone/>
              <a:defRPr sz="12000">
                <a:solidFill>
                  <a:schemeClr val="dk1"/>
                </a:solidFill>
              </a:defRPr>
            </a:lvl3pPr>
            <a:lvl4pPr indent="0" lvl="3" algn="ctr">
              <a:spcBef>
                <a:spcPts val="0"/>
              </a:spcBef>
              <a:buClr>
                <a:schemeClr val="dk1"/>
              </a:buClr>
              <a:buSzPts val="1400"/>
              <a:buFont typeface="Arial"/>
              <a:buNone/>
              <a:defRPr sz="12000">
                <a:solidFill>
                  <a:schemeClr val="dk1"/>
                </a:solidFill>
              </a:defRPr>
            </a:lvl4pPr>
            <a:lvl5pPr indent="0" lvl="4" algn="ctr">
              <a:spcBef>
                <a:spcPts val="0"/>
              </a:spcBef>
              <a:buClr>
                <a:schemeClr val="dk1"/>
              </a:buClr>
              <a:buSzPts val="1400"/>
              <a:buFont typeface="Arial"/>
              <a:buNone/>
              <a:defRPr sz="12000">
                <a:solidFill>
                  <a:schemeClr val="dk1"/>
                </a:solidFill>
              </a:defRPr>
            </a:lvl5pPr>
            <a:lvl6pPr indent="0" lvl="5" algn="ctr">
              <a:spcBef>
                <a:spcPts val="0"/>
              </a:spcBef>
              <a:buClr>
                <a:schemeClr val="dk1"/>
              </a:buClr>
              <a:buSzPts val="1400"/>
              <a:buFont typeface="Arial"/>
              <a:buNone/>
              <a:defRPr sz="12000">
                <a:solidFill>
                  <a:schemeClr val="dk1"/>
                </a:solidFill>
              </a:defRPr>
            </a:lvl6pPr>
            <a:lvl7pPr indent="0" lvl="6" algn="ctr">
              <a:spcBef>
                <a:spcPts val="0"/>
              </a:spcBef>
              <a:buClr>
                <a:schemeClr val="dk1"/>
              </a:buClr>
              <a:buSzPts val="1400"/>
              <a:buFont typeface="Arial"/>
              <a:buNone/>
              <a:defRPr sz="12000">
                <a:solidFill>
                  <a:schemeClr val="dk1"/>
                </a:solidFill>
              </a:defRPr>
            </a:lvl7pPr>
            <a:lvl8pPr indent="0" lvl="7" algn="ctr">
              <a:spcBef>
                <a:spcPts val="0"/>
              </a:spcBef>
              <a:buClr>
                <a:schemeClr val="dk1"/>
              </a:buClr>
              <a:buSzPts val="1400"/>
              <a:buFont typeface="Arial"/>
              <a:buNone/>
              <a:defRPr sz="12000">
                <a:solidFill>
                  <a:schemeClr val="dk1"/>
                </a:solidFill>
              </a:defRPr>
            </a:lvl8pPr>
            <a:lvl9pPr indent="0" lvl="8" algn="ctr">
              <a:spcBef>
                <a:spcPts val="0"/>
              </a:spcBef>
              <a:buClr>
                <a:schemeClr val="dk1"/>
              </a:buClr>
              <a:buSzPts val="1400"/>
              <a:buFont typeface="Arial"/>
              <a:buNone/>
              <a:defRPr sz="12000">
                <a:solidFill>
                  <a:schemeClr val="dk1"/>
                </a:solidFill>
              </a:defRPr>
            </a:lvl9pPr>
          </a:lstStyle>
          <a:p/>
        </p:txBody>
      </p:sp>
      <p:sp>
        <p:nvSpPr>
          <p:cNvPr id="52" name="Shape 52"/>
          <p:cNvSpPr txBox="1"/>
          <p:nvPr>
            <p:ph idx="1" type="body"/>
          </p:nvPr>
        </p:nvSpPr>
        <p:spPr>
          <a:xfrm>
            <a:off x="311700" y="4202966"/>
            <a:ext cx="8520600" cy="1734300"/>
          </a:xfrm>
          <a:prstGeom prst="rect">
            <a:avLst/>
          </a:prstGeom>
          <a:noFill/>
          <a:ln>
            <a:noFill/>
          </a:ln>
        </p:spPr>
        <p:txBody>
          <a:bodyPr anchorCtr="0" anchor="t" bIns="91425" lIns="91425" rIns="91425" wrap="square" tIns="91425"/>
          <a:lstStyle>
            <a:lvl1pPr indent="0" lvl="0" marL="0" marR="0" rtl="0" algn="ctr">
              <a:lnSpc>
                <a:spcPct val="115000"/>
              </a:lnSpc>
              <a:spcBef>
                <a:spcPts val="0"/>
              </a:spcBef>
              <a:spcAft>
                <a:spcPts val="160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0" lvl="1" marL="457200" marR="0" rtl="0" algn="ctr">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0" lvl="2" marL="914400" marR="0" rtl="0" algn="ctr">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0" lvl="3" marL="1371600" marR="0" rtl="0" algn="ctr">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0" lvl="4" marL="1828800" marR="0" rtl="0" algn="ctr">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0" lvl="5" marL="2286000" marR="0" rtl="0" algn="ctr">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0" lvl="6" marL="2743200" marR="0" rtl="0" algn="ctr">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0" lvl="7" marL="3200400" marR="0" rtl="0" algn="ctr">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0" lvl="8" marL="3657600" marR="0" rtl="0" algn="ctr">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53" name="Shape 53"/>
          <p:cNvSpPr txBox="1"/>
          <p:nvPr>
            <p:ph idx="12" type="sldNum"/>
          </p:nvPr>
        </p:nvSpPr>
        <p:spPr>
          <a:xfrm>
            <a:off x="8472457" y="6217622"/>
            <a:ext cx="548700" cy="5247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4" name="Shape 54"/>
        <p:cNvGrpSpPr/>
        <p:nvPr/>
      </p:nvGrpSpPr>
      <p:grpSpPr>
        <a:xfrm>
          <a:off x="0" y="0"/>
          <a:ext cx="0" cy="0"/>
          <a:chOff x="0" y="0"/>
          <a:chExt cx="0" cy="0"/>
        </a:xfrm>
      </p:grpSpPr>
      <p:sp>
        <p:nvSpPr>
          <p:cNvPr id="55" name="Shape 55"/>
          <p:cNvSpPr txBox="1"/>
          <p:nvPr>
            <p:ph idx="12" type="sldNum"/>
          </p:nvPr>
        </p:nvSpPr>
        <p:spPr>
          <a:xfrm>
            <a:off x="8472457" y="6217622"/>
            <a:ext cx="548700" cy="5247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311708" y="992766"/>
            <a:ext cx="8520600" cy="27369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chemeClr val="dk1"/>
              </a:buClr>
              <a:buSzPts val="1400"/>
              <a:buFont typeface="Arial"/>
              <a:buNone/>
              <a:defRPr b="0" i="0" sz="5200" u="none" cap="none" strike="noStrike">
                <a:solidFill>
                  <a:schemeClr val="dk1"/>
                </a:solidFill>
                <a:latin typeface="Arial"/>
                <a:ea typeface="Arial"/>
                <a:cs typeface="Arial"/>
                <a:sym typeface="Arial"/>
              </a:defRPr>
            </a:lvl1pPr>
            <a:lvl2pPr indent="0" lvl="1" algn="ctr">
              <a:spcBef>
                <a:spcPts val="0"/>
              </a:spcBef>
              <a:buClr>
                <a:schemeClr val="dk1"/>
              </a:buClr>
              <a:buSzPts val="1400"/>
              <a:buFont typeface="Arial"/>
              <a:buNone/>
              <a:defRPr sz="5200">
                <a:solidFill>
                  <a:schemeClr val="dk1"/>
                </a:solidFill>
              </a:defRPr>
            </a:lvl2pPr>
            <a:lvl3pPr indent="0" lvl="2" algn="ctr">
              <a:spcBef>
                <a:spcPts val="0"/>
              </a:spcBef>
              <a:buClr>
                <a:schemeClr val="dk1"/>
              </a:buClr>
              <a:buSzPts val="1400"/>
              <a:buFont typeface="Arial"/>
              <a:buNone/>
              <a:defRPr sz="5200">
                <a:solidFill>
                  <a:schemeClr val="dk1"/>
                </a:solidFill>
              </a:defRPr>
            </a:lvl3pPr>
            <a:lvl4pPr indent="0" lvl="3" algn="ctr">
              <a:spcBef>
                <a:spcPts val="0"/>
              </a:spcBef>
              <a:buClr>
                <a:schemeClr val="dk1"/>
              </a:buClr>
              <a:buSzPts val="1400"/>
              <a:buFont typeface="Arial"/>
              <a:buNone/>
              <a:defRPr sz="5200">
                <a:solidFill>
                  <a:schemeClr val="dk1"/>
                </a:solidFill>
              </a:defRPr>
            </a:lvl4pPr>
            <a:lvl5pPr indent="0" lvl="4" algn="ctr">
              <a:spcBef>
                <a:spcPts val="0"/>
              </a:spcBef>
              <a:buClr>
                <a:schemeClr val="dk1"/>
              </a:buClr>
              <a:buSzPts val="1400"/>
              <a:buFont typeface="Arial"/>
              <a:buNone/>
              <a:defRPr sz="5200">
                <a:solidFill>
                  <a:schemeClr val="dk1"/>
                </a:solidFill>
              </a:defRPr>
            </a:lvl5pPr>
            <a:lvl6pPr indent="0" lvl="5" algn="ctr">
              <a:spcBef>
                <a:spcPts val="0"/>
              </a:spcBef>
              <a:buClr>
                <a:schemeClr val="dk1"/>
              </a:buClr>
              <a:buSzPts val="1400"/>
              <a:buFont typeface="Arial"/>
              <a:buNone/>
              <a:defRPr sz="5200">
                <a:solidFill>
                  <a:schemeClr val="dk1"/>
                </a:solidFill>
              </a:defRPr>
            </a:lvl6pPr>
            <a:lvl7pPr indent="0" lvl="6" algn="ctr">
              <a:spcBef>
                <a:spcPts val="0"/>
              </a:spcBef>
              <a:buClr>
                <a:schemeClr val="dk1"/>
              </a:buClr>
              <a:buSzPts val="1400"/>
              <a:buFont typeface="Arial"/>
              <a:buNone/>
              <a:defRPr sz="5200">
                <a:solidFill>
                  <a:schemeClr val="dk1"/>
                </a:solidFill>
              </a:defRPr>
            </a:lvl7pPr>
            <a:lvl8pPr indent="0" lvl="7" algn="ctr">
              <a:spcBef>
                <a:spcPts val="0"/>
              </a:spcBef>
              <a:buClr>
                <a:schemeClr val="dk1"/>
              </a:buClr>
              <a:buSzPts val="1400"/>
              <a:buFont typeface="Arial"/>
              <a:buNone/>
              <a:defRPr sz="5200">
                <a:solidFill>
                  <a:schemeClr val="dk1"/>
                </a:solidFill>
              </a:defRPr>
            </a:lvl8pPr>
            <a:lvl9pPr indent="0" lvl="8" algn="ctr">
              <a:spcBef>
                <a:spcPts val="0"/>
              </a:spcBef>
              <a:buClr>
                <a:schemeClr val="dk1"/>
              </a:buClr>
              <a:buSzPts val="1400"/>
              <a:buFont typeface="Arial"/>
              <a:buNone/>
              <a:defRPr sz="5200">
                <a:solidFill>
                  <a:schemeClr val="dk1"/>
                </a:solidFill>
              </a:defRPr>
            </a:lvl9pPr>
          </a:lstStyle>
          <a:p/>
        </p:txBody>
      </p:sp>
      <p:sp>
        <p:nvSpPr>
          <p:cNvPr id="17" name="Shape 17"/>
          <p:cNvSpPr txBox="1"/>
          <p:nvPr>
            <p:ph idx="1" type="subTitle"/>
          </p:nvPr>
        </p:nvSpPr>
        <p:spPr>
          <a:xfrm>
            <a:off x="311700" y="3778833"/>
            <a:ext cx="8520600" cy="10569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1pPr>
            <a:lvl2pPr indent="0" lvl="1" marL="4572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2pPr>
            <a:lvl3pPr indent="0" lvl="2" marL="9144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3pPr>
            <a:lvl4pPr indent="0" lvl="3" marL="13716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4pPr>
            <a:lvl5pPr indent="0" lvl="4" marL="18288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5pPr>
            <a:lvl6pPr indent="0" lvl="5" marL="22860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6pPr>
            <a:lvl7pPr indent="0" lvl="6" marL="27432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7pPr>
            <a:lvl8pPr indent="0" lvl="7" marL="32004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8pPr>
            <a:lvl9pPr indent="0" lvl="8" marL="36576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9pPr>
          </a:lstStyle>
          <a:p/>
        </p:txBody>
      </p:sp>
      <p:sp>
        <p:nvSpPr>
          <p:cNvPr id="18" name="Shape 18"/>
          <p:cNvSpPr txBox="1"/>
          <p:nvPr>
            <p:ph idx="12" type="sldNum"/>
          </p:nvPr>
        </p:nvSpPr>
        <p:spPr>
          <a:xfrm>
            <a:off x="8472457" y="6217622"/>
            <a:ext cx="548700" cy="5247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sp>
        <p:nvSpPr>
          <p:cNvPr id="20" name="Shape 20"/>
          <p:cNvSpPr txBox="1"/>
          <p:nvPr>
            <p:ph type="title"/>
          </p:nvPr>
        </p:nvSpPr>
        <p:spPr>
          <a:xfrm>
            <a:off x="311700" y="2867800"/>
            <a:ext cx="8520600" cy="11223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SzPts val="1400"/>
              <a:buFont typeface="Arial"/>
              <a:buNone/>
              <a:defRPr b="0" i="0" sz="3600" u="none" cap="none" strike="noStrike">
                <a:solidFill>
                  <a:schemeClr val="dk1"/>
                </a:solidFill>
                <a:latin typeface="Arial"/>
                <a:ea typeface="Arial"/>
                <a:cs typeface="Arial"/>
                <a:sym typeface="Arial"/>
              </a:defRPr>
            </a:lvl1pPr>
            <a:lvl2pPr indent="0" lvl="1" algn="ctr">
              <a:spcBef>
                <a:spcPts val="0"/>
              </a:spcBef>
              <a:buClr>
                <a:schemeClr val="dk1"/>
              </a:buClr>
              <a:buSzPts val="1400"/>
              <a:buFont typeface="Arial"/>
              <a:buNone/>
              <a:defRPr sz="3600">
                <a:solidFill>
                  <a:schemeClr val="dk1"/>
                </a:solidFill>
              </a:defRPr>
            </a:lvl2pPr>
            <a:lvl3pPr indent="0" lvl="2" algn="ctr">
              <a:spcBef>
                <a:spcPts val="0"/>
              </a:spcBef>
              <a:buClr>
                <a:schemeClr val="dk1"/>
              </a:buClr>
              <a:buSzPts val="1400"/>
              <a:buFont typeface="Arial"/>
              <a:buNone/>
              <a:defRPr sz="3600">
                <a:solidFill>
                  <a:schemeClr val="dk1"/>
                </a:solidFill>
              </a:defRPr>
            </a:lvl3pPr>
            <a:lvl4pPr indent="0" lvl="3" algn="ctr">
              <a:spcBef>
                <a:spcPts val="0"/>
              </a:spcBef>
              <a:buClr>
                <a:schemeClr val="dk1"/>
              </a:buClr>
              <a:buSzPts val="1400"/>
              <a:buFont typeface="Arial"/>
              <a:buNone/>
              <a:defRPr sz="3600">
                <a:solidFill>
                  <a:schemeClr val="dk1"/>
                </a:solidFill>
              </a:defRPr>
            </a:lvl4pPr>
            <a:lvl5pPr indent="0" lvl="4" algn="ctr">
              <a:spcBef>
                <a:spcPts val="0"/>
              </a:spcBef>
              <a:buClr>
                <a:schemeClr val="dk1"/>
              </a:buClr>
              <a:buSzPts val="1400"/>
              <a:buFont typeface="Arial"/>
              <a:buNone/>
              <a:defRPr sz="3600">
                <a:solidFill>
                  <a:schemeClr val="dk1"/>
                </a:solidFill>
              </a:defRPr>
            </a:lvl5pPr>
            <a:lvl6pPr indent="0" lvl="5" algn="ctr">
              <a:spcBef>
                <a:spcPts val="0"/>
              </a:spcBef>
              <a:buClr>
                <a:schemeClr val="dk1"/>
              </a:buClr>
              <a:buSzPts val="1400"/>
              <a:buFont typeface="Arial"/>
              <a:buNone/>
              <a:defRPr sz="3600">
                <a:solidFill>
                  <a:schemeClr val="dk1"/>
                </a:solidFill>
              </a:defRPr>
            </a:lvl6pPr>
            <a:lvl7pPr indent="0" lvl="6" algn="ctr">
              <a:spcBef>
                <a:spcPts val="0"/>
              </a:spcBef>
              <a:buClr>
                <a:schemeClr val="dk1"/>
              </a:buClr>
              <a:buSzPts val="1400"/>
              <a:buFont typeface="Arial"/>
              <a:buNone/>
              <a:defRPr sz="3600">
                <a:solidFill>
                  <a:schemeClr val="dk1"/>
                </a:solidFill>
              </a:defRPr>
            </a:lvl7pPr>
            <a:lvl8pPr indent="0" lvl="7" algn="ctr">
              <a:spcBef>
                <a:spcPts val="0"/>
              </a:spcBef>
              <a:buClr>
                <a:schemeClr val="dk1"/>
              </a:buClr>
              <a:buSzPts val="1400"/>
              <a:buFont typeface="Arial"/>
              <a:buNone/>
              <a:defRPr sz="3600">
                <a:solidFill>
                  <a:schemeClr val="dk1"/>
                </a:solidFill>
              </a:defRPr>
            </a:lvl8pPr>
            <a:lvl9pPr indent="0" lvl="8" algn="ctr">
              <a:spcBef>
                <a:spcPts val="0"/>
              </a:spcBef>
              <a:buClr>
                <a:schemeClr val="dk1"/>
              </a:buClr>
              <a:buSzPts val="1400"/>
              <a:buFont typeface="Arial"/>
              <a:buNone/>
              <a:defRPr sz="3600">
                <a:solidFill>
                  <a:schemeClr val="dk1"/>
                </a:solidFill>
              </a:defRPr>
            </a:lvl9pPr>
          </a:lstStyle>
          <a:p/>
        </p:txBody>
      </p:sp>
      <p:sp>
        <p:nvSpPr>
          <p:cNvPr id="21" name="Shape 21"/>
          <p:cNvSpPr txBox="1"/>
          <p:nvPr>
            <p:ph idx="12" type="sldNum"/>
          </p:nvPr>
        </p:nvSpPr>
        <p:spPr>
          <a:xfrm>
            <a:off x="8472457" y="6217622"/>
            <a:ext cx="548700" cy="5247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2" name="Shape 22"/>
        <p:cNvGrpSpPr/>
        <p:nvPr/>
      </p:nvGrpSpPr>
      <p:grpSpPr>
        <a:xfrm>
          <a:off x="0" y="0"/>
          <a:ext cx="0" cy="0"/>
          <a:chOff x="0" y="0"/>
          <a:chExt cx="0" cy="0"/>
        </a:xfrm>
      </p:grpSpPr>
      <p:sp>
        <p:nvSpPr>
          <p:cNvPr id="23" name="Shape 23"/>
          <p:cNvSpPr txBox="1"/>
          <p:nvPr>
            <p:ph type="title"/>
          </p:nvPr>
        </p:nvSpPr>
        <p:spPr>
          <a:xfrm>
            <a:off x="311700" y="593366"/>
            <a:ext cx="8520600" cy="7635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SzPts val="1400"/>
              <a:buFont typeface="Arial"/>
              <a:buNone/>
              <a:defRPr sz="2800">
                <a:solidFill>
                  <a:schemeClr val="dk1"/>
                </a:solidFill>
              </a:defRPr>
            </a:lvl2pPr>
            <a:lvl3pPr indent="0" lvl="2">
              <a:spcBef>
                <a:spcPts val="0"/>
              </a:spcBef>
              <a:buClr>
                <a:schemeClr val="dk1"/>
              </a:buClr>
              <a:buSzPts val="1400"/>
              <a:buFont typeface="Arial"/>
              <a:buNone/>
              <a:defRPr sz="2800">
                <a:solidFill>
                  <a:schemeClr val="dk1"/>
                </a:solidFill>
              </a:defRPr>
            </a:lvl3pPr>
            <a:lvl4pPr indent="0" lvl="3">
              <a:spcBef>
                <a:spcPts val="0"/>
              </a:spcBef>
              <a:buClr>
                <a:schemeClr val="dk1"/>
              </a:buClr>
              <a:buSzPts val="1400"/>
              <a:buFont typeface="Arial"/>
              <a:buNone/>
              <a:defRPr sz="2800">
                <a:solidFill>
                  <a:schemeClr val="dk1"/>
                </a:solidFill>
              </a:defRPr>
            </a:lvl4pPr>
            <a:lvl5pPr indent="0" lvl="4">
              <a:spcBef>
                <a:spcPts val="0"/>
              </a:spcBef>
              <a:buClr>
                <a:schemeClr val="dk1"/>
              </a:buClr>
              <a:buSzPts val="1400"/>
              <a:buFont typeface="Arial"/>
              <a:buNone/>
              <a:defRPr sz="2800">
                <a:solidFill>
                  <a:schemeClr val="dk1"/>
                </a:solidFill>
              </a:defRPr>
            </a:lvl5pPr>
            <a:lvl6pPr indent="0" lvl="5">
              <a:spcBef>
                <a:spcPts val="0"/>
              </a:spcBef>
              <a:buClr>
                <a:schemeClr val="dk1"/>
              </a:buClr>
              <a:buSzPts val="1400"/>
              <a:buFont typeface="Arial"/>
              <a:buNone/>
              <a:defRPr sz="2800">
                <a:solidFill>
                  <a:schemeClr val="dk1"/>
                </a:solidFill>
              </a:defRPr>
            </a:lvl6pPr>
            <a:lvl7pPr indent="0" lvl="6">
              <a:spcBef>
                <a:spcPts val="0"/>
              </a:spcBef>
              <a:buClr>
                <a:schemeClr val="dk1"/>
              </a:buClr>
              <a:buSzPts val="1400"/>
              <a:buFont typeface="Arial"/>
              <a:buNone/>
              <a:defRPr sz="2800">
                <a:solidFill>
                  <a:schemeClr val="dk1"/>
                </a:solidFill>
              </a:defRPr>
            </a:lvl7pPr>
            <a:lvl8pPr indent="0" lvl="7">
              <a:spcBef>
                <a:spcPts val="0"/>
              </a:spcBef>
              <a:buClr>
                <a:schemeClr val="dk1"/>
              </a:buClr>
              <a:buSzPts val="1400"/>
              <a:buFont typeface="Arial"/>
              <a:buNone/>
              <a:defRPr sz="2800">
                <a:solidFill>
                  <a:schemeClr val="dk1"/>
                </a:solidFill>
              </a:defRPr>
            </a:lvl8pPr>
            <a:lvl9pPr indent="0" lvl="8">
              <a:spcBef>
                <a:spcPts val="0"/>
              </a:spcBef>
              <a:buClr>
                <a:schemeClr val="dk1"/>
              </a:buClr>
              <a:buSzPts val="1400"/>
              <a:buFont typeface="Arial"/>
              <a:buNone/>
              <a:defRPr sz="2800">
                <a:solidFill>
                  <a:schemeClr val="dk1"/>
                </a:solidFill>
              </a:defRPr>
            </a:lvl9pPr>
          </a:lstStyle>
          <a:p/>
        </p:txBody>
      </p:sp>
      <p:sp>
        <p:nvSpPr>
          <p:cNvPr id="24" name="Shape 24"/>
          <p:cNvSpPr txBox="1"/>
          <p:nvPr>
            <p:ph idx="1" type="body"/>
          </p:nvPr>
        </p:nvSpPr>
        <p:spPr>
          <a:xfrm>
            <a:off x="311700" y="1536633"/>
            <a:ext cx="8520600" cy="4555200"/>
          </a:xfrm>
          <a:prstGeom prst="rect">
            <a:avLst/>
          </a:prstGeom>
          <a:noFill/>
          <a:ln>
            <a:noFill/>
          </a:ln>
        </p:spPr>
        <p:txBody>
          <a:bodyPr anchorCtr="0" anchor="t" bIns="91425" lIns="91425" rIns="91425" wrap="square" tIns="91425"/>
          <a:lstStyle>
            <a:lvl1pPr indent="0" lvl="0" marL="0" marR="0" rtl="0" algn="l">
              <a:lnSpc>
                <a:spcPct val="115000"/>
              </a:lnSpc>
              <a:spcBef>
                <a:spcPts val="0"/>
              </a:spcBef>
              <a:spcAft>
                <a:spcPts val="160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25" name="Shape 25"/>
          <p:cNvSpPr txBox="1"/>
          <p:nvPr>
            <p:ph idx="12" type="sldNum"/>
          </p:nvPr>
        </p:nvSpPr>
        <p:spPr>
          <a:xfrm>
            <a:off x="8472457" y="6217622"/>
            <a:ext cx="548700" cy="5247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6" name="Shape 26"/>
        <p:cNvGrpSpPr/>
        <p:nvPr/>
      </p:nvGrpSpPr>
      <p:grpSpPr>
        <a:xfrm>
          <a:off x="0" y="0"/>
          <a:ext cx="0" cy="0"/>
          <a:chOff x="0" y="0"/>
          <a:chExt cx="0" cy="0"/>
        </a:xfrm>
      </p:grpSpPr>
      <p:sp>
        <p:nvSpPr>
          <p:cNvPr id="27" name="Shape 27"/>
          <p:cNvSpPr txBox="1"/>
          <p:nvPr>
            <p:ph type="title"/>
          </p:nvPr>
        </p:nvSpPr>
        <p:spPr>
          <a:xfrm>
            <a:off x="311700" y="593366"/>
            <a:ext cx="8520600" cy="7635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SzPts val="1400"/>
              <a:buFont typeface="Arial"/>
              <a:buNone/>
              <a:defRPr sz="2800">
                <a:solidFill>
                  <a:schemeClr val="dk1"/>
                </a:solidFill>
              </a:defRPr>
            </a:lvl2pPr>
            <a:lvl3pPr indent="0" lvl="2">
              <a:spcBef>
                <a:spcPts val="0"/>
              </a:spcBef>
              <a:buClr>
                <a:schemeClr val="dk1"/>
              </a:buClr>
              <a:buSzPts val="1400"/>
              <a:buFont typeface="Arial"/>
              <a:buNone/>
              <a:defRPr sz="2800">
                <a:solidFill>
                  <a:schemeClr val="dk1"/>
                </a:solidFill>
              </a:defRPr>
            </a:lvl3pPr>
            <a:lvl4pPr indent="0" lvl="3">
              <a:spcBef>
                <a:spcPts val="0"/>
              </a:spcBef>
              <a:buClr>
                <a:schemeClr val="dk1"/>
              </a:buClr>
              <a:buSzPts val="1400"/>
              <a:buFont typeface="Arial"/>
              <a:buNone/>
              <a:defRPr sz="2800">
                <a:solidFill>
                  <a:schemeClr val="dk1"/>
                </a:solidFill>
              </a:defRPr>
            </a:lvl4pPr>
            <a:lvl5pPr indent="0" lvl="4">
              <a:spcBef>
                <a:spcPts val="0"/>
              </a:spcBef>
              <a:buClr>
                <a:schemeClr val="dk1"/>
              </a:buClr>
              <a:buSzPts val="1400"/>
              <a:buFont typeface="Arial"/>
              <a:buNone/>
              <a:defRPr sz="2800">
                <a:solidFill>
                  <a:schemeClr val="dk1"/>
                </a:solidFill>
              </a:defRPr>
            </a:lvl5pPr>
            <a:lvl6pPr indent="0" lvl="5">
              <a:spcBef>
                <a:spcPts val="0"/>
              </a:spcBef>
              <a:buClr>
                <a:schemeClr val="dk1"/>
              </a:buClr>
              <a:buSzPts val="1400"/>
              <a:buFont typeface="Arial"/>
              <a:buNone/>
              <a:defRPr sz="2800">
                <a:solidFill>
                  <a:schemeClr val="dk1"/>
                </a:solidFill>
              </a:defRPr>
            </a:lvl6pPr>
            <a:lvl7pPr indent="0" lvl="6">
              <a:spcBef>
                <a:spcPts val="0"/>
              </a:spcBef>
              <a:buClr>
                <a:schemeClr val="dk1"/>
              </a:buClr>
              <a:buSzPts val="1400"/>
              <a:buFont typeface="Arial"/>
              <a:buNone/>
              <a:defRPr sz="2800">
                <a:solidFill>
                  <a:schemeClr val="dk1"/>
                </a:solidFill>
              </a:defRPr>
            </a:lvl7pPr>
            <a:lvl8pPr indent="0" lvl="7">
              <a:spcBef>
                <a:spcPts val="0"/>
              </a:spcBef>
              <a:buClr>
                <a:schemeClr val="dk1"/>
              </a:buClr>
              <a:buSzPts val="1400"/>
              <a:buFont typeface="Arial"/>
              <a:buNone/>
              <a:defRPr sz="2800">
                <a:solidFill>
                  <a:schemeClr val="dk1"/>
                </a:solidFill>
              </a:defRPr>
            </a:lvl8pPr>
            <a:lvl9pPr indent="0" lvl="8">
              <a:spcBef>
                <a:spcPts val="0"/>
              </a:spcBef>
              <a:buClr>
                <a:schemeClr val="dk1"/>
              </a:buClr>
              <a:buSzPts val="1400"/>
              <a:buFont typeface="Arial"/>
              <a:buNone/>
              <a:defRPr sz="2800">
                <a:solidFill>
                  <a:schemeClr val="dk1"/>
                </a:solidFill>
              </a:defRPr>
            </a:lvl9pPr>
          </a:lstStyle>
          <a:p/>
        </p:txBody>
      </p:sp>
      <p:sp>
        <p:nvSpPr>
          <p:cNvPr id="28" name="Shape 28"/>
          <p:cNvSpPr txBox="1"/>
          <p:nvPr>
            <p:ph idx="1" type="body"/>
          </p:nvPr>
        </p:nvSpPr>
        <p:spPr>
          <a:xfrm>
            <a:off x="311700" y="1536633"/>
            <a:ext cx="3999900" cy="4555200"/>
          </a:xfrm>
          <a:prstGeom prst="rect">
            <a:avLst/>
          </a:prstGeom>
          <a:noFill/>
          <a:ln>
            <a:noFill/>
          </a:ln>
        </p:spPr>
        <p:txBody>
          <a:bodyPr anchorCtr="0" anchor="t" bIns="91425" lIns="91425" rIns="91425" wrap="square" tIns="91425"/>
          <a:lstStyle>
            <a:lvl1pPr indent="0" lvl="0" marL="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9pPr>
          </a:lstStyle>
          <a:p/>
        </p:txBody>
      </p:sp>
      <p:sp>
        <p:nvSpPr>
          <p:cNvPr id="29" name="Shape 29"/>
          <p:cNvSpPr txBox="1"/>
          <p:nvPr>
            <p:ph idx="2" type="body"/>
          </p:nvPr>
        </p:nvSpPr>
        <p:spPr>
          <a:xfrm>
            <a:off x="4832400" y="1536633"/>
            <a:ext cx="3999900" cy="4555200"/>
          </a:xfrm>
          <a:prstGeom prst="rect">
            <a:avLst/>
          </a:prstGeom>
          <a:noFill/>
          <a:ln>
            <a:noFill/>
          </a:ln>
        </p:spPr>
        <p:txBody>
          <a:bodyPr anchorCtr="0" anchor="t" bIns="91425" lIns="91425" rIns="91425" wrap="square" tIns="91425"/>
          <a:lstStyle>
            <a:lvl1pPr indent="0" lvl="0" marL="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9pPr>
          </a:lstStyle>
          <a:p/>
        </p:txBody>
      </p:sp>
      <p:sp>
        <p:nvSpPr>
          <p:cNvPr id="30" name="Shape 30"/>
          <p:cNvSpPr txBox="1"/>
          <p:nvPr>
            <p:ph idx="12" type="sldNum"/>
          </p:nvPr>
        </p:nvSpPr>
        <p:spPr>
          <a:xfrm>
            <a:off x="8472457" y="6217622"/>
            <a:ext cx="548700" cy="5247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11700" y="593366"/>
            <a:ext cx="8520600" cy="7635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SzPts val="1400"/>
              <a:buFont typeface="Arial"/>
              <a:buNone/>
              <a:defRPr sz="2800">
                <a:solidFill>
                  <a:schemeClr val="dk1"/>
                </a:solidFill>
              </a:defRPr>
            </a:lvl2pPr>
            <a:lvl3pPr indent="0" lvl="2">
              <a:spcBef>
                <a:spcPts val="0"/>
              </a:spcBef>
              <a:buClr>
                <a:schemeClr val="dk1"/>
              </a:buClr>
              <a:buSzPts val="1400"/>
              <a:buFont typeface="Arial"/>
              <a:buNone/>
              <a:defRPr sz="2800">
                <a:solidFill>
                  <a:schemeClr val="dk1"/>
                </a:solidFill>
              </a:defRPr>
            </a:lvl3pPr>
            <a:lvl4pPr indent="0" lvl="3">
              <a:spcBef>
                <a:spcPts val="0"/>
              </a:spcBef>
              <a:buClr>
                <a:schemeClr val="dk1"/>
              </a:buClr>
              <a:buSzPts val="1400"/>
              <a:buFont typeface="Arial"/>
              <a:buNone/>
              <a:defRPr sz="2800">
                <a:solidFill>
                  <a:schemeClr val="dk1"/>
                </a:solidFill>
              </a:defRPr>
            </a:lvl4pPr>
            <a:lvl5pPr indent="0" lvl="4">
              <a:spcBef>
                <a:spcPts val="0"/>
              </a:spcBef>
              <a:buClr>
                <a:schemeClr val="dk1"/>
              </a:buClr>
              <a:buSzPts val="1400"/>
              <a:buFont typeface="Arial"/>
              <a:buNone/>
              <a:defRPr sz="2800">
                <a:solidFill>
                  <a:schemeClr val="dk1"/>
                </a:solidFill>
              </a:defRPr>
            </a:lvl5pPr>
            <a:lvl6pPr indent="0" lvl="5">
              <a:spcBef>
                <a:spcPts val="0"/>
              </a:spcBef>
              <a:buClr>
                <a:schemeClr val="dk1"/>
              </a:buClr>
              <a:buSzPts val="1400"/>
              <a:buFont typeface="Arial"/>
              <a:buNone/>
              <a:defRPr sz="2800">
                <a:solidFill>
                  <a:schemeClr val="dk1"/>
                </a:solidFill>
              </a:defRPr>
            </a:lvl6pPr>
            <a:lvl7pPr indent="0" lvl="6">
              <a:spcBef>
                <a:spcPts val="0"/>
              </a:spcBef>
              <a:buClr>
                <a:schemeClr val="dk1"/>
              </a:buClr>
              <a:buSzPts val="1400"/>
              <a:buFont typeface="Arial"/>
              <a:buNone/>
              <a:defRPr sz="2800">
                <a:solidFill>
                  <a:schemeClr val="dk1"/>
                </a:solidFill>
              </a:defRPr>
            </a:lvl7pPr>
            <a:lvl8pPr indent="0" lvl="7">
              <a:spcBef>
                <a:spcPts val="0"/>
              </a:spcBef>
              <a:buClr>
                <a:schemeClr val="dk1"/>
              </a:buClr>
              <a:buSzPts val="1400"/>
              <a:buFont typeface="Arial"/>
              <a:buNone/>
              <a:defRPr sz="2800">
                <a:solidFill>
                  <a:schemeClr val="dk1"/>
                </a:solidFill>
              </a:defRPr>
            </a:lvl8pPr>
            <a:lvl9pPr indent="0" lvl="8">
              <a:spcBef>
                <a:spcPts val="0"/>
              </a:spcBef>
              <a:buClr>
                <a:schemeClr val="dk1"/>
              </a:buClr>
              <a:buSzPts val="1400"/>
              <a:buFont typeface="Arial"/>
              <a:buNone/>
              <a:defRPr sz="2800">
                <a:solidFill>
                  <a:schemeClr val="dk1"/>
                </a:solidFill>
              </a:defRPr>
            </a:lvl9pPr>
          </a:lstStyle>
          <a:p/>
        </p:txBody>
      </p:sp>
      <p:sp>
        <p:nvSpPr>
          <p:cNvPr id="33" name="Shape 33"/>
          <p:cNvSpPr txBox="1"/>
          <p:nvPr>
            <p:ph idx="12" type="sldNum"/>
          </p:nvPr>
        </p:nvSpPr>
        <p:spPr>
          <a:xfrm>
            <a:off x="8472457" y="6217622"/>
            <a:ext cx="548700" cy="5247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4" name="Shape 34"/>
        <p:cNvGrpSpPr/>
        <p:nvPr/>
      </p:nvGrpSpPr>
      <p:grpSpPr>
        <a:xfrm>
          <a:off x="0" y="0"/>
          <a:ext cx="0" cy="0"/>
          <a:chOff x="0" y="0"/>
          <a:chExt cx="0" cy="0"/>
        </a:xfrm>
      </p:grpSpPr>
      <p:sp>
        <p:nvSpPr>
          <p:cNvPr id="35" name="Shape 35"/>
          <p:cNvSpPr txBox="1"/>
          <p:nvPr>
            <p:ph type="title"/>
          </p:nvPr>
        </p:nvSpPr>
        <p:spPr>
          <a:xfrm>
            <a:off x="311700" y="740800"/>
            <a:ext cx="2808000" cy="10077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a:spcBef>
                <a:spcPts val="0"/>
              </a:spcBef>
              <a:buClr>
                <a:schemeClr val="dk1"/>
              </a:buClr>
              <a:buSzPts val="1400"/>
              <a:buFont typeface="Arial"/>
              <a:buNone/>
              <a:defRPr sz="2400">
                <a:solidFill>
                  <a:schemeClr val="dk1"/>
                </a:solidFill>
              </a:defRPr>
            </a:lvl2pPr>
            <a:lvl3pPr indent="0" lvl="2">
              <a:spcBef>
                <a:spcPts val="0"/>
              </a:spcBef>
              <a:buClr>
                <a:schemeClr val="dk1"/>
              </a:buClr>
              <a:buSzPts val="1400"/>
              <a:buFont typeface="Arial"/>
              <a:buNone/>
              <a:defRPr sz="2400">
                <a:solidFill>
                  <a:schemeClr val="dk1"/>
                </a:solidFill>
              </a:defRPr>
            </a:lvl3pPr>
            <a:lvl4pPr indent="0" lvl="3">
              <a:spcBef>
                <a:spcPts val="0"/>
              </a:spcBef>
              <a:buClr>
                <a:schemeClr val="dk1"/>
              </a:buClr>
              <a:buSzPts val="1400"/>
              <a:buFont typeface="Arial"/>
              <a:buNone/>
              <a:defRPr sz="2400">
                <a:solidFill>
                  <a:schemeClr val="dk1"/>
                </a:solidFill>
              </a:defRPr>
            </a:lvl4pPr>
            <a:lvl5pPr indent="0" lvl="4">
              <a:spcBef>
                <a:spcPts val="0"/>
              </a:spcBef>
              <a:buClr>
                <a:schemeClr val="dk1"/>
              </a:buClr>
              <a:buSzPts val="1400"/>
              <a:buFont typeface="Arial"/>
              <a:buNone/>
              <a:defRPr sz="2400">
                <a:solidFill>
                  <a:schemeClr val="dk1"/>
                </a:solidFill>
              </a:defRPr>
            </a:lvl5pPr>
            <a:lvl6pPr indent="0" lvl="5">
              <a:spcBef>
                <a:spcPts val="0"/>
              </a:spcBef>
              <a:buClr>
                <a:schemeClr val="dk1"/>
              </a:buClr>
              <a:buSzPts val="1400"/>
              <a:buFont typeface="Arial"/>
              <a:buNone/>
              <a:defRPr sz="2400">
                <a:solidFill>
                  <a:schemeClr val="dk1"/>
                </a:solidFill>
              </a:defRPr>
            </a:lvl6pPr>
            <a:lvl7pPr indent="0" lvl="6">
              <a:spcBef>
                <a:spcPts val="0"/>
              </a:spcBef>
              <a:buClr>
                <a:schemeClr val="dk1"/>
              </a:buClr>
              <a:buSzPts val="1400"/>
              <a:buFont typeface="Arial"/>
              <a:buNone/>
              <a:defRPr sz="2400">
                <a:solidFill>
                  <a:schemeClr val="dk1"/>
                </a:solidFill>
              </a:defRPr>
            </a:lvl7pPr>
            <a:lvl8pPr indent="0" lvl="7">
              <a:spcBef>
                <a:spcPts val="0"/>
              </a:spcBef>
              <a:buClr>
                <a:schemeClr val="dk1"/>
              </a:buClr>
              <a:buSzPts val="1400"/>
              <a:buFont typeface="Arial"/>
              <a:buNone/>
              <a:defRPr sz="2400">
                <a:solidFill>
                  <a:schemeClr val="dk1"/>
                </a:solidFill>
              </a:defRPr>
            </a:lvl8pPr>
            <a:lvl9pPr indent="0" lvl="8">
              <a:spcBef>
                <a:spcPts val="0"/>
              </a:spcBef>
              <a:buClr>
                <a:schemeClr val="dk1"/>
              </a:buClr>
              <a:buSzPts val="1400"/>
              <a:buFont typeface="Arial"/>
              <a:buNone/>
              <a:defRPr sz="2400">
                <a:solidFill>
                  <a:schemeClr val="dk1"/>
                </a:solidFill>
              </a:defRPr>
            </a:lvl9pPr>
          </a:lstStyle>
          <a:p/>
        </p:txBody>
      </p:sp>
      <p:sp>
        <p:nvSpPr>
          <p:cNvPr id="36" name="Shape 36"/>
          <p:cNvSpPr txBox="1"/>
          <p:nvPr>
            <p:ph idx="1" type="body"/>
          </p:nvPr>
        </p:nvSpPr>
        <p:spPr>
          <a:xfrm>
            <a:off x="311700" y="1852800"/>
            <a:ext cx="2808000" cy="4239300"/>
          </a:xfrm>
          <a:prstGeom prst="rect">
            <a:avLst/>
          </a:prstGeom>
          <a:noFill/>
          <a:ln>
            <a:noFill/>
          </a:ln>
        </p:spPr>
        <p:txBody>
          <a:bodyPr anchorCtr="0" anchor="t" bIns="91425" lIns="91425" rIns="91425" wrap="square" tIns="91425"/>
          <a:lstStyle>
            <a:lvl1pPr indent="0" lvl="0" marL="0" marR="0" rtl="0" algn="l">
              <a:lnSpc>
                <a:spcPct val="115000"/>
              </a:lnSpc>
              <a:spcBef>
                <a:spcPts val="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9pPr>
          </a:lstStyle>
          <a:p/>
        </p:txBody>
      </p:sp>
      <p:sp>
        <p:nvSpPr>
          <p:cNvPr id="37" name="Shape 37"/>
          <p:cNvSpPr txBox="1"/>
          <p:nvPr>
            <p:ph idx="12" type="sldNum"/>
          </p:nvPr>
        </p:nvSpPr>
        <p:spPr>
          <a:xfrm>
            <a:off x="8472457" y="6217622"/>
            <a:ext cx="548700" cy="5247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8" name="Shape 38"/>
        <p:cNvGrpSpPr/>
        <p:nvPr/>
      </p:nvGrpSpPr>
      <p:grpSpPr>
        <a:xfrm>
          <a:off x="0" y="0"/>
          <a:ext cx="0" cy="0"/>
          <a:chOff x="0" y="0"/>
          <a:chExt cx="0" cy="0"/>
        </a:xfrm>
      </p:grpSpPr>
      <p:sp>
        <p:nvSpPr>
          <p:cNvPr id="39" name="Shape 39"/>
          <p:cNvSpPr txBox="1"/>
          <p:nvPr>
            <p:ph type="title"/>
          </p:nvPr>
        </p:nvSpPr>
        <p:spPr>
          <a:xfrm>
            <a:off x="490250" y="600200"/>
            <a:ext cx="6367800" cy="54543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4800" u="none" cap="none" strike="noStrike">
                <a:solidFill>
                  <a:schemeClr val="dk1"/>
                </a:solidFill>
                <a:latin typeface="Arial"/>
                <a:ea typeface="Arial"/>
                <a:cs typeface="Arial"/>
                <a:sym typeface="Arial"/>
              </a:defRPr>
            </a:lvl1pPr>
            <a:lvl2pPr indent="0" lvl="1">
              <a:spcBef>
                <a:spcPts val="0"/>
              </a:spcBef>
              <a:buClr>
                <a:schemeClr val="dk1"/>
              </a:buClr>
              <a:buSzPts val="1400"/>
              <a:buFont typeface="Arial"/>
              <a:buNone/>
              <a:defRPr sz="4800">
                <a:solidFill>
                  <a:schemeClr val="dk1"/>
                </a:solidFill>
              </a:defRPr>
            </a:lvl2pPr>
            <a:lvl3pPr indent="0" lvl="2">
              <a:spcBef>
                <a:spcPts val="0"/>
              </a:spcBef>
              <a:buClr>
                <a:schemeClr val="dk1"/>
              </a:buClr>
              <a:buSzPts val="1400"/>
              <a:buFont typeface="Arial"/>
              <a:buNone/>
              <a:defRPr sz="4800">
                <a:solidFill>
                  <a:schemeClr val="dk1"/>
                </a:solidFill>
              </a:defRPr>
            </a:lvl3pPr>
            <a:lvl4pPr indent="0" lvl="3">
              <a:spcBef>
                <a:spcPts val="0"/>
              </a:spcBef>
              <a:buClr>
                <a:schemeClr val="dk1"/>
              </a:buClr>
              <a:buSzPts val="1400"/>
              <a:buFont typeface="Arial"/>
              <a:buNone/>
              <a:defRPr sz="4800">
                <a:solidFill>
                  <a:schemeClr val="dk1"/>
                </a:solidFill>
              </a:defRPr>
            </a:lvl4pPr>
            <a:lvl5pPr indent="0" lvl="4">
              <a:spcBef>
                <a:spcPts val="0"/>
              </a:spcBef>
              <a:buClr>
                <a:schemeClr val="dk1"/>
              </a:buClr>
              <a:buSzPts val="1400"/>
              <a:buFont typeface="Arial"/>
              <a:buNone/>
              <a:defRPr sz="4800">
                <a:solidFill>
                  <a:schemeClr val="dk1"/>
                </a:solidFill>
              </a:defRPr>
            </a:lvl5pPr>
            <a:lvl6pPr indent="0" lvl="5">
              <a:spcBef>
                <a:spcPts val="0"/>
              </a:spcBef>
              <a:buClr>
                <a:schemeClr val="dk1"/>
              </a:buClr>
              <a:buSzPts val="1400"/>
              <a:buFont typeface="Arial"/>
              <a:buNone/>
              <a:defRPr sz="4800">
                <a:solidFill>
                  <a:schemeClr val="dk1"/>
                </a:solidFill>
              </a:defRPr>
            </a:lvl6pPr>
            <a:lvl7pPr indent="0" lvl="6">
              <a:spcBef>
                <a:spcPts val="0"/>
              </a:spcBef>
              <a:buClr>
                <a:schemeClr val="dk1"/>
              </a:buClr>
              <a:buSzPts val="1400"/>
              <a:buFont typeface="Arial"/>
              <a:buNone/>
              <a:defRPr sz="4800">
                <a:solidFill>
                  <a:schemeClr val="dk1"/>
                </a:solidFill>
              </a:defRPr>
            </a:lvl7pPr>
            <a:lvl8pPr indent="0" lvl="7">
              <a:spcBef>
                <a:spcPts val="0"/>
              </a:spcBef>
              <a:buClr>
                <a:schemeClr val="dk1"/>
              </a:buClr>
              <a:buSzPts val="1400"/>
              <a:buFont typeface="Arial"/>
              <a:buNone/>
              <a:defRPr sz="4800">
                <a:solidFill>
                  <a:schemeClr val="dk1"/>
                </a:solidFill>
              </a:defRPr>
            </a:lvl8pPr>
            <a:lvl9pPr indent="0" lvl="8">
              <a:spcBef>
                <a:spcPts val="0"/>
              </a:spcBef>
              <a:buClr>
                <a:schemeClr val="dk1"/>
              </a:buClr>
              <a:buSzPts val="1400"/>
              <a:buFont typeface="Arial"/>
              <a:buNone/>
              <a:defRPr sz="4800">
                <a:solidFill>
                  <a:schemeClr val="dk1"/>
                </a:solidFill>
              </a:defRPr>
            </a:lvl9pPr>
          </a:lstStyle>
          <a:p/>
        </p:txBody>
      </p:sp>
      <p:sp>
        <p:nvSpPr>
          <p:cNvPr id="40" name="Shape 40"/>
          <p:cNvSpPr txBox="1"/>
          <p:nvPr>
            <p:ph idx="12" type="sldNum"/>
          </p:nvPr>
        </p:nvSpPr>
        <p:spPr>
          <a:xfrm>
            <a:off x="8472457" y="6217622"/>
            <a:ext cx="548700" cy="5247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166"/>
            <a:ext cx="4572000" cy="6858000"/>
          </a:xfrm>
          <a:prstGeom prst="rect">
            <a:avLst/>
          </a:prstGeom>
          <a:solidFill>
            <a:schemeClr val="lt2"/>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3" name="Shape 43"/>
          <p:cNvSpPr txBox="1"/>
          <p:nvPr>
            <p:ph type="title"/>
          </p:nvPr>
        </p:nvSpPr>
        <p:spPr>
          <a:xfrm>
            <a:off x="265500" y="1644233"/>
            <a:ext cx="4045200" cy="19764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chemeClr val="dk1"/>
              </a:buClr>
              <a:buSzPts val="1400"/>
              <a:buFont typeface="Arial"/>
              <a:buNone/>
              <a:defRPr b="0" i="0" sz="4200" u="none" cap="none" strike="noStrike">
                <a:solidFill>
                  <a:schemeClr val="dk1"/>
                </a:solidFill>
                <a:latin typeface="Arial"/>
                <a:ea typeface="Arial"/>
                <a:cs typeface="Arial"/>
                <a:sym typeface="Arial"/>
              </a:defRPr>
            </a:lvl1pPr>
            <a:lvl2pPr indent="0" lvl="1" algn="ctr">
              <a:spcBef>
                <a:spcPts val="0"/>
              </a:spcBef>
              <a:buClr>
                <a:schemeClr val="dk1"/>
              </a:buClr>
              <a:buSzPts val="1400"/>
              <a:buFont typeface="Arial"/>
              <a:buNone/>
              <a:defRPr sz="4200">
                <a:solidFill>
                  <a:schemeClr val="dk1"/>
                </a:solidFill>
              </a:defRPr>
            </a:lvl2pPr>
            <a:lvl3pPr indent="0" lvl="2" algn="ctr">
              <a:spcBef>
                <a:spcPts val="0"/>
              </a:spcBef>
              <a:buClr>
                <a:schemeClr val="dk1"/>
              </a:buClr>
              <a:buSzPts val="1400"/>
              <a:buFont typeface="Arial"/>
              <a:buNone/>
              <a:defRPr sz="4200">
                <a:solidFill>
                  <a:schemeClr val="dk1"/>
                </a:solidFill>
              </a:defRPr>
            </a:lvl3pPr>
            <a:lvl4pPr indent="0" lvl="3" algn="ctr">
              <a:spcBef>
                <a:spcPts val="0"/>
              </a:spcBef>
              <a:buClr>
                <a:schemeClr val="dk1"/>
              </a:buClr>
              <a:buSzPts val="1400"/>
              <a:buFont typeface="Arial"/>
              <a:buNone/>
              <a:defRPr sz="4200">
                <a:solidFill>
                  <a:schemeClr val="dk1"/>
                </a:solidFill>
              </a:defRPr>
            </a:lvl4pPr>
            <a:lvl5pPr indent="0" lvl="4" algn="ctr">
              <a:spcBef>
                <a:spcPts val="0"/>
              </a:spcBef>
              <a:buClr>
                <a:schemeClr val="dk1"/>
              </a:buClr>
              <a:buSzPts val="1400"/>
              <a:buFont typeface="Arial"/>
              <a:buNone/>
              <a:defRPr sz="4200">
                <a:solidFill>
                  <a:schemeClr val="dk1"/>
                </a:solidFill>
              </a:defRPr>
            </a:lvl5pPr>
            <a:lvl6pPr indent="0" lvl="5" algn="ctr">
              <a:spcBef>
                <a:spcPts val="0"/>
              </a:spcBef>
              <a:buClr>
                <a:schemeClr val="dk1"/>
              </a:buClr>
              <a:buSzPts val="1400"/>
              <a:buFont typeface="Arial"/>
              <a:buNone/>
              <a:defRPr sz="4200">
                <a:solidFill>
                  <a:schemeClr val="dk1"/>
                </a:solidFill>
              </a:defRPr>
            </a:lvl6pPr>
            <a:lvl7pPr indent="0" lvl="6" algn="ctr">
              <a:spcBef>
                <a:spcPts val="0"/>
              </a:spcBef>
              <a:buClr>
                <a:schemeClr val="dk1"/>
              </a:buClr>
              <a:buSzPts val="1400"/>
              <a:buFont typeface="Arial"/>
              <a:buNone/>
              <a:defRPr sz="4200">
                <a:solidFill>
                  <a:schemeClr val="dk1"/>
                </a:solidFill>
              </a:defRPr>
            </a:lvl7pPr>
            <a:lvl8pPr indent="0" lvl="7" algn="ctr">
              <a:spcBef>
                <a:spcPts val="0"/>
              </a:spcBef>
              <a:buClr>
                <a:schemeClr val="dk1"/>
              </a:buClr>
              <a:buSzPts val="1400"/>
              <a:buFont typeface="Arial"/>
              <a:buNone/>
              <a:defRPr sz="4200">
                <a:solidFill>
                  <a:schemeClr val="dk1"/>
                </a:solidFill>
              </a:defRPr>
            </a:lvl8pPr>
            <a:lvl9pPr indent="0" lvl="8" algn="ctr">
              <a:spcBef>
                <a:spcPts val="0"/>
              </a:spcBef>
              <a:buClr>
                <a:schemeClr val="dk1"/>
              </a:buClr>
              <a:buSzPts val="1400"/>
              <a:buFont typeface="Arial"/>
              <a:buNone/>
              <a:defRPr sz="4200">
                <a:solidFill>
                  <a:schemeClr val="dk1"/>
                </a:solidFill>
              </a:defRPr>
            </a:lvl9pPr>
          </a:lstStyle>
          <a:p/>
        </p:txBody>
      </p:sp>
      <p:sp>
        <p:nvSpPr>
          <p:cNvPr id="44" name="Shape 44"/>
          <p:cNvSpPr txBox="1"/>
          <p:nvPr>
            <p:ph idx="1" type="subTitle"/>
          </p:nvPr>
        </p:nvSpPr>
        <p:spPr>
          <a:xfrm>
            <a:off x="265500" y="3737433"/>
            <a:ext cx="4045200" cy="16467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1pPr>
            <a:lvl2pPr indent="0" lvl="1" marL="4572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2pPr>
            <a:lvl3pPr indent="0" lvl="2" marL="9144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3pPr>
            <a:lvl4pPr indent="0" lvl="3" marL="13716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4pPr>
            <a:lvl5pPr indent="0" lvl="4" marL="18288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5pPr>
            <a:lvl6pPr indent="0" lvl="5" marL="22860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6pPr>
            <a:lvl7pPr indent="0" lvl="6" marL="27432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7pPr>
            <a:lvl8pPr indent="0" lvl="7" marL="32004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8pPr>
            <a:lvl9pPr indent="0" lvl="8" marL="36576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9pPr>
          </a:lstStyle>
          <a:p/>
        </p:txBody>
      </p:sp>
      <p:sp>
        <p:nvSpPr>
          <p:cNvPr id="45" name="Shape 45"/>
          <p:cNvSpPr txBox="1"/>
          <p:nvPr>
            <p:ph idx="2" type="body"/>
          </p:nvPr>
        </p:nvSpPr>
        <p:spPr>
          <a:xfrm>
            <a:off x="4939500" y="965433"/>
            <a:ext cx="3837000" cy="4926900"/>
          </a:xfrm>
          <a:prstGeom prst="rect">
            <a:avLst/>
          </a:prstGeom>
          <a:noFill/>
          <a:ln>
            <a:noFill/>
          </a:ln>
        </p:spPr>
        <p:txBody>
          <a:bodyPr anchorCtr="0" anchor="ctr" bIns="91425" lIns="91425" rIns="91425" wrap="square" tIns="91425"/>
          <a:lstStyle>
            <a:lvl1pPr indent="0" lvl="0" marL="0" marR="0" rtl="0" algn="l">
              <a:lnSpc>
                <a:spcPct val="115000"/>
              </a:lnSpc>
              <a:spcBef>
                <a:spcPts val="0"/>
              </a:spcBef>
              <a:spcAft>
                <a:spcPts val="160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46" name="Shape 46"/>
          <p:cNvSpPr txBox="1"/>
          <p:nvPr>
            <p:ph idx="12" type="sldNum"/>
          </p:nvPr>
        </p:nvSpPr>
        <p:spPr>
          <a:xfrm>
            <a:off x="8472457" y="6217622"/>
            <a:ext cx="548700" cy="5247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6"/>
            <a:ext cx="8520600" cy="7635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SzPts val="1400"/>
              <a:buFont typeface="Arial"/>
              <a:buNone/>
              <a:defRPr sz="2800">
                <a:solidFill>
                  <a:schemeClr val="dk1"/>
                </a:solidFill>
              </a:defRPr>
            </a:lvl2pPr>
            <a:lvl3pPr indent="0" lvl="2">
              <a:spcBef>
                <a:spcPts val="0"/>
              </a:spcBef>
              <a:buClr>
                <a:schemeClr val="dk1"/>
              </a:buClr>
              <a:buSzPts val="1400"/>
              <a:buFont typeface="Arial"/>
              <a:buNone/>
              <a:defRPr sz="2800">
                <a:solidFill>
                  <a:schemeClr val="dk1"/>
                </a:solidFill>
              </a:defRPr>
            </a:lvl3pPr>
            <a:lvl4pPr indent="0" lvl="3">
              <a:spcBef>
                <a:spcPts val="0"/>
              </a:spcBef>
              <a:buClr>
                <a:schemeClr val="dk1"/>
              </a:buClr>
              <a:buSzPts val="1400"/>
              <a:buFont typeface="Arial"/>
              <a:buNone/>
              <a:defRPr sz="2800">
                <a:solidFill>
                  <a:schemeClr val="dk1"/>
                </a:solidFill>
              </a:defRPr>
            </a:lvl4pPr>
            <a:lvl5pPr indent="0" lvl="4">
              <a:spcBef>
                <a:spcPts val="0"/>
              </a:spcBef>
              <a:buClr>
                <a:schemeClr val="dk1"/>
              </a:buClr>
              <a:buSzPts val="1400"/>
              <a:buFont typeface="Arial"/>
              <a:buNone/>
              <a:defRPr sz="2800">
                <a:solidFill>
                  <a:schemeClr val="dk1"/>
                </a:solidFill>
              </a:defRPr>
            </a:lvl5pPr>
            <a:lvl6pPr indent="0" lvl="5">
              <a:spcBef>
                <a:spcPts val="0"/>
              </a:spcBef>
              <a:buClr>
                <a:schemeClr val="dk1"/>
              </a:buClr>
              <a:buSzPts val="1400"/>
              <a:buFont typeface="Arial"/>
              <a:buNone/>
              <a:defRPr sz="2800">
                <a:solidFill>
                  <a:schemeClr val="dk1"/>
                </a:solidFill>
              </a:defRPr>
            </a:lvl6pPr>
            <a:lvl7pPr indent="0" lvl="6">
              <a:spcBef>
                <a:spcPts val="0"/>
              </a:spcBef>
              <a:buClr>
                <a:schemeClr val="dk1"/>
              </a:buClr>
              <a:buSzPts val="1400"/>
              <a:buFont typeface="Arial"/>
              <a:buNone/>
              <a:defRPr sz="2800">
                <a:solidFill>
                  <a:schemeClr val="dk1"/>
                </a:solidFill>
              </a:defRPr>
            </a:lvl7pPr>
            <a:lvl8pPr indent="0" lvl="7">
              <a:spcBef>
                <a:spcPts val="0"/>
              </a:spcBef>
              <a:buClr>
                <a:schemeClr val="dk1"/>
              </a:buClr>
              <a:buSzPts val="1400"/>
              <a:buFont typeface="Arial"/>
              <a:buNone/>
              <a:defRPr sz="2800">
                <a:solidFill>
                  <a:schemeClr val="dk1"/>
                </a:solidFill>
              </a:defRPr>
            </a:lvl8pPr>
            <a:lvl9pPr indent="0" lvl="8">
              <a:spcBef>
                <a:spcPts val="0"/>
              </a:spcBef>
              <a:buClr>
                <a:schemeClr val="dk1"/>
              </a:buClr>
              <a:buSzPts val="1400"/>
              <a:buFont typeface="Arial"/>
              <a:buNone/>
              <a:defRPr sz="2800">
                <a:solidFill>
                  <a:schemeClr val="dk1"/>
                </a:solidFill>
              </a:defRPr>
            </a:lvl9pPr>
          </a:lstStyle>
          <a:p/>
        </p:txBody>
      </p:sp>
      <p:sp>
        <p:nvSpPr>
          <p:cNvPr id="7" name="Shape 7"/>
          <p:cNvSpPr txBox="1"/>
          <p:nvPr>
            <p:ph idx="1" type="body"/>
          </p:nvPr>
        </p:nvSpPr>
        <p:spPr>
          <a:xfrm>
            <a:off x="311700" y="1536633"/>
            <a:ext cx="8520600" cy="4555200"/>
          </a:xfrm>
          <a:prstGeom prst="rect">
            <a:avLst/>
          </a:prstGeom>
          <a:noFill/>
          <a:ln>
            <a:noFill/>
          </a:ln>
        </p:spPr>
        <p:txBody>
          <a:bodyPr anchorCtr="0" anchor="t" bIns="91425" lIns="91425" rIns="91425" wrap="square" tIns="91425"/>
          <a:lstStyle>
            <a:lvl1pPr indent="0" lvl="0" marL="0" marR="0" rtl="0" algn="l">
              <a:lnSpc>
                <a:spcPct val="115000"/>
              </a:lnSpc>
              <a:spcBef>
                <a:spcPts val="0"/>
              </a:spcBef>
              <a:spcAft>
                <a:spcPts val="160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8" name="Shape 8"/>
          <p:cNvSpPr txBox="1"/>
          <p:nvPr>
            <p:ph idx="12" type="sldNum"/>
          </p:nvPr>
        </p:nvSpPr>
        <p:spPr>
          <a:xfrm>
            <a:off x="8472457" y="6217622"/>
            <a:ext cx="548700" cy="5247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US" sz="1000" u="none" cap="none" strike="noStrike">
                <a:solidFill>
                  <a:schemeClr val="dk2"/>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Shape 60"/>
          <p:cNvSpPr txBox="1"/>
          <p:nvPr/>
        </p:nvSpPr>
        <p:spPr>
          <a:xfrm flipH="1" rot="10800000">
            <a:off x="0" y="6858135"/>
            <a:ext cx="9144000" cy="459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rIns="91375" wrap="square" tIns="456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Arial"/>
              <a:ea typeface="Arial"/>
              <a:cs typeface="Arial"/>
              <a:sym typeface="Arial"/>
            </a:endParaRPr>
          </a:p>
        </p:txBody>
      </p:sp>
      <p:sp>
        <p:nvSpPr>
          <p:cNvPr id="61" name="Shape 61"/>
          <p:cNvSpPr txBox="1"/>
          <p:nvPr/>
        </p:nvSpPr>
        <p:spPr>
          <a:xfrm>
            <a:off x="0" y="230150"/>
            <a:ext cx="9144000" cy="739800"/>
          </a:xfrm>
          <a:prstGeom prst="rect">
            <a:avLst/>
          </a:prstGeom>
          <a:solidFill>
            <a:srgbClr val="FFFFFF">
              <a:alpha val="33080"/>
            </a:srgbClr>
          </a:solid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17375E"/>
              </a:buClr>
              <a:buFont typeface="Times New Roman"/>
              <a:buNone/>
            </a:pPr>
            <a:r>
              <a:rPr b="1" lang="en-US" sz="4200">
                <a:solidFill>
                  <a:srgbClr val="FFFFFF"/>
                </a:solidFill>
                <a:latin typeface="Ubuntu"/>
                <a:ea typeface="Ubuntu"/>
                <a:cs typeface="Ubuntu"/>
                <a:sym typeface="Ubuntu"/>
              </a:rPr>
              <a:t>P  A  W  N</a:t>
            </a:r>
          </a:p>
        </p:txBody>
      </p:sp>
      <p:sp>
        <p:nvSpPr>
          <p:cNvPr id="62" name="Shape 62"/>
          <p:cNvSpPr txBox="1"/>
          <p:nvPr>
            <p:ph idx="1" type="body"/>
          </p:nvPr>
        </p:nvSpPr>
        <p:spPr>
          <a:xfrm>
            <a:off x="0" y="4121475"/>
            <a:ext cx="9144000" cy="2736600"/>
          </a:xfrm>
          <a:prstGeom prst="rect">
            <a:avLst/>
          </a:prstGeom>
          <a:solidFill>
            <a:srgbClr val="000000">
              <a:alpha val="40770"/>
            </a:srgbClr>
          </a:solidFill>
          <a:ln>
            <a:noFill/>
          </a:ln>
        </p:spPr>
        <p:txBody>
          <a:bodyPr anchorCtr="0" anchor="t" bIns="45675" lIns="91375" rIns="91375" wrap="square" tIns="45675">
            <a:noAutofit/>
          </a:bodyPr>
          <a:lstStyle/>
          <a:p>
            <a:pPr indent="0" lvl="0" marL="0" marR="0" rtl="0" algn="ctr">
              <a:lnSpc>
                <a:spcPct val="100000"/>
              </a:lnSpc>
              <a:spcBef>
                <a:spcPts val="560"/>
              </a:spcBef>
              <a:spcAft>
                <a:spcPts val="0"/>
              </a:spcAft>
              <a:buClr>
                <a:schemeClr val="dk1"/>
              </a:buClr>
              <a:buFont typeface="Arial"/>
              <a:buNone/>
            </a:pPr>
            <a:r>
              <a:rPr lang="en-US" sz="3000">
                <a:solidFill>
                  <a:srgbClr val="FFFFFF"/>
                </a:solidFill>
                <a:latin typeface="Ubuntu"/>
                <a:ea typeface="Ubuntu"/>
                <a:cs typeface="Ubuntu"/>
                <a:sym typeface="Ubuntu"/>
              </a:rPr>
              <a:t>T E A M </a:t>
            </a:r>
          </a:p>
          <a:p>
            <a:pPr indent="0" lvl="0" marL="0" marR="0" rtl="0" algn="ctr">
              <a:lnSpc>
                <a:spcPct val="100000"/>
              </a:lnSpc>
              <a:spcBef>
                <a:spcPts val="560"/>
              </a:spcBef>
              <a:spcAft>
                <a:spcPts val="0"/>
              </a:spcAft>
              <a:buClr>
                <a:schemeClr val="dk1"/>
              </a:buClr>
              <a:buFont typeface="Arial"/>
              <a:buNone/>
            </a:pPr>
            <a:r>
              <a:rPr lang="en-US" sz="2000">
                <a:solidFill>
                  <a:srgbClr val="FFFFFF"/>
                </a:solidFill>
                <a:latin typeface="Ubuntu"/>
                <a:ea typeface="Ubuntu"/>
                <a:cs typeface="Ubuntu"/>
                <a:sym typeface="Ubuntu"/>
              </a:rPr>
              <a:t>Connor Pryor</a:t>
            </a:r>
            <a:r>
              <a:rPr i="0" lang="en-US" sz="2000" u="none" cap="none" strike="noStrike">
                <a:solidFill>
                  <a:srgbClr val="FFFFFF"/>
                </a:solidFill>
                <a:latin typeface="Ubuntu"/>
                <a:ea typeface="Ubuntu"/>
                <a:cs typeface="Ubuntu"/>
                <a:sym typeface="Ubuntu"/>
              </a:rPr>
              <a:t> [Product Owner]</a:t>
            </a:r>
          </a:p>
          <a:p>
            <a:pPr indent="0" lvl="0" marL="0" marR="0" rtl="0" algn="ctr">
              <a:lnSpc>
                <a:spcPct val="115000"/>
              </a:lnSpc>
              <a:spcBef>
                <a:spcPts val="560"/>
              </a:spcBef>
              <a:spcAft>
                <a:spcPts val="0"/>
              </a:spcAft>
              <a:buClr>
                <a:schemeClr val="dk1"/>
              </a:buClr>
              <a:buFont typeface="Arial"/>
              <a:buNone/>
            </a:pPr>
            <a:r>
              <a:rPr lang="en-US" sz="2000">
                <a:solidFill>
                  <a:srgbClr val="FFFFFF"/>
                </a:solidFill>
                <a:latin typeface="Ubuntu"/>
                <a:ea typeface="Ubuntu"/>
                <a:cs typeface="Ubuntu"/>
                <a:sym typeface="Ubuntu"/>
              </a:rPr>
              <a:t>Jacob Katzeff</a:t>
            </a:r>
          </a:p>
          <a:p>
            <a:pPr indent="0" lvl="0" marL="0" marR="0" rtl="0" algn="ctr">
              <a:lnSpc>
                <a:spcPct val="100000"/>
              </a:lnSpc>
              <a:spcBef>
                <a:spcPts val="560"/>
              </a:spcBef>
              <a:spcAft>
                <a:spcPts val="0"/>
              </a:spcAft>
              <a:buClr>
                <a:schemeClr val="dk1"/>
              </a:buClr>
              <a:buFont typeface="Arial"/>
              <a:buNone/>
            </a:pPr>
            <a:r>
              <a:rPr lang="en-US" sz="2000">
                <a:solidFill>
                  <a:srgbClr val="FFFFFF"/>
                </a:solidFill>
                <a:latin typeface="Ubuntu"/>
                <a:ea typeface="Ubuntu"/>
                <a:cs typeface="Ubuntu"/>
                <a:sym typeface="Ubuntu"/>
              </a:rPr>
              <a:t>Erik Koenitzer</a:t>
            </a:r>
          </a:p>
          <a:p>
            <a:pPr indent="0" lvl="0" marL="0" marR="0" rtl="0" algn="ctr">
              <a:lnSpc>
                <a:spcPct val="100000"/>
              </a:lnSpc>
              <a:spcBef>
                <a:spcPts val="560"/>
              </a:spcBef>
              <a:spcAft>
                <a:spcPts val="0"/>
              </a:spcAft>
              <a:buClr>
                <a:schemeClr val="dk1"/>
              </a:buClr>
              <a:buFont typeface="Arial"/>
              <a:buNone/>
            </a:pPr>
            <a:r>
              <a:rPr lang="en-US" sz="2000">
                <a:solidFill>
                  <a:srgbClr val="FFFFFF"/>
                </a:solidFill>
                <a:latin typeface="Ubuntu"/>
                <a:ea typeface="Ubuntu"/>
                <a:cs typeface="Ubuntu"/>
                <a:sym typeface="Ubuntu"/>
              </a:rPr>
              <a:t>David McLellan</a:t>
            </a:r>
          </a:p>
          <a:p>
            <a:pPr indent="0" lvl="0" marL="0" marR="0" rtl="0" algn="ctr">
              <a:lnSpc>
                <a:spcPct val="100000"/>
              </a:lnSpc>
              <a:spcBef>
                <a:spcPts val="560"/>
              </a:spcBef>
              <a:spcAft>
                <a:spcPts val="0"/>
              </a:spcAft>
              <a:buClr>
                <a:schemeClr val="dk1"/>
              </a:buClr>
              <a:buFont typeface="Arial"/>
              <a:buNone/>
            </a:pPr>
            <a:r>
              <a:rPr i="0" lang="en-US" sz="2000" u="none" cap="none" strike="noStrike">
                <a:solidFill>
                  <a:srgbClr val="FFFFFF"/>
                </a:solidFill>
                <a:latin typeface="Ubuntu"/>
                <a:ea typeface="Ubuntu"/>
                <a:cs typeface="Ubuntu"/>
                <a:sym typeface="Ubuntu"/>
              </a:rPr>
              <a:t>Aishni Parab </a:t>
            </a:r>
          </a:p>
          <a:p>
            <a:pPr indent="0" lvl="0" marL="0" marR="0" rtl="0" algn="ctr">
              <a:lnSpc>
                <a:spcPct val="100000"/>
              </a:lnSpc>
              <a:spcBef>
                <a:spcPts val="400"/>
              </a:spcBef>
              <a:spcAft>
                <a:spcPts val="0"/>
              </a:spcAft>
              <a:buClr>
                <a:schemeClr val="dk1"/>
              </a:buClr>
              <a:buFont typeface="Arial"/>
              <a:buNone/>
            </a:pPr>
            <a:r>
              <a:t/>
            </a:r>
            <a:endParaRPr i="0" sz="2400" u="none" cap="none" strike="noStrike">
              <a:solidFill>
                <a:srgbClr val="FFFFFF"/>
              </a:solidFill>
              <a:latin typeface="Ubuntu"/>
              <a:ea typeface="Ubuntu"/>
              <a:cs typeface="Ubuntu"/>
              <a:sym typeface="Ubuntu"/>
            </a:endParaRPr>
          </a:p>
          <a:p>
            <a:pPr indent="0" lvl="0" marL="0" marR="0" rtl="0" algn="ctr">
              <a:lnSpc>
                <a:spcPct val="100000"/>
              </a:lnSpc>
              <a:spcBef>
                <a:spcPts val="400"/>
              </a:spcBef>
              <a:spcAft>
                <a:spcPts val="0"/>
              </a:spcAft>
              <a:buClr>
                <a:schemeClr val="dk1"/>
              </a:buClr>
              <a:buFont typeface="Arial"/>
              <a:buNone/>
            </a:pPr>
            <a:r>
              <a:t/>
            </a:r>
            <a:endParaRPr b="1" i="0" sz="2400" u="none" cap="none" strike="noStrike">
              <a:solidFill>
                <a:srgbClr val="FFFFFF"/>
              </a:solidFill>
              <a:latin typeface="Ubuntu"/>
              <a:ea typeface="Ubuntu"/>
              <a:cs typeface="Ubuntu"/>
              <a:sym typeface="Ubuntu"/>
            </a:endParaRPr>
          </a:p>
          <a:p>
            <a:pPr indent="0" lvl="0" marL="0" marR="0" rtl="0" algn="ctr">
              <a:lnSpc>
                <a:spcPct val="100000"/>
              </a:lnSpc>
              <a:spcBef>
                <a:spcPts val="560"/>
              </a:spcBef>
              <a:spcAft>
                <a:spcPts val="0"/>
              </a:spcAft>
              <a:buClr>
                <a:schemeClr val="dk1"/>
              </a:buClr>
              <a:buFont typeface="Arial"/>
              <a:buNone/>
            </a:pPr>
            <a:r>
              <a:t/>
            </a:r>
            <a:endParaRPr b="1" i="0" sz="2400" u="none" cap="none" strike="noStrike">
              <a:solidFill>
                <a:srgbClr val="FFFFFF"/>
              </a:solidFill>
              <a:latin typeface="Ubuntu"/>
              <a:ea typeface="Ubuntu"/>
              <a:cs typeface="Ubuntu"/>
              <a:sym typeface="Ubuntu"/>
            </a:endParaRPr>
          </a:p>
          <a:p>
            <a:pPr indent="0" lvl="0" marL="0" marR="0" rtl="0" algn="ctr">
              <a:lnSpc>
                <a:spcPct val="100000"/>
              </a:lnSpc>
              <a:spcBef>
                <a:spcPts val="640"/>
              </a:spcBef>
              <a:spcAft>
                <a:spcPts val="0"/>
              </a:spcAft>
              <a:buClr>
                <a:schemeClr val="dk1"/>
              </a:buClr>
              <a:buFont typeface="Arial"/>
              <a:buNone/>
            </a:pPr>
            <a:r>
              <a:t/>
            </a:r>
            <a:endParaRPr b="1" i="0" sz="2400" u="none" cap="none" strike="noStrike">
              <a:solidFill>
                <a:srgbClr val="FFFFFF"/>
              </a:solidFill>
              <a:latin typeface="Ubuntu"/>
              <a:ea typeface="Ubuntu"/>
              <a:cs typeface="Ubuntu"/>
              <a:sym typeface="Ubuntu"/>
            </a:endParaRPr>
          </a:p>
        </p:txBody>
      </p:sp>
      <p:sp>
        <p:nvSpPr>
          <p:cNvPr id="63" name="Shape 63"/>
          <p:cNvSpPr txBox="1"/>
          <p:nvPr>
            <p:ph type="title"/>
          </p:nvPr>
        </p:nvSpPr>
        <p:spPr>
          <a:xfrm>
            <a:off x="0" y="1076575"/>
            <a:ext cx="9144000" cy="361500"/>
          </a:xfrm>
          <a:prstGeom prst="rect">
            <a:avLst/>
          </a:prstGeom>
          <a:solidFill>
            <a:srgbClr val="FFFFFF">
              <a:alpha val="32940"/>
            </a:srgbClr>
          </a:solidFill>
          <a:ln>
            <a:noFill/>
          </a:ln>
        </p:spPr>
        <p:txBody>
          <a:bodyPr anchorCtr="0" anchor="t" bIns="45675" lIns="91375" rIns="91375" wrap="square" tIns="45675">
            <a:noAutofit/>
          </a:bodyPr>
          <a:lstStyle/>
          <a:p>
            <a:pPr indent="0" lvl="0" marL="0" marR="0" rtl="0">
              <a:lnSpc>
                <a:spcPct val="100000"/>
              </a:lnSpc>
              <a:spcBef>
                <a:spcPts val="0"/>
              </a:spcBef>
              <a:spcAft>
                <a:spcPts val="0"/>
              </a:spcAft>
              <a:buClr>
                <a:schemeClr val="dk1"/>
              </a:buClr>
              <a:buFont typeface="Times New Roman"/>
              <a:buNone/>
            </a:pPr>
            <a:r>
              <a:rPr lang="en-US" sz="2000">
                <a:solidFill>
                  <a:srgbClr val="FFFFFF"/>
                </a:solidFill>
                <a:latin typeface="Ubuntu"/>
                <a:ea typeface="Ubuntu"/>
                <a:cs typeface="Ubuntu"/>
                <a:sym typeface="Ubuntu"/>
              </a:rPr>
              <a:t> Photo Analysis With Neural Nets (for Chess)</a:t>
            </a:r>
          </a:p>
          <a:p>
            <a:pPr indent="0" lvl="0" marL="0" marR="0" rtl="0">
              <a:lnSpc>
                <a:spcPct val="100000"/>
              </a:lnSpc>
              <a:spcBef>
                <a:spcPts val="0"/>
              </a:spcBef>
              <a:spcAft>
                <a:spcPts val="0"/>
              </a:spcAft>
              <a:buClr>
                <a:schemeClr val="dk1"/>
              </a:buClr>
              <a:buFont typeface="Times New Roman"/>
              <a:buNone/>
            </a:pPr>
            <a:r>
              <a:t/>
            </a:r>
            <a:endParaRPr sz="1400">
              <a:solidFill>
                <a:srgbClr val="FFFFFF"/>
              </a:solidFill>
              <a:latin typeface="Consolas"/>
              <a:ea typeface="Consolas"/>
              <a:cs typeface="Consolas"/>
              <a:sym typeface="Consolas"/>
            </a:endParaRPr>
          </a:p>
        </p:txBody>
      </p:sp>
      <p:sp>
        <p:nvSpPr>
          <p:cNvPr id="64" name="Shape 64"/>
          <p:cNvSpPr txBox="1"/>
          <p:nvPr/>
        </p:nvSpPr>
        <p:spPr>
          <a:xfrm>
            <a:off x="0" y="6568725"/>
            <a:ext cx="9068700" cy="2130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a:solidFill>
                  <a:srgbClr val="FFFFFF"/>
                </a:solidFill>
                <a:latin typeface="Consolas"/>
                <a:ea typeface="Consolas"/>
                <a:cs typeface="Consolas"/>
                <a:sym typeface="Consolas"/>
              </a:rPr>
              <a:t>December 8th 2017                                              Image courtesy: freepik.com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Shape 125"/>
          <p:cNvSpPr txBox="1"/>
          <p:nvPr/>
        </p:nvSpPr>
        <p:spPr>
          <a:xfrm flipH="1" rot="10800000">
            <a:off x="0" y="6858135"/>
            <a:ext cx="9144000" cy="459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rIns="91375" wrap="square" tIns="456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Arial"/>
              <a:ea typeface="Arial"/>
              <a:cs typeface="Arial"/>
              <a:sym typeface="Arial"/>
            </a:endParaRPr>
          </a:p>
        </p:txBody>
      </p:sp>
      <p:sp>
        <p:nvSpPr>
          <p:cNvPr id="126" name="Shape 126"/>
          <p:cNvSpPr txBox="1"/>
          <p:nvPr/>
        </p:nvSpPr>
        <p:spPr>
          <a:xfrm>
            <a:off x="0" y="306350"/>
            <a:ext cx="9144000" cy="739800"/>
          </a:xfrm>
          <a:prstGeom prst="rect">
            <a:avLst/>
          </a:prstGeom>
          <a:solidFill>
            <a:srgbClr val="9FC5E8"/>
          </a:solid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17375E"/>
              </a:buClr>
              <a:buFont typeface="Times New Roman"/>
              <a:buNone/>
            </a:pPr>
            <a:r>
              <a:rPr b="1" lang="en-US" sz="4200">
                <a:latin typeface="Ubuntu"/>
                <a:ea typeface="Ubuntu"/>
                <a:cs typeface="Ubuntu"/>
                <a:sym typeface="Ubuntu"/>
              </a:rPr>
              <a:t>Lessons Learned</a:t>
            </a:r>
          </a:p>
        </p:txBody>
      </p:sp>
      <p:sp>
        <p:nvSpPr>
          <p:cNvPr id="127" name="Shape 127"/>
          <p:cNvSpPr txBox="1"/>
          <p:nvPr>
            <p:ph idx="1" type="body"/>
          </p:nvPr>
        </p:nvSpPr>
        <p:spPr>
          <a:xfrm>
            <a:off x="0" y="1198475"/>
            <a:ext cx="9144000" cy="5659500"/>
          </a:xfrm>
          <a:prstGeom prst="rect">
            <a:avLst/>
          </a:prstGeom>
          <a:noFill/>
          <a:ln>
            <a:noFill/>
          </a:ln>
        </p:spPr>
        <p:txBody>
          <a:bodyPr anchorCtr="0" anchor="t" bIns="45675" lIns="91375" rIns="91375" wrap="square" tIns="45675">
            <a:noAutofit/>
          </a:bodyPr>
          <a:lstStyle/>
          <a:p>
            <a:pPr indent="0" lvl="0" marL="0" marR="0" rtl="0" algn="ctr">
              <a:lnSpc>
                <a:spcPct val="100000"/>
              </a:lnSpc>
              <a:spcBef>
                <a:spcPts val="640"/>
              </a:spcBef>
              <a:spcAft>
                <a:spcPts val="1000"/>
              </a:spcAft>
              <a:buNone/>
            </a:pPr>
            <a:r>
              <a:rPr b="1" lang="en-US" sz="2400" u="sng">
                <a:solidFill>
                  <a:srgbClr val="FFFFFF"/>
                </a:solidFill>
                <a:latin typeface="Ubuntu"/>
                <a:ea typeface="Ubuntu"/>
                <a:cs typeface="Ubuntu"/>
                <a:sym typeface="Ubuntu"/>
              </a:rPr>
              <a:t>What Worked</a:t>
            </a:r>
          </a:p>
          <a:p>
            <a:pPr indent="-381000" lvl="0" marL="457200" marR="0" rtl="0" algn="l">
              <a:lnSpc>
                <a:spcPct val="100000"/>
              </a:lnSpc>
              <a:spcBef>
                <a:spcPts val="640"/>
              </a:spcBef>
              <a:spcAft>
                <a:spcPts val="1000"/>
              </a:spcAft>
              <a:buClr>
                <a:srgbClr val="FFFFFF"/>
              </a:buClr>
              <a:buSzPts val="2400"/>
              <a:buFont typeface="Ubuntu"/>
              <a:buChar char="•"/>
            </a:pPr>
            <a:r>
              <a:rPr b="1" lang="en-US" sz="2400">
                <a:solidFill>
                  <a:srgbClr val="FFFFFF"/>
                </a:solidFill>
                <a:latin typeface="Ubuntu"/>
                <a:ea typeface="Ubuntu"/>
                <a:cs typeface="Ubuntu"/>
                <a:sym typeface="Ubuntu"/>
              </a:rPr>
              <a:t>Splitting development into ML &amp; App teams</a:t>
            </a:r>
          </a:p>
          <a:p>
            <a:pPr indent="-381000" lvl="0" marL="457200" marR="0" rtl="0" algn="l">
              <a:lnSpc>
                <a:spcPct val="100000"/>
              </a:lnSpc>
              <a:spcBef>
                <a:spcPts val="640"/>
              </a:spcBef>
              <a:spcAft>
                <a:spcPts val="1000"/>
              </a:spcAft>
              <a:buClr>
                <a:srgbClr val="FFFFFF"/>
              </a:buClr>
              <a:buSzPts val="2400"/>
              <a:buFont typeface="Ubuntu"/>
              <a:buChar char="•"/>
            </a:pPr>
            <a:r>
              <a:rPr b="1" lang="en-US" sz="2400">
                <a:solidFill>
                  <a:srgbClr val="FFFFFF"/>
                </a:solidFill>
                <a:latin typeface="Ubuntu"/>
                <a:ea typeface="Ubuntu"/>
                <a:cs typeface="Ubuntu"/>
                <a:sym typeface="Ubuntu"/>
              </a:rPr>
              <a:t>In-person meetings</a:t>
            </a:r>
          </a:p>
          <a:p>
            <a:pPr indent="-381000" lvl="0" marL="457200" marR="0" rtl="0" algn="l">
              <a:lnSpc>
                <a:spcPct val="100000"/>
              </a:lnSpc>
              <a:spcBef>
                <a:spcPts val="640"/>
              </a:spcBef>
              <a:spcAft>
                <a:spcPts val="1000"/>
              </a:spcAft>
              <a:buClr>
                <a:srgbClr val="FFFFFF"/>
              </a:buClr>
              <a:buSzPts val="2400"/>
              <a:buFont typeface="Ubuntu"/>
              <a:buChar char="•"/>
            </a:pPr>
            <a:r>
              <a:rPr b="1" lang="en-US" sz="2400">
                <a:solidFill>
                  <a:srgbClr val="FFFFFF"/>
                </a:solidFill>
                <a:latin typeface="Ubuntu"/>
                <a:ea typeface="Ubuntu"/>
                <a:cs typeface="Ubuntu"/>
                <a:sym typeface="Ubuntu"/>
              </a:rPr>
              <a:t>Research Spikes</a:t>
            </a:r>
          </a:p>
          <a:p>
            <a:pPr indent="0" lvl="0" marL="0" rtl="0" algn="ctr">
              <a:lnSpc>
                <a:spcPct val="100000"/>
              </a:lnSpc>
              <a:spcBef>
                <a:spcPts val="0"/>
              </a:spcBef>
              <a:spcAft>
                <a:spcPts val="1000"/>
              </a:spcAft>
              <a:buNone/>
            </a:pPr>
            <a:r>
              <a:rPr b="1" lang="en-US" sz="2400" u="sng">
                <a:solidFill>
                  <a:srgbClr val="FFFFFF"/>
                </a:solidFill>
                <a:latin typeface="Ubuntu"/>
                <a:ea typeface="Ubuntu"/>
                <a:cs typeface="Ubuntu"/>
                <a:sym typeface="Ubuntu"/>
              </a:rPr>
              <a:t>Didn’t Work</a:t>
            </a:r>
          </a:p>
          <a:p>
            <a:pPr indent="-381000" lvl="0" marL="457200" rtl="0">
              <a:lnSpc>
                <a:spcPct val="100000"/>
              </a:lnSpc>
              <a:spcBef>
                <a:spcPts val="0"/>
              </a:spcBef>
              <a:spcAft>
                <a:spcPts val="1000"/>
              </a:spcAft>
              <a:buClr>
                <a:srgbClr val="FFFFFF"/>
              </a:buClr>
              <a:buSzPts val="2400"/>
              <a:buFont typeface="Ubuntu"/>
              <a:buChar char="•"/>
            </a:pPr>
            <a:r>
              <a:rPr b="1" lang="en-US" sz="2400">
                <a:solidFill>
                  <a:srgbClr val="FFFFFF"/>
                </a:solidFill>
                <a:latin typeface="Ubuntu"/>
                <a:ea typeface="Ubuntu"/>
                <a:cs typeface="Ubuntu"/>
                <a:sym typeface="Ubuntu"/>
              </a:rPr>
              <a:t>Doing Daily Scrums online</a:t>
            </a:r>
          </a:p>
          <a:p>
            <a:pPr indent="-381000" lvl="0" marL="457200" rtl="0">
              <a:lnSpc>
                <a:spcPct val="100000"/>
              </a:lnSpc>
              <a:spcBef>
                <a:spcPts val="0"/>
              </a:spcBef>
              <a:spcAft>
                <a:spcPts val="1000"/>
              </a:spcAft>
              <a:buClr>
                <a:srgbClr val="FFFFFF"/>
              </a:buClr>
              <a:buSzPts val="2400"/>
              <a:buFont typeface="Ubuntu"/>
              <a:buChar char="•"/>
            </a:pPr>
            <a:r>
              <a:rPr b="1" lang="en-US" sz="2400">
                <a:solidFill>
                  <a:srgbClr val="FFFFFF"/>
                </a:solidFill>
                <a:latin typeface="Ubuntu"/>
                <a:ea typeface="Ubuntu"/>
                <a:cs typeface="Ubuntu"/>
                <a:sym typeface="Ubuntu"/>
              </a:rPr>
              <a:t>Using few software engineering practices</a:t>
            </a:r>
          </a:p>
          <a:p>
            <a:pPr indent="0" lvl="0" marL="0" rtl="0" algn="ctr">
              <a:lnSpc>
                <a:spcPct val="100000"/>
              </a:lnSpc>
              <a:spcBef>
                <a:spcPts val="0"/>
              </a:spcBef>
              <a:spcAft>
                <a:spcPts val="1000"/>
              </a:spcAft>
              <a:buNone/>
            </a:pPr>
            <a:r>
              <a:rPr b="1" lang="en-US" sz="2400" u="sng">
                <a:solidFill>
                  <a:srgbClr val="FFFFFF"/>
                </a:solidFill>
                <a:latin typeface="Ubuntu"/>
                <a:ea typeface="Ubuntu"/>
                <a:cs typeface="Ubuntu"/>
                <a:sym typeface="Ubuntu"/>
              </a:rPr>
              <a:t>Wish We</a:t>
            </a:r>
          </a:p>
          <a:p>
            <a:pPr indent="-381000" lvl="0" marL="457200" rtl="0">
              <a:lnSpc>
                <a:spcPct val="100000"/>
              </a:lnSpc>
              <a:spcBef>
                <a:spcPts val="0"/>
              </a:spcBef>
              <a:spcAft>
                <a:spcPts val="1000"/>
              </a:spcAft>
              <a:buClr>
                <a:srgbClr val="FFFFFF"/>
              </a:buClr>
              <a:buSzPts val="2400"/>
              <a:buFont typeface="Ubuntu"/>
              <a:buChar char="•"/>
            </a:pPr>
            <a:r>
              <a:rPr b="1" lang="en-US" sz="2400">
                <a:solidFill>
                  <a:srgbClr val="FFFFFF"/>
                </a:solidFill>
                <a:latin typeface="Ubuntu"/>
                <a:ea typeface="Ubuntu"/>
                <a:cs typeface="Ubuntu"/>
                <a:sym typeface="Ubuntu"/>
              </a:rPr>
              <a:t>Met face-to-face more</a:t>
            </a:r>
          </a:p>
          <a:p>
            <a:pPr indent="-381000" lvl="0" marL="457200" rtl="0">
              <a:lnSpc>
                <a:spcPct val="100000"/>
              </a:lnSpc>
              <a:spcBef>
                <a:spcPts val="0"/>
              </a:spcBef>
              <a:spcAft>
                <a:spcPts val="1000"/>
              </a:spcAft>
              <a:buClr>
                <a:srgbClr val="FFFFFF"/>
              </a:buClr>
              <a:buSzPts val="2400"/>
              <a:buFont typeface="Ubuntu"/>
              <a:buChar char="•"/>
            </a:pPr>
            <a:r>
              <a:rPr b="1" lang="en-US" sz="2400">
                <a:solidFill>
                  <a:srgbClr val="FFFFFF"/>
                </a:solidFill>
                <a:latin typeface="Ubuntu"/>
                <a:ea typeface="Ubuntu"/>
                <a:cs typeface="Ubuntu"/>
                <a:sym typeface="Ubuntu"/>
              </a:rPr>
              <a:t>Had time to add more advanced features</a:t>
            </a:r>
          </a:p>
          <a:p>
            <a:pPr indent="-381000" lvl="0" marL="457200" rtl="0">
              <a:lnSpc>
                <a:spcPct val="100000"/>
              </a:lnSpc>
              <a:spcBef>
                <a:spcPts val="0"/>
              </a:spcBef>
              <a:spcAft>
                <a:spcPts val="1000"/>
              </a:spcAft>
              <a:buClr>
                <a:srgbClr val="FFFFFF"/>
              </a:buClr>
              <a:buSzPts val="2400"/>
              <a:buFont typeface="Ubuntu"/>
              <a:buChar char="•"/>
            </a:pPr>
            <a:r>
              <a:rPr b="1" lang="en-US" sz="2400">
                <a:solidFill>
                  <a:srgbClr val="FFFFFF"/>
                </a:solidFill>
                <a:latin typeface="Ubuntu"/>
                <a:ea typeface="Ubuntu"/>
                <a:cs typeface="Ubuntu"/>
                <a:sym typeface="Ubuntu"/>
              </a:rPr>
              <a:t>Had time to fully integrate ML &amp; App</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Shape 132"/>
          <p:cNvSpPr txBox="1"/>
          <p:nvPr/>
        </p:nvSpPr>
        <p:spPr>
          <a:xfrm flipH="1" rot="10800000">
            <a:off x="0" y="6923085"/>
            <a:ext cx="9144000" cy="459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rIns="91375" wrap="square" tIns="456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Arial"/>
              <a:ea typeface="Arial"/>
              <a:cs typeface="Arial"/>
              <a:sym typeface="Arial"/>
            </a:endParaRPr>
          </a:p>
        </p:txBody>
      </p:sp>
      <p:sp>
        <p:nvSpPr>
          <p:cNvPr id="133" name="Shape 133"/>
          <p:cNvSpPr txBox="1"/>
          <p:nvPr/>
        </p:nvSpPr>
        <p:spPr>
          <a:xfrm>
            <a:off x="103900" y="202425"/>
            <a:ext cx="9144000" cy="739800"/>
          </a:xfrm>
          <a:prstGeom prst="rect">
            <a:avLst/>
          </a:prstGeom>
          <a:no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17375E"/>
              </a:buClr>
              <a:buFont typeface="Times New Roman"/>
              <a:buNone/>
            </a:pPr>
            <a:r>
              <a:rPr b="1" lang="en-US" sz="8100">
                <a:latin typeface="Ubuntu"/>
                <a:ea typeface="Ubuntu"/>
                <a:cs typeface="Ubuntu"/>
                <a:sym typeface="Ubuntu"/>
              </a:rPr>
              <a:t>Questions?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Shape 69"/>
          <p:cNvSpPr txBox="1"/>
          <p:nvPr/>
        </p:nvSpPr>
        <p:spPr>
          <a:xfrm flipH="1" rot="10800000">
            <a:off x="0" y="6858135"/>
            <a:ext cx="9144000" cy="459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rIns="91375" wrap="square" tIns="456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Arial"/>
              <a:ea typeface="Arial"/>
              <a:cs typeface="Arial"/>
              <a:sym typeface="Arial"/>
            </a:endParaRPr>
          </a:p>
        </p:txBody>
      </p:sp>
      <p:sp>
        <p:nvSpPr>
          <p:cNvPr id="70" name="Shape 70"/>
          <p:cNvSpPr txBox="1"/>
          <p:nvPr/>
        </p:nvSpPr>
        <p:spPr>
          <a:xfrm>
            <a:off x="0" y="306350"/>
            <a:ext cx="9144000" cy="739800"/>
          </a:xfrm>
          <a:prstGeom prst="rect">
            <a:avLst/>
          </a:prstGeom>
          <a:solidFill>
            <a:srgbClr val="9FC5E8"/>
          </a:solid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17375E"/>
              </a:buClr>
              <a:buFont typeface="Times New Roman"/>
              <a:buNone/>
            </a:pPr>
            <a:r>
              <a:rPr b="1" lang="en-US" sz="4200">
                <a:latin typeface="Ubuntu"/>
                <a:ea typeface="Ubuntu"/>
                <a:cs typeface="Ubuntu"/>
                <a:sym typeface="Ubuntu"/>
              </a:rPr>
              <a:t>Application Domain</a:t>
            </a:r>
          </a:p>
        </p:txBody>
      </p:sp>
      <p:sp>
        <p:nvSpPr>
          <p:cNvPr id="71" name="Shape 71"/>
          <p:cNvSpPr txBox="1"/>
          <p:nvPr>
            <p:ph idx="1" type="body"/>
          </p:nvPr>
        </p:nvSpPr>
        <p:spPr>
          <a:xfrm>
            <a:off x="0" y="1223725"/>
            <a:ext cx="9144000" cy="3636900"/>
          </a:xfrm>
          <a:prstGeom prst="rect">
            <a:avLst/>
          </a:prstGeom>
          <a:noFill/>
          <a:ln>
            <a:noFill/>
          </a:ln>
        </p:spPr>
        <p:txBody>
          <a:bodyPr anchorCtr="0" anchor="t" bIns="45675" lIns="91375" rIns="91375" wrap="square" tIns="45675">
            <a:noAutofit/>
          </a:bodyPr>
          <a:lstStyle/>
          <a:p>
            <a:pPr indent="-381000" lvl="0" marL="457200" rtl="0">
              <a:spcBef>
                <a:spcPts val="0"/>
              </a:spcBef>
              <a:spcAft>
                <a:spcPts val="1000"/>
              </a:spcAft>
              <a:buClr>
                <a:schemeClr val="lt1"/>
              </a:buClr>
              <a:buSzPts val="2400"/>
              <a:buFont typeface="Ubuntu"/>
              <a:buChar char="•"/>
            </a:pPr>
            <a:r>
              <a:rPr b="1" lang="en-US" sz="2400" u="sng">
                <a:solidFill>
                  <a:schemeClr val="lt1"/>
                </a:solidFill>
                <a:latin typeface="Ubuntu"/>
                <a:ea typeface="Ubuntu"/>
                <a:cs typeface="Ubuntu"/>
                <a:sym typeface="Ubuntu"/>
              </a:rPr>
              <a:t>Problem:</a:t>
            </a:r>
            <a:r>
              <a:rPr b="1" lang="en-US" sz="2400">
                <a:solidFill>
                  <a:schemeClr val="lt1"/>
                </a:solidFill>
                <a:latin typeface="Ubuntu"/>
                <a:ea typeface="Ubuntu"/>
                <a:cs typeface="Ubuntu"/>
                <a:sym typeface="Ubuntu"/>
              </a:rPr>
              <a:t> A player has to leave an in-person game of chess, but would like to continue the game later, likely after everything has to be put away</a:t>
            </a:r>
          </a:p>
          <a:p>
            <a:pPr indent="0" lvl="0" marL="0" rtl="0">
              <a:spcBef>
                <a:spcPts val="0"/>
              </a:spcBef>
              <a:spcAft>
                <a:spcPts val="1000"/>
              </a:spcAft>
              <a:buNone/>
            </a:pPr>
            <a:r>
              <a:t/>
            </a:r>
            <a:endParaRPr b="1" sz="2400">
              <a:solidFill>
                <a:schemeClr val="lt1"/>
              </a:solidFill>
              <a:latin typeface="Ubuntu"/>
              <a:ea typeface="Ubuntu"/>
              <a:cs typeface="Ubuntu"/>
              <a:sym typeface="Ubuntu"/>
            </a:endParaRPr>
          </a:p>
          <a:p>
            <a:pPr indent="-381000" lvl="0" marL="457200" rtl="0">
              <a:spcBef>
                <a:spcPts val="0"/>
              </a:spcBef>
              <a:spcAft>
                <a:spcPts val="1000"/>
              </a:spcAft>
              <a:buClr>
                <a:schemeClr val="lt1"/>
              </a:buClr>
              <a:buSzPts val="2400"/>
              <a:buFont typeface="Ubuntu"/>
              <a:buChar char="•"/>
            </a:pPr>
            <a:r>
              <a:rPr b="1" lang="en-US" sz="2400" u="sng">
                <a:solidFill>
                  <a:schemeClr val="lt1"/>
                </a:solidFill>
                <a:latin typeface="Ubuntu"/>
                <a:ea typeface="Ubuntu"/>
                <a:cs typeface="Ubuntu"/>
                <a:sym typeface="Ubuntu"/>
              </a:rPr>
              <a:t>The Answer:</a:t>
            </a:r>
            <a:r>
              <a:rPr b="1" lang="en-US" sz="2400">
                <a:solidFill>
                  <a:schemeClr val="lt1"/>
                </a:solidFill>
                <a:latin typeface="Ubuntu"/>
                <a:ea typeface="Ubuntu"/>
                <a:cs typeface="Ubuntu"/>
                <a:sym typeface="Ubuntu"/>
              </a:rPr>
              <a:t> An Android app that converts a photo of said chess game into a playable virtual representation</a:t>
            </a:r>
          </a:p>
          <a:p>
            <a:pPr indent="0" lvl="0" marL="0" rtl="0" algn="l">
              <a:lnSpc>
                <a:spcPct val="100000"/>
              </a:lnSpc>
              <a:spcBef>
                <a:spcPts val="0"/>
              </a:spcBef>
              <a:buNone/>
            </a:pPr>
            <a:r>
              <a:t/>
            </a:r>
            <a:endParaRPr sz="1800">
              <a:solidFill>
                <a:srgbClr val="000000"/>
              </a:solidFill>
              <a:latin typeface="Ubuntu Light"/>
              <a:ea typeface="Ubuntu Light"/>
              <a:cs typeface="Ubuntu Light"/>
              <a:sym typeface="Ubuntu Light"/>
            </a:endParaRPr>
          </a:p>
          <a:p>
            <a:pPr indent="0" lvl="0" marL="0" rtl="0" algn="l">
              <a:lnSpc>
                <a:spcPct val="100000"/>
              </a:lnSpc>
              <a:spcBef>
                <a:spcPts val="0"/>
              </a:spcBef>
              <a:buNone/>
            </a:pPr>
            <a:r>
              <a:t/>
            </a:r>
            <a:endParaRPr sz="1800">
              <a:solidFill>
                <a:srgbClr val="000000"/>
              </a:solidFill>
              <a:latin typeface="Ubuntu Light"/>
              <a:ea typeface="Ubuntu Light"/>
              <a:cs typeface="Ubuntu Light"/>
              <a:sym typeface="Ubuntu Light"/>
            </a:endParaRPr>
          </a:p>
          <a:p>
            <a:pPr indent="0" lvl="0" marL="0" rtl="0" algn="l">
              <a:lnSpc>
                <a:spcPct val="100000"/>
              </a:lnSpc>
              <a:spcBef>
                <a:spcPts val="0"/>
              </a:spcBef>
              <a:buNone/>
            </a:pPr>
            <a:r>
              <a:t/>
            </a:r>
            <a:endParaRPr sz="1600">
              <a:solidFill>
                <a:srgbClr val="000000"/>
              </a:solidFill>
              <a:latin typeface="Ubuntu Light"/>
              <a:ea typeface="Ubuntu Light"/>
              <a:cs typeface="Ubuntu Light"/>
              <a:sym typeface="Ubuntu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Shape 76"/>
          <p:cNvSpPr txBox="1"/>
          <p:nvPr/>
        </p:nvSpPr>
        <p:spPr>
          <a:xfrm flipH="1" rot="10800000">
            <a:off x="0" y="6858135"/>
            <a:ext cx="9144000" cy="459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rIns="91375" wrap="square" tIns="456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Arial"/>
              <a:ea typeface="Arial"/>
              <a:cs typeface="Arial"/>
              <a:sym typeface="Arial"/>
            </a:endParaRPr>
          </a:p>
        </p:txBody>
      </p:sp>
      <p:sp>
        <p:nvSpPr>
          <p:cNvPr id="77" name="Shape 77"/>
          <p:cNvSpPr txBox="1"/>
          <p:nvPr/>
        </p:nvSpPr>
        <p:spPr>
          <a:xfrm>
            <a:off x="0" y="306350"/>
            <a:ext cx="9144000" cy="739800"/>
          </a:xfrm>
          <a:prstGeom prst="rect">
            <a:avLst/>
          </a:prstGeom>
          <a:solidFill>
            <a:srgbClr val="9FC5E8"/>
          </a:solid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17375E"/>
              </a:buClr>
              <a:buFont typeface="Times New Roman"/>
              <a:buNone/>
            </a:pPr>
            <a:r>
              <a:rPr b="1" lang="en-US" sz="4200">
                <a:latin typeface="Ubuntu"/>
                <a:ea typeface="Ubuntu"/>
                <a:cs typeface="Ubuntu"/>
                <a:sym typeface="Ubuntu"/>
              </a:rPr>
              <a:t>Project Goals</a:t>
            </a:r>
          </a:p>
        </p:txBody>
      </p:sp>
      <p:sp>
        <p:nvSpPr>
          <p:cNvPr id="78" name="Shape 78"/>
          <p:cNvSpPr txBox="1"/>
          <p:nvPr>
            <p:ph idx="1" type="body"/>
          </p:nvPr>
        </p:nvSpPr>
        <p:spPr>
          <a:xfrm>
            <a:off x="0" y="1145725"/>
            <a:ext cx="9144000" cy="3874200"/>
          </a:xfrm>
          <a:prstGeom prst="rect">
            <a:avLst/>
          </a:prstGeom>
          <a:noFill/>
          <a:ln>
            <a:noFill/>
          </a:ln>
        </p:spPr>
        <p:txBody>
          <a:bodyPr anchorCtr="0" anchor="t" bIns="45675" lIns="91375" rIns="91375" wrap="square" tIns="45675">
            <a:noAutofit/>
          </a:bodyPr>
          <a:lstStyle/>
          <a:p>
            <a:pPr indent="-381000" lvl="0" marL="457200" marR="0" rtl="0" algn="l">
              <a:lnSpc>
                <a:spcPct val="115000"/>
              </a:lnSpc>
              <a:spcBef>
                <a:spcPts val="640"/>
              </a:spcBef>
              <a:spcAft>
                <a:spcPts val="1000"/>
              </a:spcAft>
              <a:buClr>
                <a:srgbClr val="FFFFFF"/>
              </a:buClr>
              <a:buSzPts val="2400"/>
              <a:buFont typeface="Ubuntu"/>
              <a:buChar char="•"/>
            </a:pPr>
            <a:r>
              <a:rPr b="1" lang="en-US" sz="2400">
                <a:solidFill>
                  <a:srgbClr val="FFFFFF"/>
                </a:solidFill>
                <a:latin typeface="Ubuntu"/>
                <a:ea typeface="Ubuntu"/>
                <a:cs typeface="Ubuntu"/>
                <a:sym typeface="Ubuntu"/>
              </a:rPr>
              <a:t>Convert an image of a chess game into a digital representation (Done)</a:t>
            </a:r>
          </a:p>
          <a:p>
            <a:pPr indent="-381000" lvl="0" marL="457200" marR="0" rtl="0" algn="l">
              <a:lnSpc>
                <a:spcPct val="115000"/>
              </a:lnSpc>
              <a:spcBef>
                <a:spcPts val="640"/>
              </a:spcBef>
              <a:spcAft>
                <a:spcPts val="1000"/>
              </a:spcAft>
              <a:buClr>
                <a:srgbClr val="FFFFFF"/>
              </a:buClr>
              <a:buSzPts val="2400"/>
              <a:buFont typeface="Ubuntu"/>
              <a:buChar char="•"/>
            </a:pPr>
            <a:r>
              <a:rPr b="1" lang="en-US" sz="2400">
                <a:solidFill>
                  <a:srgbClr val="FFFFFF"/>
                </a:solidFill>
                <a:latin typeface="Ubuntu"/>
                <a:ea typeface="Ubuntu"/>
                <a:cs typeface="Ubuntu"/>
                <a:sym typeface="Ubuntu"/>
              </a:rPr>
              <a:t>Integrate with an Android app that allows users to continue play with the digital representation (Err...)</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Shape 83"/>
          <p:cNvSpPr txBox="1"/>
          <p:nvPr/>
        </p:nvSpPr>
        <p:spPr>
          <a:xfrm flipH="1" rot="10800000">
            <a:off x="0" y="6858135"/>
            <a:ext cx="9144000" cy="459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rIns="91375" wrap="square" tIns="456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Arial"/>
              <a:ea typeface="Arial"/>
              <a:cs typeface="Arial"/>
              <a:sym typeface="Arial"/>
            </a:endParaRPr>
          </a:p>
        </p:txBody>
      </p:sp>
      <p:sp>
        <p:nvSpPr>
          <p:cNvPr id="84" name="Shape 84"/>
          <p:cNvSpPr txBox="1"/>
          <p:nvPr/>
        </p:nvSpPr>
        <p:spPr>
          <a:xfrm>
            <a:off x="0" y="306350"/>
            <a:ext cx="9144000" cy="739800"/>
          </a:xfrm>
          <a:prstGeom prst="rect">
            <a:avLst/>
          </a:prstGeom>
          <a:solidFill>
            <a:srgbClr val="9FC5E8"/>
          </a:solid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17375E"/>
              </a:buClr>
              <a:buFont typeface="Times New Roman"/>
              <a:buNone/>
            </a:pPr>
            <a:r>
              <a:rPr b="1" lang="en-US" sz="4200">
                <a:latin typeface="Ubuntu"/>
                <a:ea typeface="Ubuntu"/>
                <a:cs typeface="Ubuntu"/>
                <a:sym typeface="Ubuntu"/>
              </a:rPr>
              <a:t>Challenges</a:t>
            </a:r>
          </a:p>
        </p:txBody>
      </p:sp>
      <p:sp>
        <p:nvSpPr>
          <p:cNvPr id="85" name="Shape 85"/>
          <p:cNvSpPr txBox="1"/>
          <p:nvPr>
            <p:ph idx="1" type="body"/>
          </p:nvPr>
        </p:nvSpPr>
        <p:spPr>
          <a:xfrm>
            <a:off x="0" y="1385400"/>
            <a:ext cx="9144000" cy="5472600"/>
          </a:xfrm>
          <a:prstGeom prst="rect">
            <a:avLst/>
          </a:prstGeom>
          <a:noFill/>
          <a:ln>
            <a:noFill/>
          </a:ln>
        </p:spPr>
        <p:txBody>
          <a:bodyPr anchorCtr="0" anchor="t" bIns="45675" lIns="91375" rIns="91375" wrap="square" tIns="45675">
            <a:noAutofit/>
          </a:bodyPr>
          <a:lstStyle/>
          <a:p>
            <a:pPr indent="-381000" lvl="0" marL="457200" marR="0" rtl="0" algn="l">
              <a:lnSpc>
                <a:spcPct val="115000"/>
              </a:lnSpc>
              <a:spcBef>
                <a:spcPts val="640"/>
              </a:spcBef>
              <a:spcAft>
                <a:spcPts val="1000"/>
              </a:spcAft>
              <a:buClr>
                <a:srgbClr val="FFFFFF"/>
              </a:buClr>
              <a:buSzPts val="2400"/>
              <a:buFont typeface="Ubuntu"/>
              <a:buChar char="•"/>
            </a:pPr>
            <a:r>
              <a:rPr b="1" lang="en-US" sz="2400">
                <a:solidFill>
                  <a:srgbClr val="FFFFFF"/>
                </a:solidFill>
                <a:latin typeface="Ubuntu"/>
                <a:ea typeface="Ubuntu"/>
                <a:cs typeface="Ubuntu"/>
                <a:sym typeface="Ubuntu"/>
              </a:rPr>
              <a:t>Development Product</a:t>
            </a:r>
          </a:p>
          <a:p>
            <a:pPr indent="-381000" lvl="2" marL="1371600" marR="0" rtl="0" algn="l">
              <a:lnSpc>
                <a:spcPct val="115000"/>
              </a:lnSpc>
              <a:spcBef>
                <a:spcPts val="640"/>
              </a:spcBef>
              <a:spcAft>
                <a:spcPts val="1000"/>
              </a:spcAft>
              <a:buClr>
                <a:srgbClr val="FFFFFF"/>
              </a:buClr>
              <a:buSzPts val="2400"/>
              <a:buFont typeface="Ubuntu"/>
              <a:buChar char="•"/>
            </a:pPr>
            <a:r>
              <a:rPr b="1" lang="en-US">
                <a:solidFill>
                  <a:srgbClr val="FFFFFF"/>
                </a:solidFill>
                <a:latin typeface="Ubuntu"/>
                <a:ea typeface="Ubuntu"/>
                <a:cs typeface="Ubuntu"/>
                <a:sym typeface="Ubuntu"/>
              </a:rPr>
              <a:t>Trouble choosing from various ML and Chess APIs</a:t>
            </a:r>
          </a:p>
          <a:p>
            <a:pPr indent="-381000" lvl="2" marL="1371600" marR="0" rtl="0" algn="l">
              <a:lnSpc>
                <a:spcPct val="115000"/>
              </a:lnSpc>
              <a:spcBef>
                <a:spcPts val="640"/>
              </a:spcBef>
              <a:spcAft>
                <a:spcPts val="1000"/>
              </a:spcAft>
              <a:buClr>
                <a:srgbClr val="FFFFFF"/>
              </a:buClr>
              <a:buSzPts val="2400"/>
              <a:buFont typeface="Ubuntu"/>
              <a:buChar char="•"/>
            </a:pPr>
            <a:r>
              <a:rPr b="1" lang="en-US">
                <a:solidFill>
                  <a:srgbClr val="FFFFFF"/>
                </a:solidFill>
                <a:latin typeface="Ubuntu"/>
                <a:ea typeface="Ubuntu"/>
                <a:cs typeface="Ubuntu"/>
                <a:sym typeface="Ubuntu"/>
              </a:rPr>
              <a:t>Speed and accuracy in image classification</a:t>
            </a:r>
          </a:p>
          <a:p>
            <a:pPr indent="-381000" lvl="2" marL="1371600" marR="0" rtl="0" algn="l">
              <a:lnSpc>
                <a:spcPct val="115000"/>
              </a:lnSpc>
              <a:spcBef>
                <a:spcPts val="640"/>
              </a:spcBef>
              <a:spcAft>
                <a:spcPts val="1000"/>
              </a:spcAft>
              <a:buClr>
                <a:srgbClr val="FFFFFF"/>
              </a:buClr>
              <a:buSzPts val="2400"/>
              <a:buFont typeface="Ubuntu"/>
              <a:buChar char="•"/>
            </a:pPr>
            <a:r>
              <a:rPr b="1" lang="en-US">
                <a:solidFill>
                  <a:srgbClr val="FFFFFF"/>
                </a:solidFill>
                <a:latin typeface="Ubuntu"/>
                <a:ea typeface="Ubuntu"/>
                <a:cs typeface="Ubuntu"/>
                <a:sym typeface="Ubuntu"/>
              </a:rPr>
              <a:t>Getting an ML model to run in-app</a:t>
            </a:r>
          </a:p>
          <a:p>
            <a:pPr indent="-381000" lvl="2" marL="1371600" marR="0" rtl="0" algn="l">
              <a:lnSpc>
                <a:spcPct val="115000"/>
              </a:lnSpc>
              <a:spcBef>
                <a:spcPts val="640"/>
              </a:spcBef>
              <a:spcAft>
                <a:spcPts val="1000"/>
              </a:spcAft>
              <a:buClr>
                <a:srgbClr val="FFFFFF"/>
              </a:buClr>
              <a:buSzPts val="2400"/>
              <a:buFont typeface="Ubuntu"/>
              <a:buChar char="•"/>
            </a:pPr>
            <a:r>
              <a:rPr b="1" lang="en-US">
                <a:solidFill>
                  <a:srgbClr val="FFFFFF"/>
                </a:solidFill>
                <a:latin typeface="Ubuntu"/>
                <a:ea typeface="Ubuntu"/>
                <a:cs typeface="Ubuntu"/>
                <a:sym typeface="Ubuntu"/>
              </a:rPr>
              <a:t>Nature of project made biggest issues with integration hard to discover early</a:t>
            </a:r>
          </a:p>
          <a:p>
            <a:pPr indent="-381000" lvl="0" marL="457200" marR="0" rtl="0" algn="l">
              <a:lnSpc>
                <a:spcPct val="115000"/>
              </a:lnSpc>
              <a:spcBef>
                <a:spcPts val="640"/>
              </a:spcBef>
              <a:spcAft>
                <a:spcPts val="1000"/>
              </a:spcAft>
              <a:buClr>
                <a:srgbClr val="FFFFFF"/>
              </a:buClr>
              <a:buSzPts val="2400"/>
              <a:buFont typeface="Ubuntu"/>
              <a:buChar char="•"/>
            </a:pPr>
            <a:r>
              <a:rPr b="1" lang="en-US" sz="2400">
                <a:solidFill>
                  <a:srgbClr val="FFFFFF"/>
                </a:solidFill>
                <a:latin typeface="Ubuntu"/>
                <a:ea typeface="Ubuntu"/>
                <a:cs typeface="Ubuntu"/>
                <a:sym typeface="Ubuntu"/>
              </a:rPr>
              <a:t>Development Project</a:t>
            </a:r>
          </a:p>
          <a:p>
            <a:pPr indent="-381000" lvl="2" marL="1371600" marR="0" rtl="0" algn="l">
              <a:lnSpc>
                <a:spcPct val="115000"/>
              </a:lnSpc>
              <a:spcBef>
                <a:spcPts val="640"/>
              </a:spcBef>
              <a:spcAft>
                <a:spcPts val="1000"/>
              </a:spcAft>
              <a:buClr>
                <a:srgbClr val="FFFFFF"/>
              </a:buClr>
              <a:buSzPts val="2400"/>
              <a:buFont typeface="Ubuntu"/>
              <a:buChar char="•"/>
            </a:pPr>
            <a:r>
              <a:rPr b="1" lang="en-US">
                <a:solidFill>
                  <a:srgbClr val="FFFFFF"/>
                </a:solidFill>
                <a:latin typeface="Ubuntu"/>
                <a:ea typeface="Ubuntu"/>
                <a:cs typeface="Ubuntu"/>
                <a:sym typeface="Ubuntu"/>
              </a:rPr>
              <a:t>SCRUM was difficult to stay consistent</a:t>
            </a:r>
          </a:p>
          <a:p>
            <a:pPr indent="-381000" lvl="2" marL="1371600" marR="0" rtl="0" algn="l">
              <a:lnSpc>
                <a:spcPct val="115000"/>
              </a:lnSpc>
              <a:spcBef>
                <a:spcPts val="640"/>
              </a:spcBef>
              <a:spcAft>
                <a:spcPts val="1000"/>
              </a:spcAft>
              <a:buClr>
                <a:srgbClr val="FFFFFF"/>
              </a:buClr>
              <a:buSzPts val="2400"/>
              <a:buFont typeface="Ubuntu"/>
              <a:buChar char="•"/>
            </a:pPr>
            <a:r>
              <a:rPr b="1" lang="en-US">
                <a:solidFill>
                  <a:srgbClr val="FFFFFF"/>
                </a:solidFill>
                <a:latin typeface="Ubuntu"/>
                <a:ea typeface="Ubuntu"/>
                <a:cs typeface="Ubuntu"/>
                <a:sym typeface="Ubuntu"/>
              </a:rPr>
              <a:t>Difficult to merge schedules</a:t>
            </a:r>
          </a:p>
          <a:p>
            <a:pPr indent="-381000" lvl="2" marL="1371600" marR="0" rtl="0" algn="l">
              <a:lnSpc>
                <a:spcPct val="115000"/>
              </a:lnSpc>
              <a:spcBef>
                <a:spcPts val="640"/>
              </a:spcBef>
              <a:spcAft>
                <a:spcPts val="1000"/>
              </a:spcAft>
              <a:buClr>
                <a:srgbClr val="FFFFFF"/>
              </a:buClr>
              <a:buSzPts val="2400"/>
              <a:buFont typeface="Ubuntu Light"/>
              <a:buChar char="•"/>
            </a:pPr>
            <a:r>
              <a:rPr b="1" lang="en-US">
                <a:solidFill>
                  <a:srgbClr val="FFFFFF"/>
                </a:solidFill>
                <a:latin typeface="Ubuntu"/>
                <a:ea typeface="Ubuntu"/>
                <a:cs typeface="Ubuntu"/>
                <a:sym typeface="Ubuntu"/>
              </a:rPr>
              <a:t>Managing course load with project demands</a:t>
            </a:r>
          </a:p>
          <a:p>
            <a:pPr indent="0" lvl="0" marL="914400" marR="0" rtl="0" algn="l">
              <a:lnSpc>
                <a:spcPct val="115000"/>
              </a:lnSpc>
              <a:spcBef>
                <a:spcPts val="640"/>
              </a:spcBef>
              <a:spcAft>
                <a:spcPts val="1000"/>
              </a:spcAft>
              <a:buNone/>
            </a:pPr>
            <a:r>
              <a:t/>
            </a:r>
            <a:endParaRPr>
              <a:solidFill>
                <a:srgbClr val="000000"/>
              </a:solidFill>
              <a:latin typeface="Ubuntu Light"/>
              <a:ea typeface="Ubuntu Light"/>
              <a:cs typeface="Ubuntu Light"/>
              <a:sym typeface="Ubuntu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Shape 90"/>
          <p:cNvSpPr txBox="1"/>
          <p:nvPr/>
        </p:nvSpPr>
        <p:spPr>
          <a:xfrm flipH="1" rot="10800000">
            <a:off x="0" y="6858135"/>
            <a:ext cx="9144000" cy="459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rIns="91375" wrap="square" tIns="456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latin typeface="Arial"/>
              <a:ea typeface="Arial"/>
              <a:cs typeface="Arial"/>
              <a:sym typeface="Arial"/>
            </a:endParaRPr>
          </a:p>
        </p:txBody>
      </p:sp>
      <p:sp>
        <p:nvSpPr>
          <p:cNvPr id="91" name="Shape 91"/>
          <p:cNvSpPr txBox="1"/>
          <p:nvPr/>
        </p:nvSpPr>
        <p:spPr>
          <a:xfrm>
            <a:off x="0" y="306350"/>
            <a:ext cx="9144000" cy="739800"/>
          </a:xfrm>
          <a:prstGeom prst="rect">
            <a:avLst/>
          </a:prstGeom>
          <a:solidFill>
            <a:srgbClr val="9FC5E8"/>
          </a:solid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17375E"/>
              </a:buClr>
              <a:buFont typeface="Times New Roman"/>
              <a:buNone/>
            </a:pPr>
            <a:r>
              <a:rPr b="1" lang="en-US" sz="4200">
                <a:latin typeface="Ubuntu"/>
                <a:ea typeface="Ubuntu"/>
                <a:cs typeface="Ubuntu"/>
                <a:sym typeface="Ubuntu"/>
              </a:rPr>
              <a:t>Accomplishments</a:t>
            </a:r>
          </a:p>
        </p:txBody>
      </p:sp>
      <p:sp>
        <p:nvSpPr>
          <p:cNvPr id="92" name="Shape 92"/>
          <p:cNvSpPr txBox="1"/>
          <p:nvPr>
            <p:ph idx="1" type="body"/>
          </p:nvPr>
        </p:nvSpPr>
        <p:spPr>
          <a:xfrm>
            <a:off x="136075" y="1145725"/>
            <a:ext cx="8850600" cy="3687900"/>
          </a:xfrm>
          <a:prstGeom prst="rect">
            <a:avLst/>
          </a:prstGeom>
          <a:noFill/>
          <a:ln>
            <a:noFill/>
          </a:ln>
        </p:spPr>
        <p:txBody>
          <a:bodyPr anchorCtr="0" anchor="t" bIns="45675" lIns="91375" rIns="91375" wrap="square" tIns="45675">
            <a:noAutofit/>
          </a:bodyPr>
          <a:lstStyle/>
          <a:p>
            <a:pPr indent="-381000" lvl="0" marL="457200" marR="0" rtl="0" algn="l">
              <a:lnSpc>
                <a:spcPct val="115000"/>
              </a:lnSpc>
              <a:spcBef>
                <a:spcPts val="640"/>
              </a:spcBef>
              <a:spcAft>
                <a:spcPts val="1000"/>
              </a:spcAft>
              <a:buClr>
                <a:srgbClr val="FFFFFF"/>
              </a:buClr>
              <a:buSzPts val="2400"/>
              <a:buFont typeface="Ubuntu"/>
              <a:buChar char="•"/>
            </a:pPr>
            <a:r>
              <a:rPr b="1" lang="en-US" sz="2400">
                <a:solidFill>
                  <a:srgbClr val="FFFFFF"/>
                </a:solidFill>
                <a:latin typeface="Ubuntu"/>
                <a:ea typeface="Ubuntu"/>
                <a:cs typeface="Ubuntu"/>
                <a:sym typeface="Ubuntu"/>
              </a:rPr>
              <a:t>Development Process</a:t>
            </a:r>
          </a:p>
          <a:p>
            <a:pPr indent="-381000" lvl="2" marL="1371600" rtl="0">
              <a:spcBef>
                <a:spcPts val="640"/>
              </a:spcBef>
              <a:spcAft>
                <a:spcPts val="1000"/>
              </a:spcAft>
              <a:buClr>
                <a:srgbClr val="FFFFFF"/>
              </a:buClr>
              <a:buSzPts val="2400"/>
              <a:buFont typeface="Ubuntu"/>
              <a:buChar char="•"/>
            </a:pPr>
            <a:r>
              <a:rPr b="1" lang="en-US">
                <a:solidFill>
                  <a:schemeClr val="lt1"/>
                </a:solidFill>
                <a:latin typeface="Ubuntu"/>
                <a:ea typeface="Ubuntu"/>
                <a:cs typeface="Ubuntu"/>
                <a:sym typeface="Ubuntu"/>
              </a:rPr>
              <a:t>Increased group cohesion as the project developed</a:t>
            </a:r>
          </a:p>
          <a:p>
            <a:pPr indent="-381000" lvl="0" marL="457200" marR="0" rtl="0" algn="l">
              <a:lnSpc>
                <a:spcPct val="115000"/>
              </a:lnSpc>
              <a:spcBef>
                <a:spcPts val="640"/>
              </a:spcBef>
              <a:spcAft>
                <a:spcPts val="1000"/>
              </a:spcAft>
              <a:buClr>
                <a:srgbClr val="FFFFFF"/>
              </a:buClr>
              <a:buSzPts val="2400"/>
              <a:buFont typeface="Ubuntu"/>
              <a:buChar char="•"/>
            </a:pPr>
            <a:r>
              <a:rPr b="1" lang="en-US" sz="2400">
                <a:solidFill>
                  <a:srgbClr val="FFFFFF"/>
                </a:solidFill>
                <a:latin typeface="Ubuntu"/>
                <a:ea typeface="Ubuntu"/>
                <a:cs typeface="Ubuntu"/>
                <a:sym typeface="Ubuntu"/>
              </a:rPr>
              <a:t>Development Product</a:t>
            </a:r>
          </a:p>
          <a:p>
            <a:pPr indent="-381000" lvl="2" marL="1371600" rtl="0">
              <a:spcBef>
                <a:spcPts val="640"/>
              </a:spcBef>
              <a:spcAft>
                <a:spcPts val="1000"/>
              </a:spcAft>
              <a:buClr>
                <a:srgbClr val="FFFFFF"/>
              </a:buClr>
              <a:buSzPts val="2400"/>
              <a:buFont typeface="Ubuntu Light"/>
              <a:buChar char="•"/>
            </a:pPr>
            <a:r>
              <a:rPr b="1" lang="en-US">
                <a:solidFill>
                  <a:schemeClr val="lt1"/>
                </a:solidFill>
                <a:latin typeface="Ubuntu"/>
                <a:ea typeface="Ubuntu"/>
                <a:cs typeface="Ubuntu"/>
                <a:sym typeface="Ubuntu"/>
              </a:rPr>
              <a:t>Created a functional image recognition model (average accuracy: ~85%)</a:t>
            </a:r>
          </a:p>
          <a:p>
            <a:pPr indent="-381000" lvl="2" marL="1371600" rtl="0">
              <a:spcBef>
                <a:spcPts val="640"/>
              </a:spcBef>
              <a:spcAft>
                <a:spcPts val="1000"/>
              </a:spcAft>
              <a:buClr>
                <a:schemeClr val="lt1"/>
              </a:buClr>
              <a:buSzPts val="2400"/>
              <a:buFont typeface="Ubuntu"/>
              <a:buChar char="•"/>
            </a:pPr>
            <a:r>
              <a:rPr b="1" lang="en-US">
                <a:solidFill>
                  <a:schemeClr val="lt1"/>
                </a:solidFill>
                <a:latin typeface="Ubuntu"/>
                <a:ea typeface="Ubuntu"/>
                <a:cs typeface="Ubuntu"/>
                <a:sym typeface="Ubuntu"/>
              </a:rPr>
              <a:t>Created an app that can play chess from a start state produced from a photo (labeling must happen on a PC though…)</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Shape 97"/>
          <p:cNvSpPr txBox="1"/>
          <p:nvPr/>
        </p:nvSpPr>
        <p:spPr>
          <a:xfrm flipH="1" rot="10800000">
            <a:off x="0" y="6858135"/>
            <a:ext cx="9144000" cy="459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rIns="91375" wrap="square" tIns="456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Arial"/>
              <a:ea typeface="Arial"/>
              <a:cs typeface="Arial"/>
              <a:sym typeface="Arial"/>
            </a:endParaRPr>
          </a:p>
        </p:txBody>
      </p:sp>
      <p:sp>
        <p:nvSpPr>
          <p:cNvPr id="98" name="Shape 98"/>
          <p:cNvSpPr txBox="1"/>
          <p:nvPr/>
        </p:nvSpPr>
        <p:spPr>
          <a:xfrm>
            <a:off x="0" y="306350"/>
            <a:ext cx="9144000" cy="739800"/>
          </a:xfrm>
          <a:prstGeom prst="rect">
            <a:avLst/>
          </a:prstGeom>
          <a:solidFill>
            <a:srgbClr val="9FC5E8"/>
          </a:solid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17375E"/>
              </a:buClr>
              <a:buFont typeface="Times New Roman"/>
              <a:buNone/>
            </a:pPr>
            <a:r>
              <a:rPr b="1" lang="en-US" sz="4200">
                <a:latin typeface="Ubuntu"/>
                <a:ea typeface="Ubuntu"/>
                <a:cs typeface="Ubuntu"/>
                <a:sym typeface="Ubuntu"/>
              </a:rPr>
              <a:t>System Overview Diagram</a:t>
            </a:r>
          </a:p>
        </p:txBody>
      </p:sp>
      <p:pic>
        <p:nvPicPr>
          <p:cNvPr id="99" name="Shape 99"/>
          <p:cNvPicPr preferRelativeResize="0"/>
          <p:nvPr/>
        </p:nvPicPr>
        <p:blipFill rotWithShape="1">
          <a:blip r:embed="rId4">
            <a:alphaModFix/>
          </a:blip>
          <a:srcRect b="0" l="0" r="0" t="0"/>
          <a:stretch/>
        </p:blipFill>
        <p:spPr>
          <a:xfrm>
            <a:off x="1463438" y="1242375"/>
            <a:ext cx="6217126" cy="54195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Shape 104"/>
          <p:cNvSpPr txBox="1"/>
          <p:nvPr/>
        </p:nvSpPr>
        <p:spPr>
          <a:xfrm flipH="1" rot="10800000">
            <a:off x="0" y="6858135"/>
            <a:ext cx="9144000" cy="459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rIns="91375" wrap="square" tIns="456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Arial"/>
              <a:ea typeface="Arial"/>
              <a:cs typeface="Arial"/>
              <a:sym typeface="Arial"/>
            </a:endParaRPr>
          </a:p>
        </p:txBody>
      </p:sp>
      <p:sp>
        <p:nvSpPr>
          <p:cNvPr id="105" name="Shape 105"/>
          <p:cNvSpPr txBox="1"/>
          <p:nvPr/>
        </p:nvSpPr>
        <p:spPr>
          <a:xfrm>
            <a:off x="0" y="306350"/>
            <a:ext cx="9144000" cy="739800"/>
          </a:xfrm>
          <a:prstGeom prst="rect">
            <a:avLst/>
          </a:prstGeom>
          <a:solidFill>
            <a:srgbClr val="9FC5E8"/>
          </a:solid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17375E"/>
              </a:buClr>
              <a:buFont typeface="Times New Roman"/>
              <a:buNone/>
            </a:pPr>
            <a:r>
              <a:rPr b="1" lang="en-US" sz="4200">
                <a:latin typeface="Ubuntu"/>
                <a:ea typeface="Ubuntu"/>
                <a:cs typeface="Ubuntu"/>
                <a:sym typeface="Ubuntu"/>
              </a:rPr>
              <a:t>App Demonstration</a:t>
            </a:r>
          </a:p>
        </p:txBody>
      </p:sp>
      <p:sp>
        <p:nvSpPr>
          <p:cNvPr id="106" name="Shape 106"/>
          <p:cNvSpPr txBox="1"/>
          <p:nvPr>
            <p:ph idx="1" type="body"/>
          </p:nvPr>
        </p:nvSpPr>
        <p:spPr>
          <a:xfrm>
            <a:off x="0" y="1145725"/>
            <a:ext cx="9144000" cy="3874200"/>
          </a:xfrm>
          <a:prstGeom prst="rect">
            <a:avLst/>
          </a:prstGeom>
          <a:noFill/>
          <a:ln>
            <a:noFill/>
          </a:ln>
        </p:spPr>
        <p:txBody>
          <a:bodyPr anchorCtr="0" anchor="t" bIns="45675" lIns="91375" rIns="91375" wrap="square" tIns="45675">
            <a:noAutofit/>
          </a:bodyPr>
          <a:lstStyle/>
          <a:p>
            <a:pPr indent="-381000" lvl="0" marL="457200" marR="0" rtl="0" algn="l">
              <a:lnSpc>
                <a:spcPct val="100000"/>
              </a:lnSpc>
              <a:spcBef>
                <a:spcPts val="640"/>
              </a:spcBef>
              <a:spcAft>
                <a:spcPts val="0"/>
              </a:spcAft>
              <a:buClr>
                <a:srgbClr val="FFFFFF"/>
              </a:buClr>
              <a:buSzPts val="2400"/>
              <a:buFont typeface="Ubuntu"/>
              <a:buChar char="•"/>
            </a:pPr>
            <a:r>
              <a:rPr b="1" lang="en-US" sz="2400">
                <a:solidFill>
                  <a:srgbClr val="FFFFFF"/>
                </a:solidFill>
                <a:latin typeface="Ubuntu"/>
                <a:ea typeface="Ubuntu"/>
                <a:cs typeface="Ubuntu"/>
                <a:sym typeface="Ubuntu"/>
              </a:rPr>
              <a:t>Images of input image, intermediate image (post-transformation), and final board output here, in case app doesn’t work</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Shape 111"/>
          <p:cNvSpPr txBox="1"/>
          <p:nvPr>
            <p:ph idx="1" type="body"/>
          </p:nvPr>
        </p:nvSpPr>
        <p:spPr>
          <a:xfrm>
            <a:off x="0" y="1145725"/>
            <a:ext cx="9144000" cy="3874200"/>
          </a:xfrm>
          <a:prstGeom prst="rect">
            <a:avLst/>
          </a:prstGeom>
          <a:noFill/>
          <a:ln>
            <a:noFill/>
          </a:ln>
        </p:spPr>
        <p:txBody>
          <a:bodyPr anchorCtr="0" anchor="t" bIns="45675" lIns="91375" rIns="91375" wrap="square" tIns="45675">
            <a:noAutofit/>
          </a:bodyPr>
          <a:lstStyle/>
          <a:p>
            <a:pPr indent="-381000" lvl="0" marL="457200" marR="0" rtl="0" algn="l">
              <a:lnSpc>
                <a:spcPct val="115000"/>
              </a:lnSpc>
              <a:spcBef>
                <a:spcPts val="640"/>
              </a:spcBef>
              <a:spcAft>
                <a:spcPts val="1000"/>
              </a:spcAft>
              <a:buClr>
                <a:srgbClr val="FFFFFF"/>
              </a:buClr>
              <a:buSzPts val="2400"/>
              <a:buFont typeface="Times New Roman"/>
              <a:buChar char="•"/>
            </a:pPr>
            <a:r>
              <a:rPr b="1" lang="en-US" sz="2400" u="sng">
                <a:solidFill>
                  <a:srgbClr val="FFFFFF"/>
                </a:solidFill>
                <a:latin typeface="Ubuntu"/>
                <a:ea typeface="Ubuntu"/>
                <a:cs typeface="Ubuntu"/>
                <a:sym typeface="Ubuntu"/>
              </a:rPr>
              <a:t>Split-Development Approach:</a:t>
            </a:r>
            <a:r>
              <a:rPr b="1" lang="en-US" sz="2400">
                <a:solidFill>
                  <a:srgbClr val="FFFFFF"/>
                </a:solidFill>
                <a:latin typeface="Ubuntu"/>
                <a:ea typeface="Ubuntu"/>
                <a:cs typeface="Ubuntu"/>
                <a:sym typeface="Ubuntu"/>
              </a:rPr>
              <a:t> One group handled the app, the other handled matters of ML/Image Recognition</a:t>
            </a:r>
          </a:p>
          <a:p>
            <a:pPr indent="-381000" lvl="0" marL="457200" marR="0" rtl="0" algn="l">
              <a:lnSpc>
                <a:spcPct val="115000"/>
              </a:lnSpc>
              <a:spcBef>
                <a:spcPts val="640"/>
              </a:spcBef>
              <a:spcAft>
                <a:spcPts val="1000"/>
              </a:spcAft>
              <a:buClr>
                <a:srgbClr val="FFFFFF"/>
              </a:buClr>
              <a:buSzPts val="2400"/>
              <a:buFont typeface="Times New Roman"/>
              <a:buChar char="•"/>
            </a:pPr>
            <a:r>
              <a:rPr b="1" lang="en-US" sz="2400" u="sng">
                <a:solidFill>
                  <a:srgbClr val="FFFFFF"/>
                </a:solidFill>
                <a:latin typeface="Ubuntu"/>
                <a:ea typeface="Ubuntu"/>
                <a:cs typeface="Ubuntu"/>
                <a:sym typeface="Ubuntu"/>
              </a:rPr>
              <a:t>Shared Responsibility:</a:t>
            </a:r>
            <a:r>
              <a:rPr b="1" lang="en-US" sz="2400">
                <a:solidFill>
                  <a:srgbClr val="FFFFFF"/>
                </a:solidFill>
                <a:latin typeface="Ubuntu"/>
                <a:ea typeface="Ubuntu"/>
                <a:cs typeface="Ubuntu"/>
                <a:sym typeface="Ubuntu"/>
              </a:rPr>
              <a:t> Labeling data was distributed between the whole team</a:t>
            </a:r>
          </a:p>
          <a:p>
            <a:pPr indent="-381000" lvl="0" marL="457200" marR="0" rtl="0" algn="l">
              <a:lnSpc>
                <a:spcPct val="115000"/>
              </a:lnSpc>
              <a:spcBef>
                <a:spcPts val="640"/>
              </a:spcBef>
              <a:spcAft>
                <a:spcPts val="1000"/>
              </a:spcAft>
              <a:buClr>
                <a:srgbClr val="FFFFFF"/>
              </a:buClr>
              <a:buSzPts val="2400"/>
              <a:buFont typeface="Times New Roman"/>
              <a:buChar char="•"/>
            </a:pPr>
            <a:r>
              <a:rPr b="1" lang="en-US" sz="2400" u="sng">
                <a:solidFill>
                  <a:srgbClr val="FFFFFF"/>
                </a:solidFill>
                <a:latin typeface="Ubuntu"/>
                <a:ea typeface="Ubuntu"/>
                <a:cs typeface="Ubuntu"/>
                <a:sym typeface="Ubuntu"/>
              </a:rPr>
              <a:t>Spikes:</a:t>
            </a:r>
            <a:r>
              <a:rPr b="1" lang="en-US" sz="2400">
                <a:solidFill>
                  <a:srgbClr val="FFFFFF"/>
                </a:solidFill>
                <a:latin typeface="Ubuntu"/>
                <a:ea typeface="Ubuntu"/>
                <a:cs typeface="Ubuntu"/>
                <a:sym typeface="Ubuntu"/>
              </a:rPr>
              <a:t> Much time spent researching previously published results and APIs</a:t>
            </a:r>
          </a:p>
          <a:p>
            <a:pPr indent="-381000" lvl="0" marL="457200" marR="0" rtl="0" algn="l">
              <a:lnSpc>
                <a:spcPct val="115000"/>
              </a:lnSpc>
              <a:spcBef>
                <a:spcPts val="640"/>
              </a:spcBef>
              <a:spcAft>
                <a:spcPts val="1000"/>
              </a:spcAft>
              <a:buClr>
                <a:srgbClr val="FFFFFF"/>
              </a:buClr>
              <a:buSzPts val="2400"/>
              <a:buFont typeface="Ubuntu Light"/>
              <a:buChar char="•"/>
            </a:pPr>
            <a:r>
              <a:rPr b="1" lang="en-US" sz="2400" u="sng">
                <a:solidFill>
                  <a:srgbClr val="FFFFFF"/>
                </a:solidFill>
                <a:latin typeface="Ubuntu"/>
                <a:ea typeface="Ubuntu"/>
                <a:cs typeface="Ubuntu"/>
                <a:sym typeface="Ubuntu"/>
              </a:rPr>
              <a:t>Close Communication:</a:t>
            </a:r>
            <a:r>
              <a:rPr b="1" lang="en-US" sz="2400">
                <a:solidFill>
                  <a:srgbClr val="FFFFFF"/>
                </a:solidFill>
                <a:latin typeface="Ubuntu"/>
                <a:ea typeface="Ubuntu"/>
                <a:cs typeface="Ubuntu"/>
                <a:sym typeface="Ubuntu"/>
              </a:rPr>
              <a:t> Used Discord to keep in touch</a:t>
            </a:r>
          </a:p>
        </p:txBody>
      </p:sp>
      <p:sp>
        <p:nvSpPr>
          <p:cNvPr id="112" name="Shape 112"/>
          <p:cNvSpPr txBox="1"/>
          <p:nvPr/>
        </p:nvSpPr>
        <p:spPr>
          <a:xfrm flipH="1" rot="10800000">
            <a:off x="0" y="6858135"/>
            <a:ext cx="9144000" cy="459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rIns="91375" wrap="square" tIns="456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Arial"/>
              <a:ea typeface="Arial"/>
              <a:cs typeface="Arial"/>
              <a:sym typeface="Arial"/>
            </a:endParaRPr>
          </a:p>
        </p:txBody>
      </p:sp>
      <p:sp>
        <p:nvSpPr>
          <p:cNvPr id="113" name="Shape 113"/>
          <p:cNvSpPr txBox="1"/>
          <p:nvPr/>
        </p:nvSpPr>
        <p:spPr>
          <a:xfrm>
            <a:off x="0" y="306350"/>
            <a:ext cx="9144000" cy="739800"/>
          </a:xfrm>
          <a:prstGeom prst="rect">
            <a:avLst/>
          </a:prstGeom>
          <a:solidFill>
            <a:srgbClr val="9FC5E8"/>
          </a:solid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17375E"/>
              </a:buClr>
              <a:buFont typeface="Times New Roman"/>
              <a:buNone/>
            </a:pPr>
            <a:r>
              <a:rPr b="1" lang="en-US" sz="4200">
                <a:latin typeface="Ubuntu"/>
                <a:ea typeface="Ubuntu"/>
                <a:cs typeface="Ubuntu"/>
                <a:sym typeface="Ubuntu"/>
              </a:rPr>
              <a:t>Project Management Techniques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Shape 118"/>
          <p:cNvSpPr txBox="1"/>
          <p:nvPr/>
        </p:nvSpPr>
        <p:spPr>
          <a:xfrm flipH="1" rot="10800000">
            <a:off x="0" y="6858135"/>
            <a:ext cx="9144000" cy="459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rIns="91375" wrap="square" tIns="456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Arial"/>
              <a:ea typeface="Arial"/>
              <a:cs typeface="Arial"/>
              <a:sym typeface="Arial"/>
            </a:endParaRPr>
          </a:p>
        </p:txBody>
      </p:sp>
      <p:sp>
        <p:nvSpPr>
          <p:cNvPr id="119" name="Shape 119"/>
          <p:cNvSpPr txBox="1"/>
          <p:nvPr/>
        </p:nvSpPr>
        <p:spPr>
          <a:xfrm>
            <a:off x="0" y="306350"/>
            <a:ext cx="9144000" cy="739800"/>
          </a:xfrm>
          <a:prstGeom prst="rect">
            <a:avLst/>
          </a:prstGeom>
          <a:solidFill>
            <a:srgbClr val="9FC5E8"/>
          </a:solid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17375E"/>
              </a:buClr>
              <a:buFont typeface="Times New Roman"/>
              <a:buNone/>
            </a:pPr>
            <a:r>
              <a:rPr b="1" lang="en-US" sz="4200">
                <a:latin typeface="Ubuntu"/>
                <a:ea typeface="Ubuntu"/>
                <a:cs typeface="Ubuntu"/>
                <a:sym typeface="Ubuntu"/>
              </a:rPr>
              <a:t>Things Liked &amp; Loathed</a:t>
            </a:r>
          </a:p>
        </p:txBody>
      </p:sp>
      <p:sp>
        <p:nvSpPr>
          <p:cNvPr id="120" name="Shape 120"/>
          <p:cNvSpPr txBox="1"/>
          <p:nvPr>
            <p:ph idx="1" type="body"/>
          </p:nvPr>
        </p:nvSpPr>
        <p:spPr>
          <a:xfrm>
            <a:off x="0" y="1145725"/>
            <a:ext cx="9144000" cy="5630700"/>
          </a:xfrm>
          <a:prstGeom prst="rect">
            <a:avLst/>
          </a:prstGeom>
          <a:noFill/>
          <a:ln>
            <a:noFill/>
          </a:ln>
        </p:spPr>
        <p:txBody>
          <a:bodyPr anchorCtr="0" anchor="t" bIns="45675" lIns="91375" rIns="91375" wrap="square" tIns="45675">
            <a:noAutofit/>
          </a:bodyPr>
          <a:lstStyle/>
          <a:p>
            <a:pPr indent="0" lvl="0" marL="0" marR="0" rtl="0" algn="ctr">
              <a:lnSpc>
                <a:spcPct val="100000"/>
              </a:lnSpc>
              <a:spcBef>
                <a:spcPts val="640"/>
              </a:spcBef>
              <a:spcAft>
                <a:spcPts val="0"/>
              </a:spcAft>
              <a:buNone/>
            </a:pPr>
            <a:r>
              <a:rPr b="1" lang="en-US" sz="2400" u="sng">
                <a:solidFill>
                  <a:srgbClr val="FFFFFF"/>
                </a:solidFill>
                <a:latin typeface="Ubuntu"/>
                <a:ea typeface="Ubuntu"/>
                <a:cs typeface="Ubuntu"/>
                <a:sym typeface="Ubuntu"/>
              </a:rPr>
              <a:t>Liked</a:t>
            </a:r>
          </a:p>
          <a:p>
            <a:pPr indent="-381000" lvl="0" marL="457200" marR="0" rtl="0" algn="l">
              <a:lnSpc>
                <a:spcPct val="100000"/>
              </a:lnSpc>
              <a:spcBef>
                <a:spcPts val="640"/>
              </a:spcBef>
              <a:spcAft>
                <a:spcPts val="0"/>
              </a:spcAft>
              <a:buClr>
                <a:srgbClr val="FFFFFF"/>
              </a:buClr>
              <a:buSzPts val="2400"/>
              <a:buFont typeface="Ubuntu"/>
              <a:buChar char="•"/>
            </a:pPr>
            <a:r>
              <a:rPr b="1" lang="en-US" sz="2400">
                <a:solidFill>
                  <a:srgbClr val="FFFFFF"/>
                </a:solidFill>
                <a:latin typeface="Ubuntu"/>
                <a:ea typeface="Ubuntu"/>
                <a:cs typeface="Ubuntu"/>
                <a:sym typeface="Ubuntu"/>
              </a:rPr>
              <a:t>Learning new tools and techniques</a:t>
            </a:r>
          </a:p>
          <a:p>
            <a:pPr indent="-381000" lvl="0" marL="457200" marR="0" rtl="0" algn="l">
              <a:lnSpc>
                <a:spcPct val="100000"/>
              </a:lnSpc>
              <a:spcBef>
                <a:spcPts val="0"/>
              </a:spcBef>
              <a:spcAft>
                <a:spcPts val="0"/>
              </a:spcAft>
              <a:buClr>
                <a:srgbClr val="FFFFFF"/>
              </a:buClr>
              <a:buSzPts val="2400"/>
              <a:buFont typeface="Ubuntu"/>
              <a:buChar char="•"/>
            </a:pPr>
            <a:r>
              <a:rPr b="1" lang="en-US" sz="2400">
                <a:solidFill>
                  <a:srgbClr val="FFFFFF"/>
                </a:solidFill>
                <a:latin typeface="Ubuntu"/>
                <a:ea typeface="Ubuntu"/>
                <a:cs typeface="Ubuntu"/>
                <a:sym typeface="Ubuntu"/>
              </a:rPr>
              <a:t>Working in a team</a:t>
            </a:r>
          </a:p>
          <a:p>
            <a:pPr indent="-381000" lvl="0" marL="457200" marR="0" rtl="0" algn="l">
              <a:lnSpc>
                <a:spcPct val="100000"/>
              </a:lnSpc>
              <a:spcBef>
                <a:spcPts val="0"/>
              </a:spcBef>
              <a:spcAft>
                <a:spcPts val="0"/>
              </a:spcAft>
              <a:buClr>
                <a:srgbClr val="FFFFFF"/>
              </a:buClr>
              <a:buSzPts val="2400"/>
              <a:buFont typeface="Ubuntu"/>
              <a:buChar char="•"/>
            </a:pPr>
            <a:r>
              <a:rPr b="1" lang="en-US" sz="2400">
                <a:solidFill>
                  <a:srgbClr val="FFFFFF"/>
                </a:solidFill>
                <a:latin typeface="Ubuntu"/>
                <a:ea typeface="Ubuntu"/>
                <a:cs typeface="Ubuntu"/>
                <a:sym typeface="Ubuntu"/>
              </a:rPr>
              <a:t>Applying SCRUM principles</a:t>
            </a:r>
          </a:p>
          <a:p>
            <a:pPr indent="0" lvl="0" marL="0" marR="0" rtl="0" algn="l">
              <a:lnSpc>
                <a:spcPct val="100000"/>
              </a:lnSpc>
              <a:spcBef>
                <a:spcPts val="640"/>
              </a:spcBef>
              <a:spcAft>
                <a:spcPts val="0"/>
              </a:spcAft>
              <a:buNone/>
            </a:pPr>
            <a:r>
              <a:t/>
            </a:r>
            <a:endParaRPr b="1" sz="2400">
              <a:solidFill>
                <a:srgbClr val="FFFFFF"/>
              </a:solidFill>
              <a:latin typeface="Ubuntu"/>
              <a:ea typeface="Ubuntu"/>
              <a:cs typeface="Ubuntu"/>
              <a:sym typeface="Ubuntu"/>
            </a:endParaRPr>
          </a:p>
          <a:p>
            <a:pPr indent="0" lvl="0" marL="0" rtl="0" algn="ctr">
              <a:lnSpc>
                <a:spcPct val="100000"/>
              </a:lnSpc>
              <a:spcBef>
                <a:spcPts val="0"/>
              </a:spcBef>
              <a:buNone/>
            </a:pPr>
            <a:r>
              <a:rPr b="1" lang="en-US" sz="2400" u="sng">
                <a:solidFill>
                  <a:srgbClr val="FFFFFF"/>
                </a:solidFill>
                <a:latin typeface="Ubuntu"/>
                <a:ea typeface="Ubuntu"/>
                <a:cs typeface="Ubuntu"/>
                <a:sym typeface="Ubuntu"/>
              </a:rPr>
              <a:t>Loathed</a:t>
            </a:r>
          </a:p>
          <a:p>
            <a:pPr indent="-381000" lvl="0" marL="457200" rtl="0">
              <a:lnSpc>
                <a:spcPct val="100000"/>
              </a:lnSpc>
              <a:spcBef>
                <a:spcPts val="0"/>
              </a:spcBef>
              <a:spcAft>
                <a:spcPts val="0"/>
              </a:spcAft>
              <a:buClr>
                <a:srgbClr val="FFFFFF"/>
              </a:buClr>
              <a:buSzPts val="2400"/>
              <a:buFont typeface="Ubuntu"/>
              <a:buChar char="•"/>
            </a:pPr>
            <a:r>
              <a:rPr b="1" lang="en-US" sz="2400">
                <a:solidFill>
                  <a:srgbClr val="FFFFFF"/>
                </a:solidFill>
                <a:latin typeface="Ubuntu"/>
                <a:ea typeface="Ubuntu"/>
                <a:cs typeface="Ubuntu"/>
                <a:sym typeface="Ubuntu"/>
              </a:rPr>
              <a:t>Less face-to-face and more remote working</a:t>
            </a:r>
          </a:p>
          <a:p>
            <a:pPr indent="-381000" lvl="0" marL="457200" rtl="0">
              <a:lnSpc>
                <a:spcPct val="100000"/>
              </a:lnSpc>
              <a:spcBef>
                <a:spcPts val="0"/>
              </a:spcBef>
              <a:spcAft>
                <a:spcPts val="0"/>
              </a:spcAft>
              <a:buClr>
                <a:srgbClr val="FFFFFF"/>
              </a:buClr>
              <a:buSzPts val="2400"/>
              <a:buFont typeface="Ubuntu"/>
              <a:buChar char="•"/>
            </a:pPr>
            <a:r>
              <a:rPr b="1" lang="en-US" sz="2400">
                <a:solidFill>
                  <a:srgbClr val="FFFFFF"/>
                </a:solidFill>
                <a:latin typeface="Ubuntu"/>
                <a:ea typeface="Ubuntu"/>
                <a:cs typeface="Ubuntu"/>
                <a:sym typeface="Ubuntu"/>
              </a:rPr>
              <a:t>Manually labeling data was cumbersome</a:t>
            </a:r>
          </a:p>
          <a:p>
            <a:pPr indent="-381000" lvl="0" marL="457200" rtl="0">
              <a:lnSpc>
                <a:spcPct val="100000"/>
              </a:lnSpc>
              <a:spcBef>
                <a:spcPts val="0"/>
              </a:spcBef>
              <a:buClr>
                <a:srgbClr val="FFFFFF"/>
              </a:buClr>
              <a:buSzPts val="2400"/>
              <a:buFont typeface="Ubuntu"/>
              <a:buChar char="•"/>
            </a:pPr>
            <a:r>
              <a:rPr b="1" lang="en-US" sz="2400">
                <a:solidFill>
                  <a:srgbClr val="FFFFFF"/>
                </a:solidFill>
                <a:latin typeface="Ubuntu"/>
                <a:ea typeface="Ubuntu"/>
                <a:cs typeface="Ubuntu"/>
                <a:sym typeface="Ubuntu"/>
              </a:rPr>
              <a:t>Integration turned out much, much tougher than anticipated</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