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3" r:id="rId3"/>
    <p:sldId id="277" r:id="rId4"/>
    <p:sldId id="272" r:id="rId5"/>
    <p:sldId id="274" r:id="rId6"/>
    <p:sldId id="280" r:id="rId7"/>
    <p:sldId id="278" r:id="rId8"/>
    <p:sldId id="281" r:id="rId9"/>
    <p:sldId id="282" r:id="rId10"/>
    <p:sldId id="283" r:id="rId11"/>
    <p:sldId id="284" r:id="rId12"/>
    <p:sldId id="262" r:id="rId13"/>
    <p:sldId id="285" r:id="rId14"/>
    <p:sldId id="279" r:id="rId15"/>
    <p:sldId id="275" r:id="rId16"/>
    <p:sldId id="271" r:id="rId17"/>
    <p:sldId id="270" r:id="rId18"/>
    <p:sldId id="260" r:id="rId19"/>
    <p:sldId id="268" r:id="rId20"/>
  </p:sldIdLst>
  <p:sldSz cx="9906000" cy="6858000" type="A4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74" autoAdjust="0"/>
    <p:restoredTop sz="94660" autoAdjust="0"/>
  </p:normalViewPr>
  <p:slideViewPr>
    <p:cSldViewPr showGuides="1">
      <p:cViewPr varScale="1">
        <p:scale>
          <a:sx n="114" d="100"/>
          <a:sy n="114" d="100"/>
        </p:scale>
        <p:origin x="1872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5F7D48-B921-4F70-BE75-D2573FC89B4F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9DAC98FB-2104-4D6E-A489-D94A802F47EF}">
      <dgm:prSet phldrT="[文字]"/>
      <dgm:spPr>
        <a:solidFill>
          <a:schemeClr val="bg1"/>
        </a:solidFill>
      </dgm:spPr>
      <dgm:t>
        <a:bodyPr/>
        <a:lstStyle/>
        <a:p>
          <a:r>
            <a:rPr lang="zh-TW" altLang="en-US" b="1" dirty="0"/>
            <a:t>個人化與管理者的入口網站</a:t>
          </a:r>
        </a:p>
      </dgm:t>
    </dgm:pt>
    <dgm:pt modelId="{11CC02DD-58EE-4A40-93D6-50D16961220F}" type="parTrans" cxnId="{8075D6F5-45A3-4D00-804F-C01092643FD7}">
      <dgm:prSet/>
      <dgm:spPr/>
      <dgm:t>
        <a:bodyPr/>
        <a:lstStyle/>
        <a:p>
          <a:endParaRPr lang="zh-TW" altLang="en-US"/>
        </a:p>
      </dgm:t>
    </dgm:pt>
    <dgm:pt modelId="{0AD23B0F-AD46-4580-BD5C-524F59BACBFA}" type="sibTrans" cxnId="{8075D6F5-45A3-4D00-804F-C01092643FD7}">
      <dgm:prSet/>
      <dgm:spPr/>
      <dgm:t>
        <a:bodyPr/>
        <a:lstStyle/>
        <a:p>
          <a:endParaRPr lang="zh-TW" altLang="en-US"/>
        </a:p>
      </dgm:t>
    </dgm:pt>
    <dgm:pt modelId="{C9D64691-58A3-41F9-88DB-85E2CA0396C6}">
      <dgm:prSet phldrT="[文字]"/>
      <dgm:spPr>
        <a:solidFill>
          <a:schemeClr val="bg1"/>
        </a:solidFill>
      </dgm:spPr>
      <dgm:t>
        <a:bodyPr/>
        <a:lstStyle/>
        <a:p>
          <a:r>
            <a:rPr lang="zh-TW" altLang="en-US" b="1" dirty="0"/>
            <a:t>網站聊天</a:t>
          </a:r>
          <a:r>
            <a:rPr lang="en-US" altLang="zh-TW" b="1" dirty="0"/>
            <a:t>BOT</a:t>
          </a:r>
          <a:r>
            <a:rPr lang="zh-TW" altLang="en-US" b="1" dirty="0"/>
            <a:t>與影像辨識登入技術</a:t>
          </a:r>
        </a:p>
      </dgm:t>
    </dgm:pt>
    <dgm:pt modelId="{3861702B-E607-472E-B29E-5218B2BE0C97}" type="parTrans" cxnId="{D21B8AF1-F0CB-4936-A019-E6D3A458FE30}">
      <dgm:prSet/>
      <dgm:spPr/>
      <dgm:t>
        <a:bodyPr/>
        <a:lstStyle/>
        <a:p>
          <a:endParaRPr lang="zh-TW" altLang="en-US"/>
        </a:p>
      </dgm:t>
    </dgm:pt>
    <dgm:pt modelId="{1E9F17F8-2A6A-4DC7-8585-68D0C42B9F91}" type="sibTrans" cxnId="{D21B8AF1-F0CB-4936-A019-E6D3A458FE30}">
      <dgm:prSet/>
      <dgm:spPr/>
      <dgm:t>
        <a:bodyPr/>
        <a:lstStyle/>
        <a:p>
          <a:endParaRPr lang="zh-TW" altLang="en-US"/>
        </a:p>
      </dgm:t>
    </dgm:pt>
    <dgm:pt modelId="{AE0FEB80-CFE3-4449-9267-DF8F34505E25}">
      <dgm:prSet phldrT="[文字]"/>
      <dgm:spPr>
        <a:solidFill>
          <a:schemeClr val="bg1"/>
        </a:solidFill>
      </dgm:spPr>
      <dgm:t>
        <a:bodyPr/>
        <a:lstStyle/>
        <a:p>
          <a:r>
            <a:rPr lang="zh-TW" altLang="en-US" b="1" dirty="0"/>
            <a:t>語音助理影像辨識結帳功能</a:t>
          </a:r>
        </a:p>
      </dgm:t>
    </dgm:pt>
    <dgm:pt modelId="{D14C5A42-6196-45FB-8F26-F2FFBB41C37E}" type="parTrans" cxnId="{712E44F0-6A40-4753-957E-5EBB8DF97F8A}">
      <dgm:prSet/>
      <dgm:spPr/>
      <dgm:t>
        <a:bodyPr/>
        <a:lstStyle/>
        <a:p>
          <a:endParaRPr lang="zh-TW" altLang="en-US"/>
        </a:p>
      </dgm:t>
    </dgm:pt>
    <dgm:pt modelId="{30D0D0BD-D8D8-47A9-B2A6-4897ABB24FB5}" type="sibTrans" cxnId="{712E44F0-6A40-4753-957E-5EBB8DF97F8A}">
      <dgm:prSet/>
      <dgm:spPr/>
      <dgm:t>
        <a:bodyPr/>
        <a:lstStyle/>
        <a:p>
          <a:endParaRPr lang="zh-TW" altLang="en-US"/>
        </a:p>
      </dgm:t>
    </dgm:pt>
    <dgm:pt modelId="{E8B84426-C0EB-4897-806A-78A0BFE75A47}">
      <dgm:prSet/>
      <dgm:spPr>
        <a:solidFill>
          <a:schemeClr val="bg1"/>
        </a:solidFill>
      </dgm:spPr>
      <dgm:t>
        <a:bodyPr/>
        <a:lstStyle/>
        <a:p>
          <a:r>
            <a:rPr lang="zh-TW" altLang="en-US" b="1" dirty="0"/>
            <a:t>開放性區域影像辨識系統</a:t>
          </a:r>
        </a:p>
      </dgm:t>
    </dgm:pt>
    <dgm:pt modelId="{4A1B6BD4-5ADE-4196-85C7-8C6F3273AE4C}" type="parTrans" cxnId="{21BAAD56-3FC5-4778-B15F-2B09F53BAA6E}">
      <dgm:prSet/>
      <dgm:spPr/>
      <dgm:t>
        <a:bodyPr/>
        <a:lstStyle/>
        <a:p>
          <a:endParaRPr lang="zh-TW" altLang="en-US"/>
        </a:p>
      </dgm:t>
    </dgm:pt>
    <dgm:pt modelId="{98661760-A418-4830-9F66-5666CC69CBC2}" type="sibTrans" cxnId="{21BAAD56-3FC5-4778-B15F-2B09F53BAA6E}">
      <dgm:prSet/>
      <dgm:spPr/>
      <dgm:t>
        <a:bodyPr/>
        <a:lstStyle/>
        <a:p>
          <a:endParaRPr lang="zh-TW" altLang="en-US"/>
        </a:p>
      </dgm:t>
    </dgm:pt>
    <dgm:pt modelId="{B5036BC3-6EBF-46F0-B739-DD976C4421CC}" type="pres">
      <dgm:prSet presAssocID="{CC5F7D48-B921-4F70-BE75-D2573FC89B4F}" presName="linearFlow" presStyleCnt="0">
        <dgm:presLayoutVars>
          <dgm:dir/>
          <dgm:resizeHandles val="exact"/>
        </dgm:presLayoutVars>
      </dgm:prSet>
      <dgm:spPr/>
    </dgm:pt>
    <dgm:pt modelId="{D890BB6A-30C9-4DBB-A953-6144FE8B4D97}" type="pres">
      <dgm:prSet presAssocID="{9DAC98FB-2104-4D6E-A489-D94A802F47EF}" presName="composite" presStyleCnt="0"/>
      <dgm:spPr/>
    </dgm:pt>
    <dgm:pt modelId="{773101E4-5518-4112-BEB8-33BAD96AECA7}" type="pres">
      <dgm:prSet presAssocID="{9DAC98FB-2104-4D6E-A489-D94A802F47EF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48780FB-9941-4BFD-8848-29C537B3BE9F}" type="pres">
      <dgm:prSet presAssocID="{9DAC98FB-2104-4D6E-A489-D94A802F47EF}" presName="txShp" presStyleLbl="node1" presStyleIdx="0" presStyleCnt="4" custLinFactNeighborX="613" custLinFactNeighborY="-3581">
        <dgm:presLayoutVars>
          <dgm:bulletEnabled val="1"/>
        </dgm:presLayoutVars>
      </dgm:prSet>
      <dgm:spPr/>
    </dgm:pt>
    <dgm:pt modelId="{ED79D9BA-497D-4273-97C7-01BA6D43F4D7}" type="pres">
      <dgm:prSet presAssocID="{0AD23B0F-AD46-4580-BD5C-524F59BACBFA}" presName="spacing" presStyleCnt="0"/>
      <dgm:spPr/>
    </dgm:pt>
    <dgm:pt modelId="{AFD38817-0B5D-4E1B-A134-0506D6EF69C6}" type="pres">
      <dgm:prSet presAssocID="{C9D64691-58A3-41F9-88DB-85E2CA0396C6}" presName="composite" presStyleCnt="0"/>
      <dgm:spPr/>
    </dgm:pt>
    <dgm:pt modelId="{41A92DF0-F58D-440E-B6B9-E8B9D8B2F366}" type="pres">
      <dgm:prSet presAssocID="{C9D64691-58A3-41F9-88DB-85E2CA0396C6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993C9D6-1890-4F45-92C1-8FF23DF0E631}" type="pres">
      <dgm:prSet presAssocID="{C9D64691-58A3-41F9-88DB-85E2CA0396C6}" presName="txShp" presStyleLbl="node1" presStyleIdx="1" presStyleCnt="4">
        <dgm:presLayoutVars>
          <dgm:bulletEnabled val="1"/>
        </dgm:presLayoutVars>
      </dgm:prSet>
      <dgm:spPr/>
    </dgm:pt>
    <dgm:pt modelId="{00D25B19-3EA2-4DE9-8DA0-004A54B20AF9}" type="pres">
      <dgm:prSet presAssocID="{1E9F17F8-2A6A-4DC7-8585-68D0C42B9F91}" presName="spacing" presStyleCnt="0"/>
      <dgm:spPr/>
    </dgm:pt>
    <dgm:pt modelId="{2172A0AA-53C2-459B-B564-3AD46BFF80E8}" type="pres">
      <dgm:prSet presAssocID="{E8B84426-C0EB-4897-806A-78A0BFE75A47}" presName="composite" presStyleCnt="0"/>
      <dgm:spPr/>
    </dgm:pt>
    <dgm:pt modelId="{E41BDC87-6D14-498F-B476-0629E4AAC3AD}" type="pres">
      <dgm:prSet presAssocID="{E8B84426-C0EB-4897-806A-78A0BFE75A47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0DF25D0-EFFD-47DB-96DF-EA86D1222C56}" type="pres">
      <dgm:prSet presAssocID="{E8B84426-C0EB-4897-806A-78A0BFE75A47}" presName="txShp" presStyleLbl="node1" presStyleIdx="2" presStyleCnt="4">
        <dgm:presLayoutVars>
          <dgm:bulletEnabled val="1"/>
        </dgm:presLayoutVars>
      </dgm:prSet>
      <dgm:spPr/>
    </dgm:pt>
    <dgm:pt modelId="{CE85C472-1E9B-4F98-B354-1E5E10A0D022}" type="pres">
      <dgm:prSet presAssocID="{98661760-A418-4830-9F66-5666CC69CBC2}" presName="spacing" presStyleCnt="0"/>
      <dgm:spPr/>
    </dgm:pt>
    <dgm:pt modelId="{63ACE04B-44FD-40E6-8A17-E997F62524A2}" type="pres">
      <dgm:prSet presAssocID="{AE0FEB80-CFE3-4449-9267-DF8F34505E25}" presName="composite" presStyleCnt="0"/>
      <dgm:spPr/>
    </dgm:pt>
    <dgm:pt modelId="{EB0F4252-3F99-4D00-B4FC-85F1626286D0}" type="pres">
      <dgm:prSet presAssocID="{AE0FEB80-CFE3-4449-9267-DF8F34505E25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5907C220-9C64-4BD1-979A-CD86F918FD92}" type="pres">
      <dgm:prSet presAssocID="{AE0FEB80-CFE3-4449-9267-DF8F34505E25}" presName="txShp" presStyleLbl="node1" presStyleIdx="3" presStyleCnt="4">
        <dgm:presLayoutVars>
          <dgm:bulletEnabled val="1"/>
        </dgm:presLayoutVars>
      </dgm:prSet>
      <dgm:spPr/>
    </dgm:pt>
  </dgm:ptLst>
  <dgm:cxnLst>
    <dgm:cxn modelId="{21BAAD56-3FC5-4778-B15F-2B09F53BAA6E}" srcId="{CC5F7D48-B921-4F70-BE75-D2573FC89B4F}" destId="{E8B84426-C0EB-4897-806A-78A0BFE75A47}" srcOrd="2" destOrd="0" parTransId="{4A1B6BD4-5ADE-4196-85C7-8C6F3273AE4C}" sibTransId="{98661760-A418-4830-9F66-5666CC69CBC2}"/>
    <dgm:cxn modelId="{DED23477-A073-42E4-82DA-DF17F2224627}" type="presOf" srcId="{AE0FEB80-CFE3-4449-9267-DF8F34505E25}" destId="{5907C220-9C64-4BD1-979A-CD86F918FD92}" srcOrd="0" destOrd="0" presId="urn:microsoft.com/office/officeart/2005/8/layout/vList3#1"/>
    <dgm:cxn modelId="{354D0F78-ABA0-4FB4-ABD4-1396B21D72CD}" type="presOf" srcId="{E8B84426-C0EB-4897-806A-78A0BFE75A47}" destId="{00DF25D0-EFFD-47DB-96DF-EA86D1222C56}" srcOrd="0" destOrd="0" presId="urn:microsoft.com/office/officeart/2005/8/layout/vList3#1"/>
    <dgm:cxn modelId="{9B8E9C8A-084B-4000-84AB-5DD78BE96206}" type="presOf" srcId="{CC5F7D48-B921-4F70-BE75-D2573FC89B4F}" destId="{B5036BC3-6EBF-46F0-B739-DD976C4421CC}" srcOrd="0" destOrd="0" presId="urn:microsoft.com/office/officeart/2005/8/layout/vList3#1"/>
    <dgm:cxn modelId="{58BCB88F-F100-4929-AAFA-675569EA1B7B}" type="presOf" srcId="{C9D64691-58A3-41F9-88DB-85E2CA0396C6}" destId="{C993C9D6-1890-4F45-92C1-8FF23DF0E631}" srcOrd="0" destOrd="0" presId="urn:microsoft.com/office/officeart/2005/8/layout/vList3#1"/>
    <dgm:cxn modelId="{6FCF06A3-4C24-4103-9892-A47C0FC7032B}" type="presOf" srcId="{9DAC98FB-2104-4D6E-A489-D94A802F47EF}" destId="{648780FB-9941-4BFD-8848-29C537B3BE9F}" srcOrd="0" destOrd="0" presId="urn:microsoft.com/office/officeart/2005/8/layout/vList3#1"/>
    <dgm:cxn modelId="{712E44F0-6A40-4753-957E-5EBB8DF97F8A}" srcId="{CC5F7D48-B921-4F70-BE75-D2573FC89B4F}" destId="{AE0FEB80-CFE3-4449-9267-DF8F34505E25}" srcOrd="3" destOrd="0" parTransId="{D14C5A42-6196-45FB-8F26-F2FFBB41C37E}" sibTransId="{30D0D0BD-D8D8-47A9-B2A6-4897ABB24FB5}"/>
    <dgm:cxn modelId="{D21B8AF1-F0CB-4936-A019-E6D3A458FE30}" srcId="{CC5F7D48-B921-4F70-BE75-D2573FC89B4F}" destId="{C9D64691-58A3-41F9-88DB-85E2CA0396C6}" srcOrd="1" destOrd="0" parTransId="{3861702B-E607-472E-B29E-5218B2BE0C97}" sibTransId="{1E9F17F8-2A6A-4DC7-8585-68D0C42B9F91}"/>
    <dgm:cxn modelId="{8075D6F5-45A3-4D00-804F-C01092643FD7}" srcId="{CC5F7D48-B921-4F70-BE75-D2573FC89B4F}" destId="{9DAC98FB-2104-4D6E-A489-D94A802F47EF}" srcOrd="0" destOrd="0" parTransId="{11CC02DD-58EE-4A40-93D6-50D16961220F}" sibTransId="{0AD23B0F-AD46-4580-BD5C-524F59BACBFA}"/>
    <dgm:cxn modelId="{3FBB5CC0-AE6C-45B9-A07D-5609A0A67F83}" type="presParOf" srcId="{B5036BC3-6EBF-46F0-B739-DD976C4421CC}" destId="{D890BB6A-30C9-4DBB-A953-6144FE8B4D97}" srcOrd="0" destOrd="0" presId="urn:microsoft.com/office/officeart/2005/8/layout/vList3#1"/>
    <dgm:cxn modelId="{4E809513-EC54-4820-8874-11FDE28878F8}" type="presParOf" srcId="{D890BB6A-30C9-4DBB-A953-6144FE8B4D97}" destId="{773101E4-5518-4112-BEB8-33BAD96AECA7}" srcOrd="0" destOrd="0" presId="urn:microsoft.com/office/officeart/2005/8/layout/vList3#1"/>
    <dgm:cxn modelId="{851707C5-552D-484A-89AE-2165DCBE9520}" type="presParOf" srcId="{D890BB6A-30C9-4DBB-A953-6144FE8B4D97}" destId="{648780FB-9941-4BFD-8848-29C537B3BE9F}" srcOrd="1" destOrd="0" presId="urn:microsoft.com/office/officeart/2005/8/layout/vList3#1"/>
    <dgm:cxn modelId="{6C370DAD-50DA-4E1E-B2BA-228AE9C0C812}" type="presParOf" srcId="{B5036BC3-6EBF-46F0-B739-DD976C4421CC}" destId="{ED79D9BA-497D-4273-97C7-01BA6D43F4D7}" srcOrd="1" destOrd="0" presId="urn:microsoft.com/office/officeart/2005/8/layout/vList3#1"/>
    <dgm:cxn modelId="{4E5A48AC-AE84-4D27-96E7-001C2DAEE79A}" type="presParOf" srcId="{B5036BC3-6EBF-46F0-B739-DD976C4421CC}" destId="{AFD38817-0B5D-4E1B-A134-0506D6EF69C6}" srcOrd="2" destOrd="0" presId="urn:microsoft.com/office/officeart/2005/8/layout/vList3#1"/>
    <dgm:cxn modelId="{C693EAB4-7E63-44FF-AC04-B7A6BAF6B1DD}" type="presParOf" srcId="{AFD38817-0B5D-4E1B-A134-0506D6EF69C6}" destId="{41A92DF0-F58D-440E-B6B9-E8B9D8B2F366}" srcOrd="0" destOrd="0" presId="urn:microsoft.com/office/officeart/2005/8/layout/vList3#1"/>
    <dgm:cxn modelId="{EE55F7D6-91EB-41AB-90F8-BCC930EFB4C0}" type="presParOf" srcId="{AFD38817-0B5D-4E1B-A134-0506D6EF69C6}" destId="{C993C9D6-1890-4F45-92C1-8FF23DF0E631}" srcOrd="1" destOrd="0" presId="urn:microsoft.com/office/officeart/2005/8/layout/vList3#1"/>
    <dgm:cxn modelId="{171A9DE0-67BD-4690-9303-12A1CA0DD961}" type="presParOf" srcId="{B5036BC3-6EBF-46F0-B739-DD976C4421CC}" destId="{00D25B19-3EA2-4DE9-8DA0-004A54B20AF9}" srcOrd="3" destOrd="0" presId="urn:microsoft.com/office/officeart/2005/8/layout/vList3#1"/>
    <dgm:cxn modelId="{BEBC8EA0-F637-429B-9480-15B411D1FA08}" type="presParOf" srcId="{B5036BC3-6EBF-46F0-B739-DD976C4421CC}" destId="{2172A0AA-53C2-459B-B564-3AD46BFF80E8}" srcOrd="4" destOrd="0" presId="urn:microsoft.com/office/officeart/2005/8/layout/vList3#1"/>
    <dgm:cxn modelId="{FBC83CE5-AF4F-4774-A064-76336DBEBE53}" type="presParOf" srcId="{2172A0AA-53C2-459B-B564-3AD46BFF80E8}" destId="{E41BDC87-6D14-498F-B476-0629E4AAC3AD}" srcOrd="0" destOrd="0" presId="urn:microsoft.com/office/officeart/2005/8/layout/vList3#1"/>
    <dgm:cxn modelId="{5A0AD61C-3D77-4675-8274-9C05E3F82584}" type="presParOf" srcId="{2172A0AA-53C2-459B-B564-3AD46BFF80E8}" destId="{00DF25D0-EFFD-47DB-96DF-EA86D1222C56}" srcOrd="1" destOrd="0" presId="urn:microsoft.com/office/officeart/2005/8/layout/vList3#1"/>
    <dgm:cxn modelId="{EEE8C74E-7BFE-413D-B573-B79102FE60AC}" type="presParOf" srcId="{B5036BC3-6EBF-46F0-B739-DD976C4421CC}" destId="{CE85C472-1E9B-4F98-B354-1E5E10A0D022}" srcOrd="5" destOrd="0" presId="urn:microsoft.com/office/officeart/2005/8/layout/vList3#1"/>
    <dgm:cxn modelId="{7D8FB2A8-7DBA-4872-BAD6-21F774B36B3E}" type="presParOf" srcId="{B5036BC3-6EBF-46F0-B739-DD976C4421CC}" destId="{63ACE04B-44FD-40E6-8A17-E997F62524A2}" srcOrd="6" destOrd="0" presId="urn:microsoft.com/office/officeart/2005/8/layout/vList3#1"/>
    <dgm:cxn modelId="{480DDF86-C4D9-417F-96FE-3B7071F2DA3A}" type="presParOf" srcId="{63ACE04B-44FD-40E6-8A17-E997F62524A2}" destId="{EB0F4252-3F99-4D00-B4FC-85F1626286D0}" srcOrd="0" destOrd="0" presId="urn:microsoft.com/office/officeart/2005/8/layout/vList3#1"/>
    <dgm:cxn modelId="{E5A3AB2A-A090-49BD-8B00-0510FAEBF687}" type="presParOf" srcId="{63ACE04B-44FD-40E6-8A17-E997F62524A2}" destId="{5907C220-9C64-4BD1-979A-CD86F918FD92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F06FB1-7AC0-4670-A4C2-19E94694EBA3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A9E7D39-1505-43DD-846F-3B8C4B3E61DA}">
      <dgm:prSet phldrT="[文字]"/>
      <dgm:spPr>
        <a:solidFill>
          <a:schemeClr val="bg1"/>
        </a:solidFill>
      </dgm:spPr>
      <dgm:t>
        <a:bodyPr/>
        <a:lstStyle/>
        <a:p>
          <a:r>
            <a:rPr lang="zh-TW" altLang="en-US" b="1" dirty="0"/>
            <a:t>網站</a:t>
          </a:r>
        </a:p>
      </dgm:t>
    </dgm:pt>
    <dgm:pt modelId="{0DCD951F-8591-40E6-BD60-AFEA893C58E8}" type="parTrans" cxnId="{4FE058E5-EB5C-485D-BF3F-848B0F51562D}">
      <dgm:prSet/>
      <dgm:spPr/>
      <dgm:t>
        <a:bodyPr/>
        <a:lstStyle/>
        <a:p>
          <a:endParaRPr lang="zh-TW" altLang="en-US"/>
        </a:p>
      </dgm:t>
    </dgm:pt>
    <dgm:pt modelId="{783E1497-E0B6-4AA7-8C63-E7201B4775AE}" type="sibTrans" cxnId="{4FE058E5-EB5C-485D-BF3F-848B0F51562D}">
      <dgm:prSet/>
      <dgm:spPr/>
      <dgm:t>
        <a:bodyPr/>
        <a:lstStyle/>
        <a:p>
          <a:endParaRPr lang="zh-TW" altLang="en-US"/>
        </a:p>
      </dgm:t>
    </dgm:pt>
    <dgm:pt modelId="{ACA8539D-52D6-42B4-8686-3495438E748B}">
      <dgm:prSet phldrT="[文字]"/>
      <dgm:spPr>
        <a:solidFill>
          <a:schemeClr val="bg1"/>
        </a:solidFill>
      </dgm:spPr>
      <dgm:t>
        <a:bodyPr/>
        <a:lstStyle/>
        <a:p>
          <a:r>
            <a:rPr lang="zh-TW" altLang="en-US" b="1" dirty="0"/>
            <a:t>影像辨識登入</a:t>
          </a:r>
        </a:p>
      </dgm:t>
    </dgm:pt>
    <dgm:pt modelId="{A241BE64-39DB-491D-ACE7-675A01D5A06A}" type="parTrans" cxnId="{4FA614F9-A240-48E0-8530-1C779EDCA3B7}">
      <dgm:prSet/>
      <dgm:spPr/>
      <dgm:t>
        <a:bodyPr/>
        <a:lstStyle/>
        <a:p>
          <a:endParaRPr lang="zh-TW" altLang="en-US"/>
        </a:p>
      </dgm:t>
    </dgm:pt>
    <dgm:pt modelId="{23723B7E-ACD3-47A7-9D9B-FD0BB549D386}" type="sibTrans" cxnId="{4FA614F9-A240-48E0-8530-1C779EDCA3B7}">
      <dgm:prSet/>
      <dgm:spPr/>
      <dgm:t>
        <a:bodyPr/>
        <a:lstStyle/>
        <a:p>
          <a:endParaRPr lang="zh-TW" altLang="en-US"/>
        </a:p>
      </dgm:t>
    </dgm:pt>
    <dgm:pt modelId="{AD0DB71F-E6DB-4A0E-909A-ED887F3925BB}">
      <dgm:prSet phldrT="[文字]"/>
      <dgm:spPr>
        <a:solidFill>
          <a:schemeClr val="bg1"/>
        </a:solidFill>
      </dgm:spPr>
      <dgm:t>
        <a:bodyPr/>
        <a:lstStyle/>
        <a:p>
          <a:r>
            <a:rPr lang="zh-TW" altLang="en-US" b="1" dirty="0"/>
            <a:t>影像辨識結帳</a:t>
          </a:r>
        </a:p>
      </dgm:t>
    </dgm:pt>
    <dgm:pt modelId="{FFC708B8-4D31-4386-81C5-86EFE0A56A10}" type="parTrans" cxnId="{A299FCB9-E062-419D-9827-40ECFFB35AFE}">
      <dgm:prSet/>
      <dgm:spPr/>
      <dgm:t>
        <a:bodyPr/>
        <a:lstStyle/>
        <a:p>
          <a:endParaRPr lang="zh-TW" altLang="en-US"/>
        </a:p>
      </dgm:t>
    </dgm:pt>
    <dgm:pt modelId="{09092DF0-6BC7-403D-A931-42D536C5CB54}" type="sibTrans" cxnId="{A299FCB9-E062-419D-9827-40ECFFB35AFE}">
      <dgm:prSet/>
      <dgm:spPr/>
      <dgm:t>
        <a:bodyPr/>
        <a:lstStyle/>
        <a:p>
          <a:endParaRPr lang="zh-TW" altLang="en-US"/>
        </a:p>
      </dgm:t>
    </dgm:pt>
    <dgm:pt modelId="{BFF00104-E07F-404F-B61B-A4EB6C1B9CCD}">
      <dgm:prSet phldrT="[文字]"/>
      <dgm:spPr>
        <a:solidFill>
          <a:schemeClr val="bg1"/>
        </a:solidFill>
      </dgm:spPr>
      <dgm:t>
        <a:bodyPr/>
        <a:lstStyle/>
        <a:p>
          <a:r>
            <a:rPr lang="zh-TW" altLang="en-US" b="1" dirty="0"/>
            <a:t>管理者功能</a:t>
          </a:r>
        </a:p>
      </dgm:t>
    </dgm:pt>
    <dgm:pt modelId="{2BACCDDC-FC21-4E49-9706-9D688C25EC55}" type="parTrans" cxnId="{169D0849-9102-4F89-9693-AE111F1CD236}">
      <dgm:prSet/>
      <dgm:spPr/>
      <dgm:t>
        <a:bodyPr/>
        <a:lstStyle/>
        <a:p>
          <a:endParaRPr lang="zh-TW" altLang="en-US"/>
        </a:p>
      </dgm:t>
    </dgm:pt>
    <dgm:pt modelId="{617133FA-DB23-4ED1-9AB0-B3C0FD8D4AA4}" type="sibTrans" cxnId="{169D0849-9102-4F89-9693-AE111F1CD236}">
      <dgm:prSet/>
      <dgm:spPr/>
      <dgm:t>
        <a:bodyPr/>
        <a:lstStyle/>
        <a:p>
          <a:endParaRPr lang="zh-TW" altLang="en-US"/>
        </a:p>
      </dgm:t>
    </dgm:pt>
    <dgm:pt modelId="{EEC17E32-6E7C-4491-9EA7-CF6B8D3998D0}">
      <dgm:prSet phldrT="[文字]"/>
      <dgm:spPr>
        <a:solidFill>
          <a:schemeClr val="bg1"/>
        </a:solidFill>
      </dgm:spPr>
      <dgm:t>
        <a:bodyPr/>
        <a:lstStyle/>
        <a:p>
          <a:r>
            <a:rPr lang="zh-TW" altLang="en-US" b="1" dirty="0"/>
            <a:t>傳統登入</a:t>
          </a:r>
          <a:r>
            <a:rPr lang="en-US" altLang="zh-TW" b="1" dirty="0"/>
            <a:t>(</a:t>
          </a:r>
          <a:r>
            <a:rPr lang="zh-TW" altLang="en-US" b="1" dirty="0"/>
            <a:t>含</a:t>
          </a:r>
          <a:r>
            <a:rPr lang="en-US" altLang="zh-TW" b="1" dirty="0"/>
            <a:t>BOT</a:t>
          </a:r>
          <a:r>
            <a:rPr lang="zh-TW" altLang="en-US" b="1" dirty="0"/>
            <a:t>登入</a:t>
          </a:r>
          <a:r>
            <a:rPr lang="en-US" altLang="zh-TW" b="1" dirty="0"/>
            <a:t>)</a:t>
          </a:r>
          <a:endParaRPr lang="zh-TW" altLang="en-US" b="1" dirty="0"/>
        </a:p>
      </dgm:t>
    </dgm:pt>
    <dgm:pt modelId="{11CF6D3C-DC1A-4384-8E5A-CE8585E91782}" type="parTrans" cxnId="{99017933-446C-4880-AF23-FB52C3AB145A}">
      <dgm:prSet/>
      <dgm:spPr/>
      <dgm:t>
        <a:bodyPr/>
        <a:lstStyle/>
        <a:p>
          <a:endParaRPr lang="zh-TW" altLang="en-US"/>
        </a:p>
      </dgm:t>
    </dgm:pt>
    <dgm:pt modelId="{DFDC4818-484D-45AF-BA7F-C9624BCCBA90}" type="sibTrans" cxnId="{99017933-446C-4880-AF23-FB52C3AB145A}">
      <dgm:prSet/>
      <dgm:spPr/>
      <dgm:t>
        <a:bodyPr/>
        <a:lstStyle/>
        <a:p>
          <a:endParaRPr lang="zh-TW" altLang="en-US"/>
        </a:p>
      </dgm:t>
    </dgm:pt>
    <dgm:pt modelId="{62F3A95A-3EAA-4E6E-951D-A21ACC92C1C9}">
      <dgm:prSet phldrT="[文字]"/>
      <dgm:spPr>
        <a:solidFill>
          <a:schemeClr val="bg1"/>
        </a:solidFill>
      </dgm:spPr>
      <dgm:t>
        <a:bodyPr/>
        <a:lstStyle/>
        <a:p>
          <a:r>
            <a:rPr lang="zh-TW" altLang="en-US" b="1" dirty="0"/>
            <a:t>會員功能</a:t>
          </a:r>
        </a:p>
      </dgm:t>
    </dgm:pt>
    <dgm:pt modelId="{3FC478B5-F99B-4542-9CA7-481443A77FD7}" type="parTrans" cxnId="{4C35830B-0F69-4252-8A24-0F5A60D3E8CA}">
      <dgm:prSet/>
      <dgm:spPr/>
      <dgm:t>
        <a:bodyPr/>
        <a:lstStyle/>
        <a:p>
          <a:endParaRPr lang="zh-TW" altLang="en-US"/>
        </a:p>
      </dgm:t>
    </dgm:pt>
    <dgm:pt modelId="{C560B04E-1B79-4510-AFB9-7C28D0A9F92F}" type="sibTrans" cxnId="{4C35830B-0F69-4252-8A24-0F5A60D3E8CA}">
      <dgm:prSet/>
      <dgm:spPr/>
      <dgm:t>
        <a:bodyPr/>
        <a:lstStyle/>
        <a:p>
          <a:endParaRPr lang="zh-TW" altLang="en-US"/>
        </a:p>
      </dgm:t>
    </dgm:pt>
    <dgm:pt modelId="{A9DD2D96-BE70-4EEB-B05A-18465F62A1BE}" type="pres">
      <dgm:prSet presAssocID="{95F06FB1-7AC0-4670-A4C2-19E94694EBA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1F5849A-0882-4B76-85A9-A23BBAF79EA8}" type="pres">
      <dgm:prSet presAssocID="{CA9E7D39-1505-43DD-846F-3B8C4B3E61DA}" presName="vertOne" presStyleCnt="0"/>
      <dgm:spPr/>
    </dgm:pt>
    <dgm:pt modelId="{58E20914-2132-482F-AEFB-B5783BA566FF}" type="pres">
      <dgm:prSet presAssocID="{CA9E7D39-1505-43DD-846F-3B8C4B3E61DA}" presName="txOne" presStyleLbl="node0" presStyleIdx="0" presStyleCnt="1" custLinFactNeighborX="-11" custLinFactNeighborY="-81">
        <dgm:presLayoutVars>
          <dgm:chPref val="3"/>
        </dgm:presLayoutVars>
      </dgm:prSet>
      <dgm:spPr/>
    </dgm:pt>
    <dgm:pt modelId="{E2A664A7-534E-4D2D-8647-4992270D815D}" type="pres">
      <dgm:prSet presAssocID="{CA9E7D39-1505-43DD-846F-3B8C4B3E61DA}" presName="parTransOne" presStyleCnt="0"/>
      <dgm:spPr/>
    </dgm:pt>
    <dgm:pt modelId="{C7C5ACF9-39F0-4C09-B93B-33D62EC32E87}" type="pres">
      <dgm:prSet presAssocID="{CA9E7D39-1505-43DD-846F-3B8C4B3E61DA}" presName="horzOne" presStyleCnt="0"/>
      <dgm:spPr/>
    </dgm:pt>
    <dgm:pt modelId="{0F69ECF6-D491-40D8-A495-D68D70D793E0}" type="pres">
      <dgm:prSet presAssocID="{ACA8539D-52D6-42B4-8686-3495438E748B}" presName="vertTwo" presStyleCnt="0"/>
      <dgm:spPr/>
    </dgm:pt>
    <dgm:pt modelId="{D4B8B08D-439E-468A-B672-557805699CF4}" type="pres">
      <dgm:prSet presAssocID="{ACA8539D-52D6-42B4-8686-3495438E748B}" presName="txTwo" presStyleLbl="node2" presStyleIdx="0" presStyleCnt="2">
        <dgm:presLayoutVars>
          <dgm:chPref val="3"/>
        </dgm:presLayoutVars>
      </dgm:prSet>
      <dgm:spPr/>
    </dgm:pt>
    <dgm:pt modelId="{B02F2CBA-9BD3-4824-B0DA-F43C3649DC59}" type="pres">
      <dgm:prSet presAssocID="{ACA8539D-52D6-42B4-8686-3495438E748B}" presName="parTransTwo" presStyleCnt="0"/>
      <dgm:spPr/>
    </dgm:pt>
    <dgm:pt modelId="{B70A0F68-8AC0-4F4D-9636-A22DB8774773}" type="pres">
      <dgm:prSet presAssocID="{ACA8539D-52D6-42B4-8686-3495438E748B}" presName="horzTwo" presStyleCnt="0"/>
      <dgm:spPr/>
    </dgm:pt>
    <dgm:pt modelId="{DA399B57-8754-4A4F-8D9E-23917DB23260}" type="pres">
      <dgm:prSet presAssocID="{AD0DB71F-E6DB-4A0E-909A-ED887F3925BB}" presName="vertThree" presStyleCnt="0"/>
      <dgm:spPr/>
    </dgm:pt>
    <dgm:pt modelId="{E6AC46C9-5663-413B-9868-1FA44013BD14}" type="pres">
      <dgm:prSet presAssocID="{AD0DB71F-E6DB-4A0E-909A-ED887F3925BB}" presName="txThree" presStyleLbl="node3" presStyleIdx="0" presStyleCnt="3">
        <dgm:presLayoutVars>
          <dgm:chPref val="3"/>
        </dgm:presLayoutVars>
      </dgm:prSet>
      <dgm:spPr/>
    </dgm:pt>
    <dgm:pt modelId="{FDFF9FB5-4543-49A8-B0B6-943D500AC773}" type="pres">
      <dgm:prSet presAssocID="{AD0DB71F-E6DB-4A0E-909A-ED887F3925BB}" presName="horzThree" presStyleCnt="0"/>
      <dgm:spPr/>
    </dgm:pt>
    <dgm:pt modelId="{4C6EDF87-4458-4673-B949-A414E70E8EAA}" type="pres">
      <dgm:prSet presAssocID="{09092DF0-6BC7-403D-A931-42D536C5CB54}" presName="sibSpaceThree" presStyleCnt="0"/>
      <dgm:spPr/>
    </dgm:pt>
    <dgm:pt modelId="{30778584-8760-4A8D-807D-4918AE19E2B7}" type="pres">
      <dgm:prSet presAssocID="{BFF00104-E07F-404F-B61B-A4EB6C1B9CCD}" presName="vertThree" presStyleCnt="0"/>
      <dgm:spPr/>
    </dgm:pt>
    <dgm:pt modelId="{3A205E6C-3B56-47D8-8B35-AE52396774F8}" type="pres">
      <dgm:prSet presAssocID="{BFF00104-E07F-404F-B61B-A4EB6C1B9CCD}" presName="txThree" presStyleLbl="node3" presStyleIdx="1" presStyleCnt="3">
        <dgm:presLayoutVars>
          <dgm:chPref val="3"/>
        </dgm:presLayoutVars>
      </dgm:prSet>
      <dgm:spPr/>
    </dgm:pt>
    <dgm:pt modelId="{190DA51E-DC35-4434-8F9D-C5A9B56A72DB}" type="pres">
      <dgm:prSet presAssocID="{BFF00104-E07F-404F-B61B-A4EB6C1B9CCD}" presName="horzThree" presStyleCnt="0"/>
      <dgm:spPr/>
    </dgm:pt>
    <dgm:pt modelId="{CA805296-0EDC-402F-A696-63DC2907BEDF}" type="pres">
      <dgm:prSet presAssocID="{23723B7E-ACD3-47A7-9D9B-FD0BB549D386}" presName="sibSpaceTwo" presStyleCnt="0"/>
      <dgm:spPr/>
    </dgm:pt>
    <dgm:pt modelId="{0E483333-5A69-4926-876C-3657208C2C04}" type="pres">
      <dgm:prSet presAssocID="{EEC17E32-6E7C-4491-9EA7-CF6B8D3998D0}" presName="vertTwo" presStyleCnt="0"/>
      <dgm:spPr/>
    </dgm:pt>
    <dgm:pt modelId="{27C43739-B5A1-4582-8445-A17CB4DC8DBE}" type="pres">
      <dgm:prSet presAssocID="{EEC17E32-6E7C-4491-9EA7-CF6B8D3998D0}" presName="txTwo" presStyleLbl="node2" presStyleIdx="1" presStyleCnt="2">
        <dgm:presLayoutVars>
          <dgm:chPref val="3"/>
        </dgm:presLayoutVars>
      </dgm:prSet>
      <dgm:spPr/>
    </dgm:pt>
    <dgm:pt modelId="{1EA8287F-F80D-4840-981C-3305BD67B3C6}" type="pres">
      <dgm:prSet presAssocID="{EEC17E32-6E7C-4491-9EA7-CF6B8D3998D0}" presName="parTransTwo" presStyleCnt="0"/>
      <dgm:spPr/>
    </dgm:pt>
    <dgm:pt modelId="{401A55A6-2DEB-4DE1-A7BB-3EB6C3C9F534}" type="pres">
      <dgm:prSet presAssocID="{EEC17E32-6E7C-4491-9EA7-CF6B8D3998D0}" presName="horzTwo" presStyleCnt="0"/>
      <dgm:spPr/>
    </dgm:pt>
    <dgm:pt modelId="{EE31FD47-C420-4299-AD01-970A44B74405}" type="pres">
      <dgm:prSet presAssocID="{62F3A95A-3EAA-4E6E-951D-A21ACC92C1C9}" presName="vertThree" presStyleCnt="0"/>
      <dgm:spPr/>
    </dgm:pt>
    <dgm:pt modelId="{E9C54E4D-55E9-4D36-A883-888772A52B96}" type="pres">
      <dgm:prSet presAssocID="{62F3A95A-3EAA-4E6E-951D-A21ACC92C1C9}" presName="txThree" presStyleLbl="node3" presStyleIdx="2" presStyleCnt="3">
        <dgm:presLayoutVars>
          <dgm:chPref val="3"/>
        </dgm:presLayoutVars>
      </dgm:prSet>
      <dgm:spPr/>
    </dgm:pt>
    <dgm:pt modelId="{B06520B2-433A-48D0-A865-727F067DD5FD}" type="pres">
      <dgm:prSet presAssocID="{62F3A95A-3EAA-4E6E-951D-A21ACC92C1C9}" presName="horzThree" presStyleCnt="0"/>
      <dgm:spPr/>
    </dgm:pt>
  </dgm:ptLst>
  <dgm:cxnLst>
    <dgm:cxn modelId="{752FAA00-380A-470A-ABD8-B9CC6D7318D5}" type="presOf" srcId="{AD0DB71F-E6DB-4A0E-909A-ED887F3925BB}" destId="{E6AC46C9-5663-413B-9868-1FA44013BD14}" srcOrd="0" destOrd="0" presId="urn:microsoft.com/office/officeart/2005/8/layout/hierarchy4"/>
    <dgm:cxn modelId="{4C35830B-0F69-4252-8A24-0F5A60D3E8CA}" srcId="{EEC17E32-6E7C-4491-9EA7-CF6B8D3998D0}" destId="{62F3A95A-3EAA-4E6E-951D-A21ACC92C1C9}" srcOrd="0" destOrd="0" parTransId="{3FC478B5-F99B-4542-9CA7-481443A77FD7}" sibTransId="{C560B04E-1B79-4510-AFB9-7C28D0A9F92F}"/>
    <dgm:cxn modelId="{D1807330-81B3-4F12-B9A9-E906ACB07E51}" type="presOf" srcId="{62F3A95A-3EAA-4E6E-951D-A21ACC92C1C9}" destId="{E9C54E4D-55E9-4D36-A883-888772A52B96}" srcOrd="0" destOrd="0" presId="urn:microsoft.com/office/officeart/2005/8/layout/hierarchy4"/>
    <dgm:cxn modelId="{99017933-446C-4880-AF23-FB52C3AB145A}" srcId="{CA9E7D39-1505-43DD-846F-3B8C4B3E61DA}" destId="{EEC17E32-6E7C-4491-9EA7-CF6B8D3998D0}" srcOrd="1" destOrd="0" parTransId="{11CF6D3C-DC1A-4384-8E5A-CE8585E91782}" sibTransId="{DFDC4818-484D-45AF-BA7F-C9624BCCBA90}"/>
    <dgm:cxn modelId="{F1E6E545-383F-43EB-BF37-27D0418F0AD9}" type="presOf" srcId="{ACA8539D-52D6-42B4-8686-3495438E748B}" destId="{D4B8B08D-439E-468A-B672-557805699CF4}" srcOrd="0" destOrd="0" presId="urn:microsoft.com/office/officeart/2005/8/layout/hierarchy4"/>
    <dgm:cxn modelId="{169D0849-9102-4F89-9693-AE111F1CD236}" srcId="{ACA8539D-52D6-42B4-8686-3495438E748B}" destId="{BFF00104-E07F-404F-B61B-A4EB6C1B9CCD}" srcOrd="1" destOrd="0" parTransId="{2BACCDDC-FC21-4E49-9706-9D688C25EC55}" sibTransId="{617133FA-DB23-4ED1-9AB0-B3C0FD8D4AA4}"/>
    <dgm:cxn modelId="{6974814E-5391-4860-87B3-0234744B867C}" type="presOf" srcId="{BFF00104-E07F-404F-B61B-A4EB6C1B9CCD}" destId="{3A205E6C-3B56-47D8-8B35-AE52396774F8}" srcOrd="0" destOrd="0" presId="urn:microsoft.com/office/officeart/2005/8/layout/hierarchy4"/>
    <dgm:cxn modelId="{737C7452-7B7C-4C21-BE73-E996CAF17A3F}" type="presOf" srcId="{CA9E7D39-1505-43DD-846F-3B8C4B3E61DA}" destId="{58E20914-2132-482F-AEFB-B5783BA566FF}" srcOrd="0" destOrd="0" presId="urn:microsoft.com/office/officeart/2005/8/layout/hierarchy4"/>
    <dgm:cxn modelId="{49DA1C8D-3C13-4ADF-8337-9CD2A7B12226}" type="presOf" srcId="{EEC17E32-6E7C-4491-9EA7-CF6B8D3998D0}" destId="{27C43739-B5A1-4582-8445-A17CB4DC8DBE}" srcOrd="0" destOrd="0" presId="urn:microsoft.com/office/officeart/2005/8/layout/hierarchy4"/>
    <dgm:cxn modelId="{B4EA1DA2-B7A7-4CF3-840A-918680C303A6}" type="presOf" srcId="{95F06FB1-7AC0-4670-A4C2-19E94694EBA3}" destId="{A9DD2D96-BE70-4EEB-B05A-18465F62A1BE}" srcOrd="0" destOrd="0" presId="urn:microsoft.com/office/officeart/2005/8/layout/hierarchy4"/>
    <dgm:cxn modelId="{A299FCB9-E062-419D-9827-40ECFFB35AFE}" srcId="{ACA8539D-52D6-42B4-8686-3495438E748B}" destId="{AD0DB71F-E6DB-4A0E-909A-ED887F3925BB}" srcOrd="0" destOrd="0" parTransId="{FFC708B8-4D31-4386-81C5-86EFE0A56A10}" sibTransId="{09092DF0-6BC7-403D-A931-42D536C5CB54}"/>
    <dgm:cxn modelId="{4FE058E5-EB5C-485D-BF3F-848B0F51562D}" srcId="{95F06FB1-7AC0-4670-A4C2-19E94694EBA3}" destId="{CA9E7D39-1505-43DD-846F-3B8C4B3E61DA}" srcOrd="0" destOrd="0" parTransId="{0DCD951F-8591-40E6-BD60-AFEA893C58E8}" sibTransId="{783E1497-E0B6-4AA7-8C63-E7201B4775AE}"/>
    <dgm:cxn modelId="{4FA614F9-A240-48E0-8530-1C779EDCA3B7}" srcId="{CA9E7D39-1505-43DD-846F-3B8C4B3E61DA}" destId="{ACA8539D-52D6-42B4-8686-3495438E748B}" srcOrd="0" destOrd="0" parTransId="{A241BE64-39DB-491D-ACE7-675A01D5A06A}" sibTransId="{23723B7E-ACD3-47A7-9D9B-FD0BB549D386}"/>
    <dgm:cxn modelId="{BF53AE2A-A6EA-4283-BECA-E9392142E5C5}" type="presParOf" srcId="{A9DD2D96-BE70-4EEB-B05A-18465F62A1BE}" destId="{81F5849A-0882-4B76-85A9-A23BBAF79EA8}" srcOrd="0" destOrd="0" presId="urn:microsoft.com/office/officeart/2005/8/layout/hierarchy4"/>
    <dgm:cxn modelId="{29850AE4-5589-4C17-A4EE-E37D4F7CF288}" type="presParOf" srcId="{81F5849A-0882-4B76-85A9-A23BBAF79EA8}" destId="{58E20914-2132-482F-AEFB-B5783BA566FF}" srcOrd="0" destOrd="0" presId="urn:microsoft.com/office/officeart/2005/8/layout/hierarchy4"/>
    <dgm:cxn modelId="{F4C72BEB-A444-408F-B730-E0261EA9DA0B}" type="presParOf" srcId="{81F5849A-0882-4B76-85A9-A23BBAF79EA8}" destId="{E2A664A7-534E-4D2D-8647-4992270D815D}" srcOrd="1" destOrd="0" presId="urn:microsoft.com/office/officeart/2005/8/layout/hierarchy4"/>
    <dgm:cxn modelId="{EBEB84F8-515B-4DDF-B117-CBFC67D02CCC}" type="presParOf" srcId="{81F5849A-0882-4B76-85A9-A23BBAF79EA8}" destId="{C7C5ACF9-39F0-4C09-B93B-33D62EC32E87}" srcOrd="2" destOrd="0" presId="urn:microsoft.com/office/officeart/2005/8/layout/hierarchy4"/>
    <dgm:cxn modelId="{35913AE0-FD7F-4FC8-A0F4-E8B772D69F3D}" type="presParOf" srcId="{C7C5ACF9-39F0-4C09-B93B-33D62EC32E87}" destId="{0F69ECF6-D491-40D8-A495-D68D70D793E0}" srcOrd="0" destOrd="0" presId="urn:microsoft.com/office/officeart/2005/8/layout/hierarchy4"/>
    <dgm:cxn modelId="{857E40C0-1388-479F-ABED-7157CE42B996}" type="presParOf" srcId="{0F69ECF6-D491-40D8-A495-D68D70D793E0}" destId="{D4B8B08D-439E-468A-B672-557805699CF4}" srcOrd="0" destOrd="0" presId="urn:microsoft.com/office/officeart/2005/8/layout/hierarchy4"/>
    <dgm:cxn modelId="{6ED865DE-C66D-4000-8420-35ECD32407A6}" type="presParOf" srcId="{0F69ECF6-D491-40D8-A495-D68D70D793E0}" destId="{B02F2CBA-9BD3-4824-B0DA-F43C3649DC59}" srcOrd="1" destOrd="0" presId="urn:microsoft.com/office/officeart/2005/8/layout/hierarchy4"/>
    <dgm:cxn modelId="{7E784305-53C3-4503-803B-BD17AB3D2BBE}" type="presParOf" srcId="{0F69ECF6-D491-40D8-A495-D68D70D793E0}" destId="{B70A0F68-8AC0-4F4D-9636-A22DB8774773}" srcOrd="2" destOrd="0" presId="urn:microsoft.com/office/officeart/2005/8/layout/hierarchy4"/>
    <dgm:cxn modelId="{79240140-8A35-4EFB-B92F-ED60E6782C19}" type="presParOf" srcId="{B70A0F68-8AC0-4F4D-9636-A22DB8774773}" destId="{DA399B57-8754-4A4F-8D9E-23917DB23260}" srcOrd="0" destOrd="0" presId="urn:microsoft.com/office/officeart/2005/8/layout/hierarchy4"/>
    <dgm:cxn modelId="{3DD0910F-C96E-41B5-A313-C2086B36A2FA}" type="presParOf" srcId="{DA399B57-8754-4A4F-8D9E-23917DB23260}" destId="{E6AC46C9-5663-413B-9868-1FA44013BD14}" srcOrd="0" destOrd="0" presId="urn:microsoft.com/office/officeart/2005/8/layout/hierarchy4"/>
    <dgm:cxn modelId="{2CA0DC0C-539C-4B31-B506-7B0340BCDF54}" type="presParOf" srcId="{DA399B57-8754-4A4F-8D9E-23917DB23260}" destId="{FDFF9FB5-4543-49A8-B0B6-943D500AC773}" srcOrd="1" destOrd="0" presId="urn:microsoft.com/office/officeart/2005/8/layout/hierarchy4"/>
    <dgm:cxn modelId="{F8A04208-6676-4872-91C1-6774C2A550AD}" type="presParOf" srcId="{B70A0F68-8AC0-4F4D-9636-A22DB8774773}" destId="{4C6EDF87-4458-4673-B949-A414E70E8EAA}" srcOrd="1" destOrd="0" presId="urn:microsoft.com/office/officeart/2005/8/layout/hierarchy4"/>
    <dgm:cxn modelId="{6B63C3C4-376F-456F-9021-081A060C366F}" type="presParOf" srcId="{B70A0F68-8AC0-4F4D-9636-A22DB8774773}" destId="{30778584-8760-4A8D-807D-4918AE19E2B7}" srcOrd="2" destOrd="0" presId="urn:microsoft.com/office/officeart/2005/8/layout/hierarchy4"/>
    <dgm:cxn modelId="{73C7C7A3-397F-4320-A57A-4D7BE5AF7EBA}" type="presParOf" srcId="{30778584-8760-4A8D-807D-4918AE19E2B7}" destId="{3A205E6C-3B56-47D8-8B35-AE52396774F8}" srcOrd="0" destOrd="0" presId="urn:microsoft.com/office/officeart/2005/8/layout/hierarchy4"/>
    <dgm:cxn modelId="{6D51CF90-11B3-48C0-804C-8150DEBEA797}" type="presParOf" srcId="{30778584-8760-4A8D-807D-4918AE19E2B7}" destId="{190DA51E-DC35-4434-8F9D-C5A9B56A72DB}" srcOrd="1" destOrd="0" presId="urn:microsoft.com/office/officeart/2005/8/layout/hierarchy4"/>
    <dgm:cxn modelId="{40253F8D-129D-4785-8466-408E66BB2214}" type="presParOf" srcId="{C7C5ACF9-39F0-4C09-B93B-33D62EC32E87}" destId="{CA805296-0EDC-402F-A696-63DC2907BEDF}" srcOrd="1" destOrd="0" presId="urn:microsoft.com/office/officeart/2005/8/layout/hierarchy4"/>
    <dgm:cxn modelId="{91FEDE21-FCC2-49E3-B7DC-906037FB267F}" type="presParOf" srcId="{C7C5ACF9-39F0-4C09-B93B-33D62EC32E87}" destId="{0E483333-5A69-4926-876C-3657208C2C04}" srcOrd="2" destOrd="0" presId="urn:microsoft.com/office/officeart/2005/8/layout/hierarchy4"/>
    <dgm:cxn modelId="{9D40E88A-01A6-4544-9E0D-D3C073CCDDEE}" type="presParOf" srcId="{0E483333-5A69-4926-876C-3657208C2C04}" destId="{27C43739-B5A1-4582-8445-A17CB4DC8DBE}" srcOrd="0" destOrd="0" presId="urn:microsoft.com/office/officeart/2005/8/layout/hierarchy4"/>
    <dgm:cxn modelId="{B9FE3889-4B3C-463C-B80B-134A4A04F0BF}" type="presParOf" srcId="{0E483333-5A69-4926-876C-3657208C2C04}" destId="{1EA8287F-F80D-4840-981C-3305BD67B3C6}" srcOrd="1" destOrd="0" presId="urn:microsoft.com/office/officeart/2005/8/layout/hierarchy4"/>
    <dgm:cxn modelId="{0464F48F-218D-4FF3-965D-C1140F87347E}" type="presParOf" srcId="{0E483333-5A69-4926-876C-3657208C2C04}" destId="{401A55A6-2DEB-4DE1-A7BB-3EB6C3C9F534}" srcOrd="2" destOrd="0" presId="urn:microsoft.com/office/officeart/2005/8/layout/hierarchy4"/>
    <dgm:cxn modelId="{313B5354-6A87-49EB-BBA1-AC7422CE25B1}" type="presParOf" srcId="{401A55A6-2DEB-4DE1-A7BB-3EB6C3C9F534}" destId="{EE31FD47-C420-4299-AD01-970A44B74405}" srcOrd="0" destOrd="0" presId="urn:microsoft.com/office/officeart/2005/8/layout/hierarchy4"/>
    <dgm:cxn modelId="{9F4A19D9-FE5A-43CC-9567-85974A2BCD6C}" type="presParOf" srcId="{EE31FD47-C420-4299-AD01-970A44B74405}" destId="{E9C54E4D-55E9-4D36-A883-888772A52B96}" srcOrd="0" destOrd="0" presId="urn:microsoft.com/office/officeart/2005/8/layout/hierarchy4"/>
    <dgm:cxn modelId="{86718A20-E4F1-4134-80B2-3671FB4CC5FB}" type="presParOf" srcId="{EE31FD47-C420-4299-AD01-970A44B74405}" destId="{B06520B2-433A-48D0-A865-727F067DD5F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A79981-5ED1-4ABB-8264-D55A6D3F46D4}" type="doc">
      <dgm:prSet loTypeId="urn:microsoft.com/office/officeart/2005/8/layout/process5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26BE81C5-DE21-49AB-96AE-CE0F0570FDFC}">
      <dgm:prSet phldrT="[文字]"/>
      <dgm:spPr/>
      <dgm:t>
        <a:bodyPr/>
        <a:lstStyle/>
        <a:p>
          <a:r>
            <a:rPr lang="zh-TW" altLang="en-US" b="1" dirty="0"/>
            <a:t>聲音</a:t>
          </a:r>
        </a:p>
      </dgm:t>
    </dgm:pt>
    <dgm:pt modelId="{A640561A-93E9-4AA4-B3DB-F1E7DD46A59D}" type="parTrans" cxnId="{619C431E-2026-48BE-85AF-67CB08D5840C}">
      <dgm:prSet/>
      <dgm:spPr/>
      <dgm:t>
        <a:bodyPr/>
        <a:lstStyle/>
        <a:p>
          <a:endParaRPr lang="zh-TW" altLang="en-US"/>
        </a:p>
      </dgm:t>
    </dgm:pt>
    <dgm:pt modelId="{6152AD77-0806-4232-9AC1-E1E46555CC3B}" type="sibTrans" cxnId="{619C431E-2026-48BE-85AF-67CB08D5840C}">
      <dgm:prSet/>
      <dgm:spPr/>
      <dgm:t>
        <a:bodyPr/>
        <a:lstStyle/>
        <a:p>
          <a:endParaRPr lang="zh-TW" altLang="en-US"/>
        </a:p>
      </dgm:t>
    </dgm:pt>
    <dgm:pt modelId="{456C4F01-81F6-48D1-81E6-4EF2BD19658C}">
      <dgm:prSet phldrT="[文字]"/>
      <dgm:spPr/>
      <dgm:t>
        <a:bodyPr/>
        <a:lstStyle/>
        <a:p>
          <a:r>
            <a:rPr lang="zh-TW" altLang="en-US" b="1" dirty="0"/>
            <a:t>文字</a:t>
          </a:r>
          <a:r>
            <a:rPr lang="en-US" altLang="zh-TW" b="1" dirty="0"/>
            <a:t>(GOOGLE API)</a:t>
          </a:r>
          <a:endParaRPr lang="zh-TW" altLang="en-US" b="1" dirty="0"/>
        </a:p>
      </dgm:t>
    </dgm:pt>
    <dgm:pt modelId="{BA28036E-FF92-4E7E-B46A-5780969BB96A}" type="parTrans" cxnId="{3D0341CB-2A56-449E-94E8-59C85A9A182C}">
      <dgm:prSet/>
      <dgm:spPr/>
      <dgm:t>
        <a:bodyPr/>
        <a:lstStyle/>
        <a:p>
          <a:endParaRPr lang="zh-TW" altLang="en-US"/>
        </a:p>
      </dgm:t>
    </dgm:pt>
    <dgm:pt modelId="{67CA2C4B-FC9E-4A0E-A268-C5E2745EC500}" type="sibTrans" cxnId="{3D0341CB-2A56-449E-94E8-59C85A9A182C}">
      <dgm:prSet/>
      <dgm:spPr/>
      <dgm:t>
        <a:bodyPr/>
        <a:lstStyle/>
        <a:p>
          <a:endParaRPr lang="zh-TW" altLang="en-US"/>
        </a:p>
      </dgm:t>
    </dgm:pt>
    <dgm:pt modelId="{5BFFFDBE-7319-44A1-B1D9-887862ED340D}">
      <dgm:prSet phldrT="[文字]"/>
      <dgm:spPr/>
      <dgm:t>
        <a:bodyPr/>
        <a:lstStyle/>
        <a:p>
          <a:r>
            <a:rPr lang="zh-TW" altLang="en-US" b="1" dirty="0"/>
            <a:t>語言庫模糊比對</a:t>
          </a:r>
        </a:p>
      </dgm:t>
    </dgm:pt>
    <dgm:pt modelId="{11D778F8-DBAD-49F6-B48E-4A1AC279D46B}" type="parTrans" cxnId="{F12C2CCC-669C-4CAD-8847-73AFD5122B58}">
      <dgm:prSet/>
      <dgm:spPr/>
      <dgm:t>
        <a:bodyPr/>
        <a:lstStyle/>
        <a:p>
          <a:endParaRPr lang="zh-TW" altLang="en-US"/>
        </a:p>
      </dgm:t>
    </dgm:pt>
    <dgm:pt modelId="{0EAE23A8-37C6-40BE-9EB4-C7D8BEF496FE}" type="sibTrans" cxnId="{F12C2CCC-669C-4CAD-8847-73AFD5122B58}">
      <dgm:prSet/>
      <dgm:spPr/>
      <dgm:t>
        <a:bodyPr/>
        <a:lstStyle/>
        <a:p>
          <a:endParaRPr lang="zh-TW" altLang="en-US"/>
        </a:p>
      </dgm:t>
    </dgm:pt>
    <dgm:pt modelId="{D91491C3-D16B-4146-8079-29E0E0274A87}">
      <dgm:prSet phldrT="[文字]"/>
      <dgm:spPr/>
      <dgm:t>
        <a:bodyPr/>
        <a:lstStyle/>
        <a:p>
          <a:r>
            <a:rPr lang="zh-TW" altLang="en-US" b="1" dirty="0"/>
            <a:t>聲音輸出</a:t>
          </a:r>
          <a:endParaRPr lang="en-US" altLang="zh-TW" b="1" dirty="0"/>
        </a:p>
        <a:p>
          <a:r>
            <a:rPr lang="en-US" altLang="zh-TW" b="1" dirty="0"/>
            <a:t>(</a:t>
          </a:r>
          <a:r>
            <a:rPr lang="zh-TW" altLang="en-US" b="1" dirty="0"/>
            <a:t>機器學習</a:t>
          </a:r>
          <a:r>
            <a:rPr lang="en-US" altLang="zh-TW" b="1" dirty="0"/>
            <a:t>)</a:t>
          </a:r>
          <a:endParaRPr lang="zh-TW" altLang="en-US" b="1" dirty="0"/>
        </a:p>
      </dgm:t>
    </dgm:pt>
    <dgm:pt modelId="{BAF2935E-1FF7-4009-A9CE-FB726C9D68EF}" type="parTrans" cxnId="{EEB53811-F3B4-4063-8F40-DD70F0D59365}">
      <dgm:prSet/>
      <dgm:spPr/>
      <dgm:t>
        <a:bodyPr/>
        <a:lstStyle/>
        <a:p>
          <a:endParaRPr lang="zh-TW" altLang="en-US"/>
        </a:p>
      </dgm:t>
    </dgm:pt>
    <dgm:pt modelId="{3B053EFF-974D-47C4-913B-D41766E98339}" type="sibTrans" cxnId="{EEB53811-F3B4-4063-8F40-DD70F0D59365}">
      <dgm:prSet/>
      <dgm:spPr/>
      <dgm:t>
        <a:bodyPr/>
        <a:lstStyle/>
        <a:p>
          <a:endParaRPr lang="zh-TW" altLang="en-US"/>
        </a:p>
      </dgm:t>
    </dgm:pt>
    <dgm:pt modelId="{BDE43060-039E-43C5-B1E8-C5D2DD18AD52}">
      <dgm:prSet phldrT="[文字]"/>
      <dgm:spPr/>
      <dgm:t>
        <a:bodyPr/>
        <a:lstStyle/>
        <a:p>
          <a:r>
            <a:rPr lang="zh-TW" altLang="en-US" b="1" dirty="0"/>
            <a:t>動作輸出</a:t>
          </a:r>
        </a:p>
      </dgm:t>
    </dgm:pt>
    <dgm:pt modelId="{3C6B7CC5-F75E-4B0F-B96F-A18788FADB94}" type="parTrans" cxnId="{34604139-7305-4AE0-BB4D-D83E9F4D11EE}">
      <dgm:prSet/>
      <dgm:spPr/>
      <dgm:t>
        <a:bodyPr/>
        <a:lstStyle/>
        <a:p>
          <a:endParaRPr lang="zh-TW" altLang="en-US"/>
        </a:p>
      </dgm:t>
    </dgm:pt>
    <dgm:pt modelId="{DDC7358E-417D-480B-AF5F-8D5E7DFE565A}" type="sibTrans" cxnId="{34604139-7305-4AE0-BB4D-D83E9F4D11EE}">
      <dgm:prSet/>
      <dgm:spPr/>
      <dgm:t>
        <a:bodyPr/>
        <a:lstStyle/>
        <a:p>
          <a:endParaRPr lang="zh-TW" altLang="en-US"/>
        </a:p>
      </dgm:t>
    </dgm:pt>
    <dgm:pt modelId="{4C25312D-924D-49AE-90DF-7E905DA231FE}" type="pres">
      <dgm:prSet presAssocID="{A9A79981-5ED1-4ABB-8264-D55A6D3F46D4}" presName="diagram" presStyleCnt="0">
        <dgm:presLayoutVars>
          <dgm:dir/>
          <dgm:resizeHandles val="exact"/>
        </dgm:presLayoutVars>
      </dgm:prSet>
      <dgm:spPr/>
    </dgm:pt>
    <dgm:pt modelId="{2398A736-7EF7-4582-BE2C-679B82813C58}" type="pres">
      <dgm:prSet presAssocID="{26BE81C5-DE21-49AB-96AE-CE0F0570FDFC}" presName="node" presStyleLbl="node1" presStyleIdx="0" presStyleCnt="5" custScaleX="99709" custScaleY="85935" custLinFactNeighborX="6683" custLinFactNeighborY="232">
        <dgm:presLayoutVars>
          <dgm:bulletEnabled val="1"/>
        </dgm:presLayoutVars>
      </dgm:prSet>
      <dgm:spPr/>
    </dgm:pt>
    <dgm:pt modelId="{4D87DA2B-C0A3-4CFB-B40B-7905F0E9BC75}" type="pres">
      <dgm:prSet presAssocID="{6152AD77-0806-4232-9AC1-E1E46555CC3B}" presName="sibTrans" presStyleLbl="sibTrans2D1" presStyleIdx="0" presStyleCnt="4" custScaleX="149263" custScaleY="81551"/>
      <dgm:spPr/>
    </dgm:pt>
    <dgm:pt modelId="{2EEC080B-27F7-4572-90A1-D3DA5F7C4DD1}" type="pres">
      <dgm:prSet presAssocID="{6152AD77-0806-4232-9AC1-E1E46555CC3B}" presName="connectorText" presStyleLbl="sibTrans2D1" presStyleIdx="0" presStyleCnt="4"/>
      <dgm:spPr/>
    </dgm:pt>
    <dgm:pt modelId="{8F51CA1A-965B-4811-815E-F5824E6264DE}" type="pres">
      <dgm:prSet presAssocID="{456C4F01-81F6-48D1-81E6-4EF2BD19658C}" presName="node" presStyleLbl="node1" presStyleIdx="1" presStyleCnt="5" custScaleY="83790" custLinFactNeighborX="655" custLinFactNeighborY="-195">
        <dgm:presLayoutVars>
          <dgm:bulletEnabled val="1"/>
        </dgm:presLayoutVars>
      </dgm:prSet>
      <dgm:spPr/>
    </dgm:pt>
    <dgm:pt modelId="{8FE5807F-41B4-4F55-9E68-161CD9610135}" type="pres">
      <dgm:prSet presAssocID="{67CA2C4B-FC9E-4A0E-A268-C5E2745EC500}" presName="sibTrans" presStyleLbl="sibTrans2D1" presStyleIdx="1" presStyleCnt="4" custAng="21480922" custScaleX="166357" custScaleY="99404" custLinFactNeighborX="6576" custLinFactNeighborY="3687"/>
      <dgm:spPr/>
    </dgm:pt>
    <dgm:pt modelId="{A590FD07-6BD1-41A1-9A8C-52D055956DCC}" type="pres">
      <dgm:prSet presAssocID="{67CA2C4B-FC9E-4A0E-A268-C5E2745EC500}" presName="connectorText" presStyleLbl="sibTrans2D1" presStyleIdx="1" presStyleCnt="4"/>
      <dgm:spPr/>
    </dgm:pt>
    <dgm:pt modelId="{E00B2B63-6B32-41DC-8764-F468BF1720C6}" type="pres">
      <dgm:prSet presAssocID="{5BFFFDBE-7319-44A1-B1D9-887862ED340D}" presName="node" presStyleLbl="node1" presStyleIdx="2" presStyleCnt="5" custScaleY="75240" custLinFactNeighborX="-2673" custLinFactNeighborY="-6688">
        <dgm:presLayoutVars>
          <dgm:bulletEnabled val="1"/>
        </dgm:presLayoutVars>
      </dgm:prSet>
      <dgm:spPr/>
    </dgm:pt>
    <dgm:pt modelId="{F0C98023-5055-4CA5-9FBD-820F9419A14F}" type="pres">
      <dgm:prSet presAssocID="{0EAE23A8-37C6-40BE-9EB4-C7D8BEF496FE}" presName="sibTrans" presStyleLbl="sibTrans2D1" presStyleIdx="2" presStyleCnt="4" custAng="59559" custScaleX="185897" custLinFactNeighborX="11527" custLinFactNeighborY="1470"/>
      <dgm:spPr/>
    </dgm:pt>
    <dgm:pt modelId="{9B265993-3EF7-4A14-B710-BC4E95471E6C}" type="pres">
      <dgm:prSet presAssocID="{0EAE23A8-37C6-40BE-9EB4-C7D8BEF496FE}" presName="connectorText" presStyleLbl="sibTrans2D1" presStyleIdx="2" presStyleCnt="4"/>
      <dgm:spPr/>
    </dgm:pt>
    <dgm:pt modelId="{8BF55097-7680-469C-945F-6D03FD5C4A37}" type="pres">
      <dgm:prSet presAssocID="{D91491C3-D16B-4146-8079-29E0E0274A87}" presName="node" presStyleLbl="node1" presStyleIdx="3" presStyleCnt="5" custScaleX="100290" custLinFactX="39103" custLinFactY="50199" custLinFactNeighborX="100000" custLinFactNeighborY="100000">
        <dgm:presLayoutVars>
          <dgm:bulletEnabled val="1"/>
        </dgm:presLayoutVars>
      </dgm:prSet>
      <dgm:spPr/>
    </dgm:pt>
    <dgm:pt modelId="{D8725CD1-2EB5-4941-9D03-42891D1402DE}" type="pres">
      <dgm:prSet presAssocID="{3B053EFF-974D-47C4-913B-D41766E98339}" presName="sibTrans" presStyleLbl="sibTrans2D1" presStyleIdx="3" presStyleCnt="4" custAng="19526556" custScaleX="76264" custScaleY="76153" custLinFactY="-67982" custLinFactNeighborX="5272" custLinFactNeighborY="-100000"/>
      <dgm:spPr/>
    </dgm:pt>
    <dgm:pt modelId="{446890FA-6731-47E2-8B65-136528FB034A}" type="pres">
      <dgm:prSet presAssocID="{3B053EFF-974D-47C4-913B-D41766E98339}" presName="connectorText" presStyleLbl="sibTrans2D1" presStyleIdx="3" presStyleCnt="4"/>
      <dgm:spPr/>
    </dgm:pt>
    <dgm:pt modelId="{41F842B2-A6C7-4C9B-BE22-2793428C5E9E}" type="pres">
      <dgm:prSet presAssocID="{BDE43060-039E-43C5-B1E8-C5D2DD18AD52}" presName="node" presStyleLbl="node1" presStyleIdx="4" presStyleCnt="5" custScaleY="75740" custLinFactY="-64776" custLinFactNeighborX="6067" custLinFactNeighborY="-100000">
        <dgm:presLayoutVars>
          <dgm:bulletEnabled val="1"/>
        </dgm:presLayoutVars>
      </dgm:prSet>
      <dgm:spPr/>
    </dgm:pt>
  </dgm:ptLst>
  <dgm:cxnLst>
    <dgm:cxn modelId="{E5585100-607F-44E3-9D48-2485341B6484}" type="presOf" srcId="{3B053EFF-974D-47C4-913B-D41766E98339}" destId="{D8725CD1-2EB5-4941-9D03-42891D1402DE}" srcOrd="0" destOrd="0" presId="urn:microsoft.com/office/officeart/2005/8/layout/process5"/>
    <dgm:cxn modelId="{B2421907-19A9-4DF5-B6BC-7354D25B2487}" type="presOf" srcId="{456C4F01-81F6-48D1-81E6-4EF2BD19658C}" destId="{8F51CA1A-965B-4811-815E-F5824E6264DE}" srcOrd="0" destOrd="0" presId="urn:microsoft.com/office/officeart/2005/8/layout/process5"/>
    <dgm:cxn modelId="{EEB53811-F3B4-4063-8F40-DD70F0D59365}" srcId="{A9A79981-5ED1-4ABB-8264-D55A6D3F46D4}" destId="{D91491C3-D16B-4146-8079-29E0E0274A87}" srcOrd="3" destOrd="0" parTransId="{BAF2935E-1FF7-4009-A9CE-FB726C9D68EF}" sibTransId="{3B053EFF-974D-47C4-913B-D41766E98339}"/>
    <dgm:cxn modelId="{619C431E-2026-48BE-85AF-67CB08D5840C}" srcId="{A9A79981-5ED1-4ABB-8264-D55A6D3F46D4}" destId="{26BE81C5-DE21-49AB-96AE-CE0F0570FDFC}" srcOrd="0" destOrd="0" parTransId="{A640561A-93E9-4AA4-B3DB-F1E7DD46A59D}" sibTransId="{6152AD77-0806-4232-9AC1-E1E46555CC3B}"/>
    <dgm:cxn modelId="{DF09042A-627D-4A1B-A1CB-7A37C02409F8}" type="presOf" srcId="{5BFFFDBE-7319-44A1-B1D9-887862ED340D}" destId="{E00B2B63-6B32-41DC-8764-F468BF1720C6}" srcOrd="0" destOrd="0" presId="urn:microsoft.com/office/officeart/2005/8/layout/process5"/>
    <dgm:cxn modelId="{F6021532-0F38-45C5-9E63-26827E8AE7AC}" type="presOf" srcId="{BDE43060-039E-43C5-B1E8-C5D2DD18AD52}" destId="{41F842B2-A6C7-4C9B-BE22-2793428C5E9E}" srcOrd="0" destOrd="0" presId="urn:microsoft.com/office/officeart/2005/8/layout/process5"/>
    <dgm:cxn modelId="{34604139-7305-4AE0-BB4D-D83E9F4D11EE}" srcId="{A9A79981-5ED1-4ABB-8264-D55A6D3F46D4}" destId="{BDE43060-039E-43C5-B1E8-C5D2DD18AD52}" srcOrd="4" destOrd="0" parTransId="{3C6B7CC5-F75E-4B0F-B96F-A18788FADB94}" sibTransId="{DDC7358E-417D-480B-AF5F-8D5E7DFE565A}"/>
    <dgm:cxn modelId="{4665F342-53D0-41E2-BDFF-48BADDD73B0B}" type="presOf" srcId="{3B053EFF-974D-47C4-913B-D41766E98339}" destId="{446890FA-6731-47E2-8B65-136528FB034A}" srcOrd="1" destOrd="0" presId="urn:microsoft.com/office/officeart/2005/8/layout/process5"/>
    <dgm:cxn modelId="{2461F649-A9AA-4745-8051-BFB231C30D6A}" type="presOf" srcId="{67CA2C4B-FC9E-4A0E-A268-C5E2745EC500}" destId="{A590FD07-6BD1-41A1-9A8C-52D055956DCC}" srcOrd="1" destOrd="0" presId="urn:microsoft.com/office/officeart/2005/8/layout/process5"/>
    <dgm:cxn modelId="{8689D26E-D95E-4265-A978-0D33A64F6574}" type="presOf" srcId="{D91491C3-D16B-4146-8079-29E0E0274A87}" destId="{8BF55097-7680-469C-945F-6D03FD5C4A37}" srcOrd="0" destOrd="0" presId="urn:microsoft.com/office/officeart/2005/8/layout/process5"/>
    <dgm:cxn modelId="{7FBAF86E-887C-4C31-B96E-153185693536}" type="presOf" srcId="{6152AD77-0806-4232-9AC1-E1E46555CC3B}" destId="{4D87DA2B-C0A3-4CFB-B40B-7905F0E9BC75}" srcOrd="0" destOrd="0" presId="urn:microsoft.com/office/officeart/2005/8/layout/process5"/>
    <dgm:cxn modelId="{59272A55-BF5C-41D9-9ECE-9C68A7AEDAFD}" type="presOf" srcId="{6152AD77-0806-4232-9AC1-E1E46555CC3B}" destId="{2EEC080B-27F7-4572-90A1-D3DA5F7C4DD1}" srcOrd="1" destOrd="0" presId="urn:microsoft.com/office/officeart/2005/8/layout/process5"/>
    <dgm:cxn modelId="{4F0BB590-B982-4BE1-9CEE-FC1CD5A9D6F9}" type="presOf" srcId="{26BE81C5-DE21-49AB-96AE-CE0F0570FDFC}" destId="{2398A736-7EF7-4582-BE2C-679B82813C58}" srcOrd="0" destOrd="0" presId="urn:microsoft.com/office/officeart/2005/8/layout/process5"/>
    <dgm:cxn modelId="{A3A14FBC-D708-4246-94EF-41FBD96CC22F}" type="presOf" srcId="{0EAE23A8-37C6-40BE-9EB4-C7D8BEF496FE}" destId="{F0C98023-5055-4CA5-9FBD-820F9419A14F}" srcOrd="0" destOrd="0" presId="urn:microsoft.com/office/officeart/2005/8/layout/process5"/>
    <dgm:cxn modelId="{3D0341CB-2A56-449E-94E8-59C85A9A182C}" srcId="{A9A79981-5ED1-4ABB-8264-D55A6D3F46D4}" destId="{456C4F01-81F6-48D1-81E6-4EF2BD19658C}" srcOrd="1" destOrd="0" parTransId="{BA28036E-FF92-4E7E-B46A-5780969BB96A}" sibTransId="{67CA2C4B-FC9E-4A0E-A268-C5E2745EC500}"/>
    <dgm:cxn modelId="{F12C2CCC-669C-4CAD-8847-73AFD5122B58}" srcId="{A9A79981-5ED1-4ABB-8264-D55A6D3F46D4}" destId="{5BFFFDBE-7319-44A1-B1D9-887862ED340D}" srcOrd="2" destOrd="0" parTransId="{11D778F8-DBAD-49F6-B48E-4A1AC279D46B}" sibTransId="{0EAE23A8-37C6-40BE-9EB4-C7D8BEF496FE}"/>
    <dgm:cxn modelId="{E4EB0FCE-7EC6-4DAF-B415-D210EDB3F2FA}" type="presOf" srcId="{0EAE23A8-37C6-40BE-9EB4-C7D8BEF496FE}" destId="{9B265993-3EF7-4A14-B710-BC4E95471E6C}" srcOrd="1" destOrd="0" presId="urn:microsoft.com/office/officeart/2005/8/layout/process5"/>
    <dgm:cxn modelId="{0CCBF2E5-8D71-4D3D-A33C-7979AD50CCAA}" type="presOf" srcId="{A9A79981-5ED1-4ABB-8264-D55A6D3F46D4}" destId="{4C25312D-924D-49AE-90DF-7E905DA231FE}" srcOrd="0" destOrd="0" presId="urn:microsoft.com/office/officeart/2005/8/layout/process5"/>
    <dgm:cxn modelId="{9B3AF0E6-CD23-4900-AB3E-98E9A1503043}" type="presOf" srcId="{67CA2C4B-FC9E-4A0E-A268-C5E2745EC500}" destId="{8FE5807F-41B4-4F55-9E68-161CD9610135}" srcOrd="0" destOrd="0" presId="urn:microsoft.com/office/officeart/2005/8/layout/process5"/>
    <dgm:cxn modelId="{6F21C9CE-CB04-4A5A-BB1D-DB5A3C02C173}" type="presParOf" srcId="{4C25312D-924D-49AE-90DF-7E905DA231FE}" destId="{2398A736-7EF7-4582-BE2C-679B82813C58}" srcOrd="0" destOrd="0" presId="urn:microsoft.com/office/officeart/2005/8/layout/process5"/>
    <dgm:cxn modelId="{6F3F4E86-9088-49B1-A192-A6939D831A68}" type="presParOf" srcId="{4C25312D-924D-49AE-90DF-7E905DA231FE}" destId="{4D87DA2B-C0A3-4CFB-B40B-7905F0E9BC75}" srcOrd="1" destOrd="0" presId="urn:microsoft.com/office/officeart/2005/8/layout/process5"/>
    <dgm:cxn modelId="{135F932E-A2E3-4B36-BCE1-0E1064BF9929}" type="presParOf" srcId="{4D87DA2B-C0A3-4CFB-B40B-7905F0E9BC75}" destId="{2EEC080B-27F7-4572-90A1-D3DA5F7C4DD1}" srcOrd="0" destOrd="0" presId="urn:microsoft.com/office/officeart/2005/8/layout/process5"/>
    <dgm:cxn modelId="{0FE4D9ED-C36D-4DF5-9997-11A75AC651A0}" type="presParOf" srcId="{4C25312D-924D-49AE-90DF-7E905DA231FE}" destId="{8F51CA1A-965B-4811-815E-F5824E6264DE}" srcOrd="2" destOrd="0" presId="urn:microsoft.com/office/officeart/2005/8/layout/process5"/>
    <dgm:cxn modelId="{6816708F-51C1-40C3-BF5B-1270A8038E85}" type="presParOf" srcId="{4C25312D-924D-49AE-90DF-7E905DA231FE}" destId="{8FE5807F-41B4-4F55-9E68-161CD9610135}" srcOrd="3" destOrd="0" presId="urn:microsoft.com/office/officeart/2005/8/layout/process5"/>
    <dgm:cxn modelId="{D2CDCBD4-62FD-4448-B578-0169218D421E}" type="presParOf" srcId="{8FE5807F-41B4-4F55-9E68-161CD9610135}" destId="{A590FD07-6BD1-41A1-9A8C-52D055956DCC}" srcOrd="0" destOrd="0" presId="urn:microsoft.com/office/officeart/2005/8/layout/process5"/>
    <dgm:cxn modelId="{D89A6F27-A8D0-40BA-B839-AB5740649C2E}" type="presParOf" srcId="{4C25312D-924D-49AE-90DF-7E905DA231FE}" destId="{E00B2B63-6B32-41DC-8764-F468BF1720C6}" srcOrd="4" destOrd="0" presId="urn:microsoft.com/office/officeart/2005/8/layout/process5"/>
    <dgm:cxn modelId="{45B71171-41B3-4A7A-812F-A87397402827}" type="presParOf" srcId="{4C25312D-924D-49AE-90DF-7E905DA231FE}" destId="{F0C98023-5055-4CA5-9FBD-820F9419A14F}" srcOrd="5" destOrd="0" presId="urn:microsoft.com/office/officeart/2005/8/layout/process5"/>
    <dgm:cxn modelId="{EA3C9B5B-BDB6-4FFB-81D5-3A64FDDE03F9}" type="presParOf" srcId="{F0C98023-5055-4CA5-9FBD-820F9419A14F}" destId="{9B265993-3EF7-4A14-B710-BC4E95471E6C}" srcOrd="0" destOrd="0" presId="urn:microsoft.com/office/officeart/2005/8/layout/process5"/>
    <dgm:cxn modelId="{762882F6-01EF-4AC7-8952-9E6B89A599EC}" type="presParOf" srcId="{4C25312D-924D-49AE-90DF-7E905DA231FE}" destId="{8BF55097-7680-469C-945F-6D03FD5C4A37}" srcOrd="6" destOrd="0" presId="urn:microsoft.com/office/officeart/2005/8/layout/process5"/>
    <dgm:cxn modelId="{5E6DC5AA-8620-413F-92C7-7B9DA5421E9C}" type="presParOf" srcId="{4C25312D-924D-49AE-90DF-7E905DA231FE}" destId="{D8725CD1-2EB5-4941-9D03-42891D1402DE}" srcOrd="7" destOrd="0" presId="urn:microsoft.com/office/officeart/2005/8/layout/process5"/>
    <dgm:cxn modelId="{DCC1E0B1-045E-4BB3-94A6-E0869B0E534F}" type="presParOf" srcId="{D8725CD1-2EB5-4941-9D03-42891D1402DE}" destId="{446890FA-6731-47E2-8B65-136528FB034A}" srcOrd="0" destOrd="0" presId="urn:microsoft.com/office/officeart/2005/8/layout/process5"/>
    <dgm:cxn modelId="{D8B01B9D-B166-4F29-AE05-D60103D52380}" type="presParOf" srcId="{4C25312D-924D-49AE-90DF-7E905DA231FE}" destId="{41F842B2-A6C7-4C9B-BE22-2793428C5E9E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780FB-9941-4BFD-8848-29C537B3BE9F}">
      <dsp:nvSpPr>
        <dsp:cNvPr id="0" name=""/>
        <dsp:cNvSpPr/>
      </dsp:nvSpPr>
      <dsp:spPr>
        <a:xfrm rot="10800000">
          <a:off x="1357781" y="0"/>
          <a:ext cx="4391660" cy="898763"/>
        </a:xfrm>
        <a:prstGeom prst="homePlate">
          <a:avLst/>
        </a:prstGeom>
        <a:solidFill>
          <a:schemeClr val="bg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33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b="1" kern="1200" dirty="0"/>
            <a:t>個人化與管理者的入口網站</a:t>
          </a:r>
        </a:p>
      </dsp:txBody>
      <dsp:txXfrm rot="10800000">
        <a:off x="1582472" y="0"/>
        <a:ext cx="4166969" cy="898763"/>
      </dsp:txXfrm>
    </dsp:sp>
    <dsp:sp modelId="{773101E4-5518-4112-BEB8-33BAD96AECA7}">
      <dsp:nvSpPr>
        <dsp:cNvPr id="0" name=""/>
        <dsp:cNvSpPr/>
      </dsp:nvSpPr>
      <dsp:spPr>
        <a:xfrm>
          <a:off x="881479" y="1376"/>
          <a:ext cx="898763" cy="89876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3C9D6-1890-4F45-92C1-8FF23DF0E631}">
      <dsp:nvSpPr>
        <dsp:cNvPr id="0" name=""/>
        <dsp:cNvSpPr/>
      </dsp:nvSpPr>
      <dsp:spPr>
        <a:xfrm rot="10800000">
          <a:off x="1330860" y="1168426"/>
          <a:ext cx="4391660" cy="898763"/>
        </a:xfrm>
        <a:prstGeom prst="homePlate">
          <a:avLst/>
        </a:prstGeom>
        <a:solidFill>
          <a:schemeClr val="bg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33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b="1" kern="1200" dirty="0"/>
            <a:t>網站聊天</a:t>
          </a:r>
          <a:r>
            <a:rPr lang="en-US" altLang="zh-TW" sz="2300" b="1" kern="1200" dirty="0"/>
            <a:t>BOT</a:t>
          </a:r>
          <a:r>
            <a:rPr lang="zh-TW" altLang="en-US" sz="2300" b="1" kern="1200" dirty="0"/>
            <a:t>與影像辨識登入技術</a:t>
          </a:r>
        </a:p>
      </dsp:txBody>
      <dsp:txXfrm rot="10800000">
        <a:off x="1555551" y="1168426"/>
        <a:ext cx="4166969" cy="898763"/>
      </dsp:txXfrm>
    </dsp:sp>
    <dsp:sp modelId="{41A92DF0-F58D-440E-B6B9-E8B9D8B2F366}">
      <dsp:nvSpPr>
        <dsp:cNvPr id="0" name=""/>
        <dsp:cNvSpPr/>
      </dsp:nvSpPr>
      <dsp:spPr>
        <a:xfrm>
          <a:off x="881479" y="1168426"/>
          <a:ext cx="898763" cy="89876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DF25D0-EFFD-47DB-96DF-EA86D1222C56}">
      <dsp:nvSpPr>
        <dsp:cNvPr id="0" name=""/>
        <dsp:cNvSpPr/>
      </dsp:nvSpPr>
      <dsp:spPr>
        <a:xfrm rot="10800000">
          <a:off x="1330860" y="2335477"/>
          <a:ext cx="4391660" cy="898763"/>
        </a:xfrm>
        <a:prstGeom prst="homePlate">
          <a:avLst/>
        </a:prstGeom>
        <a:solidFill>
          <a:schemeClr val="bg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33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b="1" kern="1200" dirty="0"/>
            <a:t>開放性區域影像辨識系統</a:t>
          </a:r>
        </a:p>
      </dsp:txBody>
      <dsp:txXfrm rot="10800000">
        <a:off x="1555551" y="2335477"/>
        <a:ext cx="4166969" cy="898763"/>
      </dsp:txXfrm>
    </dsp:sp>
    <dsp:sp modelId="{E41BDC87-6D14-498F-B476-0629E4AAC3AD}">
      <dsp:nvSpPr>
        <dsp:cNvPr id="0" name=""/>
        <dsp:cNvSpPr/>
      </dsp:nvSpPr>
      <dsp:spPr>
        <a:xfrm>
          <a:off x="881479" y="2335477"/>
          <a:ext cx="898763" cy="89876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07C220-9C64-4BD1-979A-CD86F918FD92}">
      <dsp:nvSpPr>
        <dsp:cNvPr id="0" name=""/>
        <dsp:cNvSpPr/>
      </dsp:nvSpPr>
      <dsp:spPr>
        <a:xfrm rot="10800000">
          <a:off x="1330860" y="3502527"/>
          <a:ext cx="4391660" cy="898763"/>
        </a:xfrm>
        <a:prstGeom prst="homePlate">
          <a:avLst/>
        </a:prstGeom>
        <a:solidFill>
          <a:schemeClr val="bg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330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b="1" kern="1200" dirty="0"/>
            <a:t>語音助理影像辨識結帳功能</a:t>
          </a:r>
        </a:p>
      </dsp:txBody>
      <dsp:txXfrm rot="10800000">
        <a:off x="1555551" y="3502527"/>
        <a:ext cx="4166969" cy="898763"/>
      </dsp:txXfrm>
    </dsp:sp>
    <dsp:sp modelId="{EB0F4252-3F99-4D00-B4FC-85F1626286D0}">
      <dsp:nvSpPr>
        <dsp:cNvPr id="0" name=""/>
        <dsp:cNvSpPr/>
      </dsp:nvSpPr>
      <dsp:spPr>
        <a:xfrm>
          <a:off x="881479" y="3502527"/>
          <a:ext cx="898763" cy="898763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20914-2132-482F-AEFB-B5783BA566FF}">
      <dsp:nvSpPr>
        <dsp:cNvPr id="0" name=""/>
        <dsp:cNvSpPr/>
      </dsp:nvSpPr>
      <dsp:spPr>
        <a:xfrm>
          <a:off x="33" y="1298"/>
          <a:ext cx="7070738" cy="1439922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5900" b="1" kern="1200" dirty="0"/>
            <a:t>網站</a:t>
          </a:r>
        </a:p>
      </dsp:txBody>
      <dsp:txXfrm>
        <a:off x="42207" y="43472"/>
        <a:ext cx="6986390" cy="1355574"/>
      </dsp:txXfrm>
    </dsp:sp>
    <dsp:sp modelId="{D4B8B08D-439E-468A-B672-557805699CF4}">
      <dsp:nvSpPr>
        <dsp:cNvPr id="0" name=""/>
        <dsp:cNvSpPr/>
      </dsp:nvSpPr>
      <dsp:spPr>
        <a:xfrm>
          <a:off x="811" y="1566054"/>
          <a:ext cx="4618825" cy="1439922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b="1" kern="1200" dirty="0"/>
            <a:t>影像辨識登入</a:t>
          </a:r>
        </a:p>
      </dsp:txBody>
      <dsp:txXfrm>
        <a:off x="42985" y="1608228"/>
        <a:ext cx="4534477" cy="1355574"/>
      </dsp:txXfrm>
    </dsp:sp>
    <dsp:sp modelId="{E6AC46C9-5663-413B-9868-1FA44013BD14}">
      <dsp:nvSpPr>
        <dsp:cNvPr id="0" name=""/>
        <dsp:cNvSpPr/>
      </dsp:nvSpPr>
      <dsp:spPr>
        <a:xfrm>
          <a:off x="811" y="3130710"/>
          <a:ext cx="2261912" cy="1439922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b="1" kern="1200" dirty="0"/>
            <a:t>影像辨識結帳</a:t>
          </a:r>
        </a:p>
      </dsp:txBody>
      <dsp:txXfrm>
        <a:off x="42985" y="3172884"/>
        <a:ext cx="2177564" cy="1355574"/>
      </dsp:txXfrm>
    </dsp:sp>
    <dsp:sp modelId="{3A205E6C-3B56-47D8-8B35-AE52396774F8}">
      <dsp:nvSpPr>
        <dsp:cNvPr id="0" name=""/>
        <dsp:cNvSpPr/>
      </dsp:nvSpPr>
      <dsp:spPr>
        <a:xfrm>
          <a:off x="2357724" y="3130710"/>
          <a:ext cx="2261912" cy="1439922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b="1" kern="1200" dirty="0"/>
            <a:t>管理者功能</a:t>
          </a:r>
        </a:p>
      </dsp:txBody>
      <dsp:txXfrm>
        <a:off x="2399898" y="3172884"/>
        <a:ext cx="2177564" cy="1355574"/>
      </dsp:txXfrm>
    </dsp:sp>
    <dsp:sp modelId="{27C43739-B5A1-4582-8445-A17CB4DC8DBE}">
      <dsp:nvSpPr>
        <dsp:cNvPr id="0" name=""/>
        <dsp:cNvSpPr/>
      </dsp:nvSpPr>
      <dsp:spPr>
        <a:xfrm>
          <a:off x="4809637" y="1566054"/>
          <a:ext cx="2261912" cy="1439922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b="1" kern="1200" dirty="0"/>
            <a:t>傳統登入</a:t>
          </a:r>
          <a:r>
            <a:rPr lang="en-US" altLang="zh-TW" sz="3000" b="1" kern="1200" dirty="0"/>
            <a:t>(</a:t>
          </a:r>
          <a:r>
            <a:rPr lang="zh-TW" altLang="en-US" sz="3000" b="1" kern="1200" dirty="0"/>
            <a:t>含</a:t>
          </a:r>
          <a:r>
            <a:rPr lang="en-US" altLang="zh-TW" sz="3000" b="1" kern="1200" dirty="0"/>
            <a:t>BOT</a:t>
          </a:r>
          <a:r>
            <a:rPr lang="zh-TW" altLang="en-US" sz="3000" b="1" kern="1200" dirty="0"/>
            <a:t>登入</a:t>
          </a:r>
          <a:r>
            <a:rPr lang="en-US" altLang="zh-TW" sz="3000" b="1" kern="1200" dirty="0"/>
            <a:t>)</a:t>
          </a:r>
          <a:endParaRPr lang="zh-TW" altLang="en-US" sz="3000" b="1" kern="1200" dirty="0"/>
        </a:p>
      </dsp:txBody>
      <dsp:txXfrm>
        <a:off x="4851811" y="1608228"/>
        <a:ext cx="2177564" cy="1355574"/>
      </dsp:txXfrm>
    </dsp:sp>
    <dsp:sp modelId="{E9C54E4D-55E9-4D36-A883-888772A52B96}">
      <dsp:nvSpPr>
        <dsp:cNvPr id="0" name=""/>
        <dsp:cNvSpPr/>
      </dsp:nvSpPr>
      <dsp:spPr>
        <a:xfrm>
          <a:off x="4809637" y="3130710"/>
          <a:ext cx="2261912" cy="1439922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000" b="1" kern="1200" dirty="0"/>
            <a:t>會員功能</a:t>
          </a:r>
        </a:p>
      </dsp:txBody>
      <dsp:txXfrm>
        <a:off x="4851811" y="3172884"/>
        <a:ext cx="2177564" cy="13555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8A736-7EF7-4582-BE2C-679B82813C58}">
      <dsp:nvSpPr>
        <dsp:cNvPr id="0" name=""/>
        <dsp:cNvSpPr/>
      </dsp:nvSpPr>
      <dsp:spPr>
        <a:xfrm>
          <a:off x="1209135" y="6735"/>
          <a:ext cx="2390371" cy="12360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600" b="1" kern="1200" dirty="0"/>
            <a:t>聲音</a:t>
          </a:r>
        </a:p>
      </dsp:txBody>
      <dsp:txXfrm>
        <a:off x="1245339" y="42939"/>
        <a:ext cx="2317963" cy="1163688"/>
      </dsp:txXfrm>
    </dsp:sp>
    <dsp:sp modelId="{4D87DA2B-C0A3-4CFB-B40B-7905F0E9BC75}">
      <dsp:nvSpPr>
        <dsp:cNvPr id="0" name=""/>
        <dsp:cNvSpPr/>
      </dsp:nvSpPr>
      <dsp:spPr>
        <a:xfrm rot="21593419">
          <a:off x="3672359" y="379312"/>
          <a:ext cx="644289" cy="48485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/>
        </a:p>
      </dsp:txBody>
      <dsp:txXfrm>
        <a:off x="3672359" y="476422"/>
        <a:ext cx="498833" cy="290913"/>
      </dsp:txXfrm>
    </dsp:sp>
    <dsp:sp modelId="{8F51CA1A-965B-4811-815E-F5824E6264DE}">
      <dsp:nvSpPr>
        <dsp:cNvPr id="0" name=""/>
        <dsp:cNvSpPr/>
      </dsp:nvSpPr>
      <dsp:spPr>
        <a:xfrm>
          <a:off x="4413934" y="16020"/>
          <a:ext cx="2397347" cy="12052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600" b="1" kern="1200" dirty="0"/>
            <a:t>文字</a:t>
          </a:r>
          <a:r>
            <a:rPr lang="en-US" altLang="zh-TW" sz="2600" b="1" kern="1200" dirty="0"/>
            <a:t>(GOOGLE API)</a:t>
          </a:r>
          <a:endParaRPr lang="zh-TW" altLang="en-US" sz="2600" b="1" kern="1200" dirty="0"/>
        </a:p>
      </dsp:txBody>
      <dsp:txXfrm>
        <a:off x="4449234" y="51320"/>
        <a:ext cx="2326747" cy="1134642"/>
      </dsp:txXfrm>
    </dsp:sp>
    <dsp:sp modelId="{8FE5807F-41B4-4F55-9E68-161CD9610135}">
      <dsp:nvSpPr>
        <dsp:cNvPr id="0" name=""/>
        <dsp:cNvSpPr/>
      </dsp:nvSpPr>
      <dsp:spPr>
        <a:xfrm rot="5405380">
          <a:off x="5141931" y="1461321"/>
          <a:ext cx="934364" cy="59099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100" kern="1200"/>
        </a:p>
      </dsp:txBody>
      <dsp:txXfrm rot="-5400000">
        <a:off x="5431952" y="1289639"/>
        <a:ext cx="354598" cy="757065"/>
      </dsp:txXfrm>
    </dsp:sp>
    <dsp:sp modelId="{E00B2B63-6B32-41DC-8764-F468BF1720C6}">
      <dsp:nvSpPr>
        <dsp:cNvPr id="0" name=""/>
        <dsp:cNvSpPr/>
      </dsp:nvSpPr>
      <dsp:spPr>
        <a:xfrm>
          <a:off x="4334150" y="2280308"/>
          <a:ext cx="2397347" cy="10822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600" b="1" kern="1200" dirty="0"/>
            <a:t>語言庫模糊比對</a:t>
          </a:r>
        </a:p>
      </dsp:txBody>
      <dsp:txXfrm>
        <a:off x="4365848" y="2312006"/>
        <a:ext cx="2333951" cy="1018862"/>
      </dsp:txXfrm>
    </dsp:sp>
    <dsp:sp modelId="{F0C98023-5055-4CA5-9FBD-820F9419A14F}">
      <dsp:nvSpPr>
        <dsp:cNvPr id="0" name=""/>
        <dsp:cNvSpPr/>
      </dsp:nvSpPr>
      <dsp:spPr>
        <a:xfrm rot="5396987">
          <a:off x="5167394" y="3504549"/>
          <a:ext cx="874711" cy="59454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100" kern="1200"/>
        </a:p>
      </dsp:txBody>
      <dsp:txXfrm rot="-5400000">
        <a:off x="5426308" y="3364465"/>
        <a:ext cx="356726" cy="696348"/>
      </dsp:txXfrm>
    </dsp:sp>
    <dsp:sp modelId="{8BF55097-7680-469C-945F-6D03FD5C4A37}">
      <dsp:nvSpPr>
        <dsp:cNvPr id="0" name=""/>
        <dsp:cNvSpPr/>
      </dsp:nvSpPr>
      <dsp:spPr>
        <a:xfrm>
          <a:off x="4369775" y="4250223"/>
          <a:ext cx="2404300" cy="14384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600" b="1" kern="1200" dirty="0"/>
            <a:t>聲音輸出</a:t>
          </a:r>
          <a:endParaRPr lang="en-US" altLang="zh-TW" sz="2600" b="1" kern="1200" dirty="0"/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600" b="1" kern="1200" dirty="0"/>
            <a:t>(</a:t>
          </a:r>
          <a:r>
            <a:rPr lang="zh-TW" altLang="en-US" sz="2600" b="1" kern="1200" dirty="0"/>
            <a:t>機器學習</a:t>
          </a:r>
          <a:r>
            <a:rPr lang="en-US" altLang="zh-TW" sz="2600" b="1" kern="1200" dirty="0"/>
            <a:t>)</a:t>
          </a:r>
          <a:endParaRPr lang="zh-TW" altLang="en-US" sz="2600" b="1" kern="1200" dirty="0"/>
        </a:p>
      </dsp:txBody>
      <dsp:txXfrm>
        <a:off x="4411905" y="4292353"/>
        <a:ext cx="2320040" cy="1354148"/>
      </dsp:txXfrm>
    </dsp:sp>
    <dsp:sp modelId="{D8725CD1-2EB5-4941-9D03-42891D1402DE}">
      <dsp:nvSpPr>
        <dsp:cNvPr id="0" name=""/>
        <dsp:cNvSpPr/>
      </dsp:nvSpPr>
      <dsp:spPr>
        <a:xfrm rot="10800000">
          <a:off x="3582104" y="2571574"/>
          <a:ext cx="666365" cy="452761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900" kern="1200"/>
        </a:p>
      </dsp:txBody>
      <dsp:txXfrm rot="10800000">
        <a:off x="3717932" y="2662126"/>
        <a:ext cx="530537" cy="271657"/>
      </dsp:txXfrm>
    </dsp:sp>
    <dsp:sp modelId="{41F842B2-A6C7-4C9B-BE22-2793428C5E9E}">
      <dsp:nvSpPr>
        <dsp:cNvPr id="0" name=""/>
        <dsp:cNvSpPr/>
      </dsp:nvSpPr>
      <dsp:spPr>
        <a:xfrm>
          <a:off x="1180439" y="2225630"/>
          <a:ext cx="2397347" cy="10894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600" b="1" kern="1200" dirty="0"/>
            <a:t>動作輸出</a:t>
          </a:r>
        </a:p>
      </dsp:txBody>
      <dsp:txXfrm>
        <a:off x="1212348" y="2257539"/>
        <a:ext cx="2333529" cy="1025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2018/8/20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2018/8/20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E9FB9-4D1E-4A88-8F87-B34AFE16905A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708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E9FB9-4D1E-4A88-8F87-B34AFE16905A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E9FB9-4D1E-4A88-8F87-B34AFE16905A}" type="slidenum">
              <a:rPr lang="zh-TW" altLang="en-US" smtClean="0">
                <a:solidFill>
                  <a:prstClr val="black"/>
                </a:solidFill>
              </a:rPr>
              <a:pPr/>
              <a:t>8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708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E9FB9-4D1E-4A88-8F87-B34AFE16905A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708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E9FB9-4D1E-4A88-8F87-B34AFE16905A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708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E9FB9-4D1E-4A88-8F87-B34AFE16905A}" type="slidenum">
              <a:rPr lang="zh-TW" altLang="en-US" smtClean="0">
                <a:solidFill>
                  <a:prstClr val="black"/>
                </a:solidFill>
              </a:rPr>
              <a:pPr/>
              <a:t>12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0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fc85085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fc85085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36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1422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2637" y="1964267"/>
            <a:ext cx="6190414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2637" y="4385734"/>
            <a:ext cx="6190414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004" y="5870577"/>
            <a:ext cx="1313187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2638" y="5870577"/>
            <a:ext cx="4259815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0742" y="5870577"/>
            <a:ext cx="452309" cy="377825"/>
          </a:xfrm>
        </p:spPr>
        <p:txBody>
          <a:bodyPr/>
          <a:lstStyle/>
          <a:p>
            <a:fld id="{7B3BD923-F43A-49A9-AC82-B0527E9D4E3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365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4732865"/>
            <a:ext cx="84201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0601" y="932112"/>
            <a:ext cx="74295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5299603"/>
            <a:ext cx="84201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525396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4" y="609603"/>
            <a:ext cx="84200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3" y="4343400"/>
            <a:ext cx="84200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032373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80451" y="2751671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6946" y="718114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52375" y="609603"/>
            <a:ext cx="7682238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1061" y="3352800"/>
            <a:ext cx="7449144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788" y="4343400"/>
            <a:ext cx="84201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693360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2" y="3291648"/>
            <a:ext cx="84201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4760448"/>
            <a:ext cx="84201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341221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80451" y="2751671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6946" y="718114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52375" y="609603"/>
            <a:ext cx="7682238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5301" y="3886200"/>
            <a:ext cx="84201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4775200"/>
            <a:ext cx="84201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08118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44" y="609603"/>
            <a:ext cx="84201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3144" y="3505200"/>
            <a:ext cx="84201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143" y="4343400"/>
            <a:ext cx="84201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22516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95300" y="609602"/>
            <a:ext cx="84201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3021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9060" y="609601"/>
            <a:ext cx="1816339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48936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527100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37675" y="593367"/>
            <a:ext cx="923065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37675" y="1536633"/>
            <a:ext cx="923065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95285" lvl="0" indent="-371464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90570" lvl="1" indent="-343948">
              <a:spcBef>
                <a:spcPts val="1733"/>
              </a:spcBef>
              <a:spcAft>
                <a:spcPts val="0"/>
              </a:spcAft>
              <a:buSzPts val="1400"/>
              <a:buChar char="○"/>
              <a:defRPr/>
            </a:lvl2pPr>
            <a:lvl3pPr marL="1485854" lvl="2" indent="-343948">
              <a:spcBef>
                <a:spcPts val="1733"/>
              </a:spcBef>
              <a:spcAft>
                <a:spcPts val="0"/>
              </a:spcAft>
              <a:buSzPts val="1400"/>
              <a:buChar char="■"/>
              <a:defRPr/>
            </a:lvl3pPr>
            <a:lvl4pPr marL="1981139" lvl="3" indent="-343948">
              <a:spcBef>
                <a:spcPts val="1733"/>
              </a:spcBef>
              <a:spcAft>
                <a:spcPts val="0"/>
              </a:spcAft>
              <a:buSzPts val="1400"/>
              <a:buChar char="●"/>
              <a:defRPr/>
            </a:lvl4pPr>
            <a:lvl5pPr marL="2476424" lvl="4" indent="-343948">
              <a:spcBef>
                <a:spcPts val="1733"/>
              </a:spcBef>
              <a:spcAft>
                <a:spcPts val="0"/>
              </a:spcAft>
              <a:buSzPts val="1400"/>
              <a:buChar char="○"/>
              <a:defRPr/>
            </a:lvl5pPr>
            <a:lvl6pPr marL="2971709" lvl="5" indent="-343948">
              <a:spcBef>
                <a:spcPts val="1733"/>
              </a:spcBef>
              <a:spcAft>
                <a:spcPts val="0"/>
              </a:spcAft>
              <a:buSzPts val="1400"/>
              <a:buChar char="■"/>
              <a:defRPr/>
            </a:lvl6pPr>
            <a:lvl7pPr marL="3466993" lvl="6" indent="-343948">
              <a:spcBef>
                <a:spcPts val="1733"/>
              </a:spcBef>
              <a:spcAft>
                <a:spcPts val="0"/>
              </a:spcAft>
              <a:buSzPts val="1400"/>
              <a:buChar char="●"/>
              <a:defRPr/>
            </a:lvl7pPr>
            <a:lvl8pPr marL="3962278" lvl="7" indent="-343948">
              <a:spcBef>
                <a:spcPts val="1733"/>
              </a:spcBef>
              <a:spcAft>
                <a:spcPts val="0"/>
              </a:spcAft>
              <a:buSzPts val="1400"/>
              <a:buChar char="○"/>
              <a:defRPr/>
            </a:lvl8pPr>
            <a:lvl9pPr marL="4457563" lvl="8" indent="-343948">
              <a:spcBef>
                <a:spcPts val="1733"/>
              </a:spcBef>
              <a:spcAft>
                <a:spcPts val="17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178496" y="6217623"/>
            <a:ext cx="59442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HK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8743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772685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2" y="3308581"/>
            <a:ext cx="84201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4777381"/>
            <a:ext cx="84201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052650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1" y="2142068"/>
            <a:ext cx="4130802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4599" y="2142069"/>
            <a:ext cx="413080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66211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5437" y="2218267"/>
            <a:ext cx="383565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70201"/>
            <a:ext cx="4130802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713" y="2218267"/>
            <a:ext cx="381168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4598" y="2870201"/>
            <a:ext cx="4130802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200336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609602"/>
            <a:ext cx="84201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684015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319511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194" y="1557868"/>
            <a:ext cx="3101486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656" y="609601"/>
            <a:ext cx="5013640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0194" y="2997201"/>
            <a:ext cx="3101486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140903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" y="0"/>
            <a:ext cx="98784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639" y="1735672"/>
            <a:ext cx="4438638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8300" y="914400"/>
            <a:ext cx="34671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0639" y="3107272"/>
            <a:ext cx="4438638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115354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609602"/>
            <a:ext cx="84201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2142069"/>
            <a:ext cx="84201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7355" y="5870577"/>
            <a:ext cx="131318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5300" y="5870577"/>
            <a:ext cx="6489504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3092" y="5870577"/>
            <a:ext cx="45230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3BD923-F43A-49A9-AC82-B0527E9D4E3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9103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jpeg"/><Relationship Id="rId12" Type="http://schemas.openxmlformats.org/officeDocument/2006/relationships/image" Target="../media/image33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jpe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0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513" y="1988840"/>
            <a:ext cx="8420100" cy="1684339"/>
          </a:xfrm>
        </p:spPr>
        <p:txBody>
          <a:bodyPr>
            <a:normAutofit/>
          </a:bodyPr>
          <a:lstStyle/>
          <a:p>
            <a:r>
              <a:rPr lang="zh-TW" altLang="en-US" b="1" dirty="0"/>
              <a:t>無人商店</a:t>
            </a:r>
            <a:br>
              <a:rPr lang="en-US" altLang="zh-TW" b="1" dirty="0"/>
            </a:br>
            <a:endParaRPr lang="zh-TW" altLang="en-US" b="1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485900" y="4077072"/>
            <a:ext cx="6934200" cy="2038352"/>
          </a:xfrm>
        </p:spPr>
        <p:txBody>
          <a:bodyPr>
            <a:normAutofit lnSpcReduction="10000"/>
          </a:bodyPr>
          <a:lstStyle/>
          <a:p>
            <a:r>
              <a:rPr lang="en-US" altLang="zh-TW" b="1" dirty="0"/>
              <a:t>AI </a:t>
            </a:r>
            <a:r>
              <a:rPr lang="zh-TW" altLang="en-US" b="1" dirty="0"/>
              <a:t>整合開發工程師就業養成班</a:t>
            </a:r>
            <a:endParaRPr lang="en-US" altLang="zh-TW" b="1" dirty="0"/>
          </a:p>
          <a:p>
            <a:endParaRPr lang="en-US" altLang="zh-TW" sz="2600" b="1" dirty="0"/>
          </a:p>
          <a:p>
            <a:r>
              <a:rPr lang="zh-TW" altLang="en-US" b="1" dirty="0"/>
              <a:t>組別</a:t>
            </a:r>
            <a:r>
              <a:rPr lang="en-US" altLang="zh-TW" b="1" dirty="0"/>
              <a:t>:</a:t>
            </a:r>
            <a:r>
              <a:rPr lang="zh-TW" altLang="en-US" b="1" dirty="0"/>
              <a:t>第七組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zh-TW" altLang="en-US" b="1" dirty="0"/>
              <a:t>成員</a:t>
            </a:r>
            <a:r>
              <a:rPr lang="en-US" altLang="zh-TW" b="1" dirty="0"/>
              <a:t>:</a:t>
            </a:r>
            <a:r>
              <a:rPr lang="zh-TW" altLang="en-US" b="1" dirty="0"/>
              <a:t>葉冠麟、劉哲通、黃意舜、鄭又華、游婷雅</a:t>
            </a:r>
          </a:p>
        </p:txBody>
      </p:sp>
    </p:spTree>
    <p:extLst>
      <p:ext uri="{BB962C8B-B14F-4D97-AF65-F5344CB8AC3E}">
        <p14:creationId xmlns:p14="http://schemas.microsoft.com/office/powerpoint/2010/main" val="561225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16463" y="1268760"/>
            <a:ext cx="9595066" cy="4968552"/>
          </a:xfrm>
        </p:spPr>
        <p:txBody>
          <a:bodyPr>
            <a:noAutofit/>
          </a:bodyPr>
          <a:lstStyle/>
          <a:p>
            <a:pPr algn="ctr"/>
            <a:r>
              <a:rPr lang="zh-TW" altLang="en-US" sz="2600" b="1" dirty="0"/>
              <a:t>偵測物件包含以下資訊</a:t>
            </a:r>
            <a:endParaRPr lang="en-US" altLang="zh-TW" sz="2600" b="1" dirty="0"/>
          </a:p>
          <a:p>
            <a:pPr algn="ctr"/>
            <a:endParaRPr lang="en-US" altLang="zh-TW" sz="2600" b="1" dirty="0"/>
          </a:p>
          <a:p>
            <a:pPr algn="ctr"/>
            <a:r>
              <a:rPr lang="en-US" altLang="zh-TW" sz="2600" b="1" dirty="0"/>
              <a:t>1.boxes:</a:t>
            </a:r>
            <a:r>
              <a:rPr lang="zh-TW" altLang="en-US" sz="2600" b="1" dirty="0"/>
              <a:t>框住物件矩形的座標</a:t>
            </a:r>
            <a:endParaRPr lang="en-US" altLang="zh-TW" sz="2600" b="1" dirty="0"/>
          </a:p>
          <a:p>
            <a:pPr algn="ctr"/>
            <a:endParaRPr lang="en-US" altLang="zh-TW" sz="2600" b="1" dirty="0"/>
          </a:p>
          <a:p>
            <a:pPr algn="ctr"/>
            <a:r>
              <a:rPr lang="en-US" altLang="zh-TW" sz="2600" b="1" dirty="0"/>
              <a:t>2.classes:</a:t>
            </a:r>
            <a:r>
              <a:rPr lang="zh-TW" altLang="en-US" sz="2600" b="1" dirty="0"/>
              <a:t>物件的類別</a:t>
            </a:r>
            <a:endParaRPr lang="en-US" altLang="zh-TW" sz="2600" b="1" dirty="0"/>
          </a:p>
          <a:p>
            <a:pPr algn="ctr"/>
            <a:endParaRPr lang="en-US" altLang="zh-TW" sz="2600" b="1" dirty="0"/>
          </a:p>
          <a:p>
            <a:pPr algn="ctr"/>
            <a:r>
              <a:rPr lang="en-US" altLang="zh-TW" sz="2600" b="1" dirty="0"/>
              <a:t>3.scores:</a:t>
            </a:r>
            <a:r>
              <a:rPr lang="zh-TW" altLang="en-US" sz="2600" b="1" dirty="0"/>
              <a:t>分數</a:t>
            </a:r>
            <a:r>
              <a:rPr lang="en-US" altLang="zh-TW" sz="2600" b="1" dirty="0"/>
              <a:t>(</a:t>
            </a:r>
            <a:r>
              <a:rPr lang="zh-TW" altLang="en-US" sz="2600" b="1" dirty="0"/>
              <a:t>信心值</a:t>
            </a:r>
            <a:r>
              <a:rPr lang="en-US" altLang="zh-TW" sz="2600" b="1" dirty="0"/>
              <a:t>)</a:t>
            </a:r>
          </a:p>
          <a:p>
            <a:pPr algn="ctr"/>
            <a:endParaRPr lang="en-US" altLang="zh-TW" sz="2600" b="1" dirty="0"/>
          </a:p>
          <a:p>
            <a:pPr algn="ctr"/>
            <a:r>
              <a:rPr lang="en-US" altLang="zh-TW" sz="2600" b="1" dirty="0"/>
              <a:t>4. </a:t>
            </a:r>
            <a:r>
              <a:rPr lang="en-US" altLang="zh-TW" sz="2600" b="1" dirty="0" err="1"/>
              <a:t>category_index</a:t>
            </a:r>
            <a:r>
              <a:rPr lang="en-US" altLang="zh-TW" sz="2600" b="1" dirty="0"/>
              <a:t>:</a:t>
            </a:r>
            <a:r>
              <a:rPr lang="zh-TW" altLang="en-US" sz="2600" b="1" dirty="0"/>
              <a:t>所在類別的索引值</a:t>
            </a:r>
            <a:endParaRPr lang="en-US" altLang="zh-TW" sz="2600" b="1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18541" y="188641"/>
            <a:ext cx="8420100" cy="7482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4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b="1" dirty="0"/>
              <a:t>即時影像物件偵測</a:t>
            </a:r>
          </a:p>
        </p:txBody>
      </p:sp>
    </p:spTree>
    <p:extLst>
      <p:ext uri="{BB962C8B-B14F-4D97-AF65-F5344CB8AC3E}">
        <p14:creationId xmlns:p14="http://schemas.microsoft.com/office/powerpoint/2010/main" val="3060503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>
                <a:solidFill>
                  <a:prstClr val="white"/>
                </a:solidFill>
              </a:rPr>
              <a:pPr/>
              <a:t>11</a:t>
            </a:fld>
            <a:endParaRPr lang="zh-TW" altLang="en-US" dirty="0">
              <a:solidFill>
                <a:prstClr val="white"/>
              </a:solidFill>
            </a:endParaRPr>
          </a:p>
        </p:txBody>
      </p:sp>
      <p:pic>
        <p:nvPicPr>
          <p:cNvPr id="2050" name="Picture 2" descr="D:\期末專題\流程圖\推薦系統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41" y="1916832"/>
            <a:ext cx="7842251" cy="402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529616" y="332657"/>
            <a:ext cx="8420100" cy="7482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4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b="1" dirty="0"/>
              <a:t>商品推薦系統</a:t>
            </a:r>
          </a:p>
        </p:txBody>
      </p:sp>
    </p:spTree>
    <p:extLst>
      <p:ext uri="{BB962C8B-B14F-4D97-AF65-F5344CB8AC3E}">
        <p14:creationId xmlns:p14="http://schemas.microsoft.com/office/powerpoint/2010/main" val="260026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36576" y="188641"/>
            <a:ext cx="7772400" cy="748235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b="1" dirty="0"/>
              <a:t>物件偵測</a:t>
            </a:r>
            <a:r>
              <a:rPr lang="en-US" altLang="zh-TW" b="1" dirty="0"/>
              <a:t>/</a:t>
            </a:r>
            <a:r>
              <a:rPr lang="zh-TW" altLang="en-US" b="1" dirty="0"/>
              <a:t>辨識</a:t>
            </a:r>
            <a:r>
              <a:rPr lang="en-US" altLang="zh-TW" b="1" dirty="0"/>
              <a:t>—</a:t>
            </a:r>
            <a:r>
              <a:rPr lang="zh-TW" altLang="en-US" b="1" dirty="0"/>
              <a:t>貨架偵測</a:t>
            </a:r>
          </a:p>
        </p:txBody>
      </p:sp>
      <p:cxnSp>
        <p:nvCxnSpPr>
          <p:cNvPr id="14" name="直線單箭頭接點 13"/>
          <p:cNvCxnSpPr>
            <a:stCxn id="4" idx="3"/>
            <a:endCxn id="11" idx="1"/>
          </p:cNvCxnSpPr>
          <p:nvPr/>
        </p:nvCxnSpPr>
        <p:spPr>
          <a:xfrm>
            <a:off x="2785549" y="1836976"/>
            <a:ext cx="137156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圓角矩形 3"/>
          <p:cNvSpPr/>
          <p:nvPr/>
        </p:nvSpPr>
        <p:spPr>
          <a:xfrm>
            <a:off x="1471347" y="1440932"/>
            <a:ext cx="1314202" cy="7920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17" name="文字方塊 16"/>
          <p:cNvSpPr txBox="1"/>
          <p:nvPr/>
        </p:nvSpPr>
        <p:spPr>
          <a:xfrm>
            <a:off x="1574450" y="165421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資料集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4157115" y="1440932"/>
            <a:ext cx="1314202" cy="7920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21" name="文字方塊 20"/>
          <p:cNvSpPr txBox="1"/>
          <p:nvPr/>
        </p:nvSpPr>
        <p:spPr>
          <a:xfrm>
            <a:off x="4171197" y="1490800"/>
            <a:ext cx="1238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err="1"/>
              <a:t>Tensorflow</a:t>
            </a:r>
            <a:endParaRPr lang="en-US" altLang="zh-TW" b="1" dirty="0"/>
          </a:p>
          <a:p>
            <a:pPr algn="ctr"/>
            <a:r>
              <a:rPr lang="zh-TW" altLang="en-US" b="1" dirty="0"/>
              <a:t>模型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3044879" y="133221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訓練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5783336" y="130431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偵測</a:t>
            </a:r>
          </a:p>
        </p:txBody>
      </p:sp>
      <p:cxnSp>
        <p:nvCxnSpPr>
          <p:cNvPr id="25" name="直線單箭頭接點 24"/>
          <p:cNvCxnSpPr>
            <a:cxnSpLocks/>
            <a:stCxn id="51" idx="2"/>
            <a:endCxn id="27" idx="0"/>
          </p:cNvCxnSpPr>
          <p:nvPr/>
        </p:nvCxnSpPr>
        <p:spPr>
          <a:xfrm>
            <a:off x="7426120" y="2233020"/>
            <a:ext cx="13555" cy="8994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6782574" y="3132448"/>
            <a:ext cx="1314202" cy="7920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29" name="文字方塊 28"/>
          <p:cNvSpPr txBox="1"/>
          <p:nvPr/>
        </p:nvSpPr>
        <p:spPr>
          <a:xfrm>
            <a:off x="6769019" y="3206745"/>
            <a:ext cx="13433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 dirty="0"/>
              <a:t>Line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Notify</a:t>
            </a:r>
          </a:p>
          <a:p>
            <a:pPr algn="ctr"/>
            <a:r>
              <a:rPr lang="en-US" altLang="zh-TW" sz="2000" b="1" dirty="0"/>
              <a:t> </a:t>
            </a:r>
            <a:r>
              <a:rPr lang="zh-TW" altLang="en-US" sz="2000" b="1" dirty="0"/>
              <a:t>通知</a:t>
            </a:r>
          </a:p>
        </p:txBody>
      </p:sp>
      <p:sp>
        <p:nvSpPr>
          <p:cNvPr id="51" name="圓角矩形 50"/>
          <p:cNvSpPr/>
          <p:nvPr/>
        </p:nvSpPr>
        <p:spPr>
          <a:xfrm>
            <a:off x="6769019" y="1440932"/>
            <a:ext cx="1314202" cy="7920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52" name="文字方塊 51"/>
          <p:cNvSpPr txBox="1"/>
          <p:nvPr/>
        </p:nvSpPr>
        <p:spPr>
          <a:xfrm>
            <a:off x="6847702" y="154306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err="1"/>
              <a:t>OpenCV</a:t>
            </a:r>
            <a:endParaRPr lang="en-US" altLang="zh-TW" b="1" dirty="0"/>
          </a:p>
          <a:p>
            <a:pPr algn="ctr"/>
            <a:r>
              <a:rPr lang="zh-TW" altLang="en-US" b="1" dirty="0"/>
              <a:t>實時偵測</a:t>
            </a:r>
          </a:p>
        </p:txBody>
      </p:sp>
      <p:cxnSp>
        <p:nvCxnSpPr>
          <p:cNvPr id="53" name="直線單箭頭接點 52"/>
          <p:cNvCxnSpPr>
            <a:stCxn id="11" idx="3"/>
            <a:endCxn id="51" idx="1"/>
          </p:cNvCxnSpPr>
          <p:nvPr/>
        </p:nvCxnSpPr>
        <p:spPr>
          <a:xfrm>
            <a:off x="5471317" y="1836976"/>
            <a:ext cx="129770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圓角矩形 62"/>
          <p:cNvSpPr/>
          <p:nvPr/>
        </p:nvSpPr>
        <p:spPr>
          <a:xfrm>
            <a:off x="4171197" y="3164644"/>
            <a:ext cx="1314202" cy="7920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64" name="文字方塊 63"/>
          <p:cNvSpPr txBox="1"/>
          <p:nvPr/>
        </p:nvSpPr>
        <p:spPr>
          <a:xfrm>
            <a:off x="4278833" y="328808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/>
              <a:t>持續定時</a:t>
            </a:r>
            <a:endParaRPr lang="en-US" altLang="zh-TW" b="1" dirty="0"/>
          </a:p>
          <a:p>
            <a:pPr algn="ctr"/>
            <a:r>
              <a:rPr lang="zh-TW" altLang="en-US" b="1" dirty="0"/>
              <a:t>偵測</a:t>
            </a:r>
          </a:p>
        </p:txBody>
      </p:sp>
      <p:cxnSp>
        <p:nvCxnSpPr>
          <p:cNvPr id="65" name="直線單箭頭接點 64"/>
          <p:cNvCxnSpPr>
            <a:cxnSpLocks/>
            <a:stCxn id="29" idx="1"/>
            <a:endCxn id="63" idx="3"/>
          </p:cNvCxnSpPr>
          <p:nvPr/>
        </p:nvCxnSpPr>
        <p:spPr>
          <a:xfrm flipH="1">
            <a:off x="5485399" y="3560688"/>
            <a:ext cx="12836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9" name="圖片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836" y="1168863"/>
            <a:ext cx="1162951" cy="1432368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292" y="1676140"/>
            <a:ext cx="2671640" cy="1502797"/>
          </a:xfrm>
          <a:prstGeom prst="rect">
            <a:avLst/>
          </a:prstGeom>
        </p:spPr>
      </p:pic>
      <p:pic>
        <p:nvPicPr>
          <p:cNvPr id="78" name="圖片 7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193" y="2867100"/>
            <a:ext cx="1582763" cy="1305018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4B2ADCB2-A01F-459A-8FEC-82A8029015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07" y="4184655"/>
            <a:ext cx="8712968" cy="2469413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A232C3A3-8D62-4B87-9656-1D4E3E124F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322" y="5560096"/>
            <a:ext cx="1093972" cy="1093972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B9C2E825-E275-4143-999B-EBA8FDC20EE8}"/>
              </a:ext>
            </a:extLst>
          </p:cNvPr>
          <p:cNvSpPr/>
          <p:nvPr/>
        </p:nvSpPr>
        <p:spPr>
          <a:xfrm>
            <a:off x="3643813" y="4262554"/>
            <a:ext cx="3566922" cy="243649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691314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054" y="2224658"/>
            <a:ext cx="2832863" cy="2838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5777" y="2215656"/>
            <a:ext cx="2862734" cy="285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2103" y="2206693"/>
            <a:ext cx="2862735" cy="287470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47054" y="1027223"/>
            <a:ext cx="2758600" cy="48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t" anchorCtr="0">
            <a:noAutofit/>
          </a:bodyPr>
          <a:lstStyle/>
          <a:p>
            <a:r>
              <a:rPr lang="zh-HK" altLang="en-US" sz="3250" b="1" dirty="0">
                <a:latin typeface="Montserrat"/>
                <a:ea typeface="Montserrat"/>
                <a:cs typeface="Montserrat"/>
                <a:sym typeface="Montserrat"/>
              </a:rPr>
              <a:t>聊天機器人</a:t>
            </a:r>
            <a:endParaRPr sz="325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65680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F44277-0B1B-4F62-AD84-F5B1F58B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/>
          </a:p>
        </p:txBody>
      </p:sp>
      <p:pic>
        <p:nvPicPr>
          <p:cNvPr id="30" name="內容版面配置區 29">
            <a:extLst>
              <a:ext uri="{FF2B5EF4-FFF2-40B4-BE49-F238E27FC236}">
                <a16:creationId xmlns:a16="http://schemas.microsoft.com/office/drawing/2014/main" id="{380D5B4C-7718-487C-A7E9-24CAEEAA3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49" y="3684428"/>
            <a:ext cx="457201" cy="56388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F30DF8-6767-459E-8B4B-4AF051FEE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b="1" smtClean="0"/>
              <a:pPr/>
              <a:t>14</a:t>
            </a:fld>
            <a:endParaRPr lang="zh-TW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1D979F-34BC-46CD-8742-B7EB3B8CBD36}"/>
              </a:ext>
            </a:extLst>
          </p:cNvPr>
          <p:cNvSpPr/>
          <p:nvPr/>
        </p:nvSpPr>
        <p:spPr>
          <a:xfrm>
            <a:off x="3681530" y="1493185"/>
            <a:ext cx="22212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影片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B608363-7D52-4B05-80B2-7D9C6DBEE0D9}"/>
              </a:ext>
            </a:extLst>
          </p:cNvPr>
          <p:cNvCxnSpPr>
            <a:cxnSpLocks/>
          </p:cNvCxnSpPr>
          <p:nvPr/>
        </p:nvCxnSpPr>
        <p:spPr>
          <a:xfrm>
            <a:off x="4800214" y="2407585"/>
            <a:ext cx="0" cy="10844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E31363E-C0D9-4FE1-92DC-4F3267AA69B9}"/>
              </a:ext>
            </a:extLst>
          </p:cNvPr>
          <p:cNvSpPr/>
          <p:nvPr/>
        </p:nvSpPr>
        <p:spPr>
          <a:xfrm>
            <a:off x="3690219" y="3484718"/>
            <a:ext cx="2219989" cy="91293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opencv</a:t>
            </a:r>
            <a:endParaRPr lang="zh-TW" altLang="en-US" sz="24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678E77-F0C7-401B-A462-1434EDB9C567}"/>
              </a:ext>
            </a:extLst>
          </p:cNvPr>
          <p:cNvSpPr/>
          <p:nvPr/>
        </p:nvSpPr>
        <p:spPr>
          <a:xfrm>
            <a:off x="3681530" y="5329616"/>
            <a:ext cx="22212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</a:rPr>
              <a:t>圖片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1053D346-8399-4E36-A082-34EEB17E854E}"/>
              </a:ext>
            </a:extLst>
          </p:cNvPr>
          <p:cNvSpPr/>
          <p:nvPr/>
        </p:nvSpPr>
        <p:spPr>
          <a:xfrm>
            <a:off x="5910207" y="3761164"/>
            <a:ext cx="887407" cy="36004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E66E331-8063-473F-A94B-C7A514CD2FA4}"/>
              </a:ext>
            </a:extLst>
          </p:cNvPr>
          <p:cNvSpPr/>
          <p:nvPr/>
        </p:nvSpPr>
        <p:spPr>
          <a:xfrm>
            <a:off x="6790137" y="1514779"/>
            <a:ext cx="1872205" cy="47292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Tx/>
              <a:buAutoNum type="arabicPeriod"/>
            </a:pPr>
            <a:endParaRPr lang="en-US" altLang="zh-TW" b="1" dirty="0"/>
          </a:p>
          <a:p>
            <a:pPr marL="342900" indent="-342900" algn="ctr">
              <a:buFontTx/>
              <a:buAutoNum type="arabicPeriod"/>
            </a:pPr>
            <a:endParaRPr lang="en-US" altLang="zh-TW" b="1" dirty="0"/>
          </a:p>
          <a:p>
            <a:pPr marL="342900" indent="-342900" algn="ctr">
              <a:buFontTx/>
              <a:buAutoNum type="arabicPeriod"/>
            </a:pPr>
            <a:endParaRPr lang="en-US" altLang="zh-TW" b="1" dirty="0"/>
          </a:p>
          <a:p>
            <a:pPr marL="342900" indent="-342900" algn="ctr">
              <a:buFontTx/>
              <a:buAutoNum type="arabicPeriod"/>
            </a:pPr>
            <a:endParaRPr lang="en-US" altLang="zh-TW" b="1" dirty="0"/>
          </a:p>
          <a:p>
            <a:pPr marL="342900" indent="-342900" algn="ctr">
              <a:buFontTx/>
              <a:buAutoNum type="arabicPeriod"/>
            </a:pPr>
            <a:endParaRPr lang="en-US" altLang="zh-TW" b="1" dirty="0"/>
          </a:p>
          <a:p>
            <a:pPr marL="342900" indent="-342900" algn="ctr">
              <a:buFontTx/>
              <a:buAutoNum type="arabicPeriod"/>
            </a:pPr>
            <a:endParaRPr lang="en-US" altLang="zh-TW" b="1" dirty="0"/>
          </a:p>
          <a:p>
            <a:pPr marL="342900" indent="-342900" algn="ctr">
              <a:buFont typeface="+mj-lt"/>
              <a:buAutoNum type="arabicPeriod"/>
            </a:pPr>
            <a:endParaRPr lang="en-US" altLang="zh-TW" b="1" dirty="0"/>
          </a:p>
          <a:p>
            <a:pPr marL="342900" indent="-342900" algn="ctr">
              <a:buFont typeface="+mj-lt"/>
              <a:buAutoNum type="arabicPeriod"/>
            </a:pPr>
            <a:r>
              <a:rPr lang="zh-TW" altLang="en-US" b="1" dirty="0">
                <a:solidFill>
                  <a:schemeClr val="bg1"/>
                </a:solidFill>
              </a:rPr>
              <a:t>讀取影格</a:t>
            </a:r>
            <a:endParaRPr lang="en-US" altLang="zh-TW" b="1" dirty="0">
              <a:solidFill>
                <a:schemeClr val="bg1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zh-TW" altLang="en-US" b="1" dirty="0">
                <a:solidFill>
                  <a:schemeClr val="bg1"/>
                </a:solidFill>
              </a:rPr>
              <a:t>模糊處理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zh-TW" altLang="en-US" b="1" dirty="0">
                <a:solidFill>
                  <a:schemeClr val="bg1"/>
                </a:solidFill>
              </a:rPr>
              <a:t>計算目前影格與平均影像的差異值</a:t>
            </a:r>
            <a:endParaRPr lang="en-US" altLang="zh-TW" b="1" dirty="0">
              <a:solidFill>
                <a:schemeClr val="bg1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zh-TW" altLang="en-US" b="1" dirty="0">
                <a:solidFill>
                  <a:schemeClr val="bg1"/>
                </a:solidFill>
              </a:rPr>
              <a:t>圖片轉為灰階</a:t>
            </a:r>
            <a:endParaRPr lang="en-US" altLang="zh-TW" b="1" dirty="0">
              <a:solidFill>
                <a:schemeClr val="bg1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zh-TW" altLang="en-US" b="1" dirty="0">
                <a:solidFill>
                  <a:schemeClr val="bg1"/>
                </a:solidFill>
              </a:rPr>
              <a:t>篩選出變動程度大於門檻值的區域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zh-TW" altLang="en-US" b="1" dirty="0">
                <a:solidFill>
                  <a:schemeClr val="bg1"/>
                </a:solidFill>
              </a:rPr>
              <a:t>函數去除雜訊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zh-TW" altLang="en-US" b="1" dirty="0">
                <a:solidFill>
                  <a:schemeClr val="bg1"/>
                </a:solidFill>
              </a:rPr>
              <a:t>忽略變動太小的區域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zh-TW" altLang="en-US" b="1" dirty="0">
                <a:solidFill>
                  <a:schemeClr val="bg1"/>
                </a:solidFill>
              </a:rPr>
              <a:t>儲存有變動的影像</a:t>
            </a:r>
          </a:p>
          <a:p>
            <a:pPr marL="342900" indent="-342900" algn="ctr">
              <a:buFontTx/>
              <a:buAutoNum type="arabicPeriod"/>
            </a:pPr>
            <a:endParaRPr lang="zh-TW" altLang="en-US" b="1" dirty="0"/>
          </a:p>
          <a:p>
            <a:pPr marL="342900" indent="-342900" algn="ctr">
              <a:buFontTx/>
              <a:buAutoNum type="arabicPeriod"/>
            </a:pPr>
            <a:endParaRPr lang="zh-TW" altLang="en-US" b="1" dirty="0"/>
          </a:p>
          <a:p>
            <a:pPr marL="342900" indent="-342900" algn="ctr">
              <a:buFontTx/>
              <a:buAutoNum type="arabicPeriod"/>
            </a:pPr>
            <a:endParaRPr lang="zh-TW" altLang="en-US" b="1" dirty="0"/>
          </a:p>
          <a:p>
            <a:pPr marL="342900" indent="-342900" algn="ctr">
              <a:buFontTx/>
              <a:buAutoNum type="arabicPeriod"/>
            </a:pPr>
            <a:endParaRPr lang="zh-TW" altLang="en-US" b="1" dirty="0"/>
          </a:p>
          <a:p>
            <a:pPr marL="342900" indent="-342900" algn="ctr">
              <a:buFontTx/>
              <a:buAutoNum type="arabicPeriod"/>
            </a:pPr>
            <a:endParaRPr lang="zh-TW" altLang="en-US" b="1" dirty="0"/>
          </a:p>
          <a:p>
            <a:pPr marL="342900" indent="-342900" algn="ctr">
              <a:buAutoNum type="arabicPeriod"/>
            </a:pPr>
            <a:endParaRPr lang="zh-TW" altLang="en-US" b="1" dirty="0"/>
          </a:p>
          <a:p>
            <a:pPr algn="ctr"/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5F98677-73A7-411C-844B-B6E5E1CCEA33}"/>
              </a:ext>
            </a:extLst>
          </p:cNvPr>
          <p:cNvCxnSpPr>
            <a:cxnSpLocks/>
          </p:cNvCxnSpPr>
          <p:nvPr/>
        </p:nvCxnSpPr>
        <p:spPr>
          <a:xfrm>
            <a:off x="4800213" y="4397651"/>
            <a:ext cx="0" cy="9056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7F00F54-B621-431C-844F-D6A780DA226C}"/>
              </a:ext>
            </a:extLst>
          </p:cNvPr>
          <p:cNvSpPr txBox="1"/>
          <p:nvPr/>
        </p:nvSpPr>
        <p:spPr>
          <a:xfrm>
            <a:off x="3072021" y="328833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/>
              <a:t>影片物件捕捉</a:t>
            </a: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37CA879B-F90F-4322-A203-D25BB2317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83" y="2504372"/>
            <a:ext cx="2038042" cy="2513584"/>
          </a:xfrm>
          <a:prstGeom prst="rect">
            <a:avLst/>
          </a:prstGeom>
        </p:spPr>
      </p:pic>
      <p:sp>
        <p:nvSpPr>
          <p:cNvPr id="14" name="投影片編號版面配置區 3">
            <a:extLst>
              <a:ext uri="{FF2B5EF4-FFF2-40B4-BE49-F238E27FC236}">
                <a16:creationId xmlns:a16="http://schemas.microsoft.com/office/drawing/2014/main" id="{D0542532-9F3A-4FF8-AA29-4C6F87E73B59}"/>
              </a:ext>
            </a:extLst>
          </p:cNvPr>
          <p:cNvSpPr txBox="1">
            <a:spLocks/>
          </p:cNvSpPr>
          <p:nvPr/>
        </p:nvSpPr>
        <p:spPr>
          <a:xfrm>
            <a:off x="8463092" y="5870577"/>
            <a:ext cx="45230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3BD923-F43A-49A9-AC82-B0527E9D4E36}" type="slidenum">
              <a:rPr lang="zh-TW" altLang="en-US" b="1" smtClean="0"/>
              <a:pPr/>
              <a:t>14</a:t>
            </a:fld>
            <a:endParaRPr lang="zh-TW" altLang="en-US" b="1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937F299E-538F-42B0-AE61-1D51B5C8CA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07" y="4184655"/>
            <a:ext cx="8712968" cy="2469413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BF0C484C-BC71-43EF-8C28-AC1DF8EB8ED0}"/>
              </a:ext>
            </a:extLst>
          </p:cNvPr>
          <p:cNvSpPr/>
          <p:nvPr/>
        </p:nvSpPr>
        <p:spPr>
          <a:xfrm>
            <a:off x="2766126" y="4562114"/>
            <a:ext cx="495798" cy="4558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783054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期望目標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2406" y="1643050"/>
            <a:ext cx="8420100" cy="3649133"/>
          </a:xfrm>
        </p:spPr>
        <p:txBody>
          <a:bodyPr/>
          <a:lstStyle/>
          <a:p>
            <a:r>
              <a:rPr lang="zh-TW" altLang="en-US" sz="2400" b="1" dirty="0"/>
              <a:t>電腦視覺偵測商品進貨是否有瑕疵。</a:t>
            </a:r>
            <a:endParaRPr lang="en-US" altLang="zh-TW" sz="2400" b="1" dirty="0"/>
          </a:p>
          <a:p>
            <a:r>
              <a:rPr lang="zh-TW" altLang="en-US" sz="2400" b="1" dirty="0"/>
              <a:t>利用機器學習針對消費者購物明細做數據分析。</a:t>
            </a:r>
            <a:endParaRPr lang="en-US" altLang="zh-TW" sz="2400" b="1" dirty="0"/>
          </a:p>
          <a:p>
            <a:r>
              <a:rPr lang="zh-TW" altLang="en-US" sz="2400" b="1" dirty="0"/>
              <a:t>電腦視覺紀錄顧客行為、行走路線，滯留時時間。</a:t>
            </a:r>
          </a:p>
          <a:p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b="1" smtClean="0"/>
              <a:pPr/>
              <a:t>15</a:t>
            </a:fld>
            <a:endParaRPr lang="zh-TW" alt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04451-123E-48C8-BEA1-DB4E6E363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28217"/>
            <a:ext cx="8420100" cy="1456267"/>
          </a:xfrm>
        </p:spPr>
        <p:txBody>
          <a:bodyPr/>
          <a:lstStyle/>
          <a:p>
            <a:r>
              <a:rPr lang="zh-TW" altLang="en-US" b="1" dirty="0"/>
              <a:t>使用技術</a:t>
            </a:r>
          </a:p>
        </p:txBody>
      </p:sp>
      <p:pic>
        <p:nvPicPr>
          <p:cNvPr id="10" name="內容版面配置區 9" descr="t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50866" y="4456735"/>
            <a:ext cx="2480239" cy="160275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D526A0-4F05-4D71-895F-A75003F8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3D37520-FD52-43EF-8BCD-E3F859474C8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34176" y="429164"/>
            <a:ext cx="2181225" cy="1428750"/>
          </a:xfrm>
          <a:prstGeom prst="rect">
            <a:avLst/>
          </a:prstGeom>
        </p:spPr>
      </p:pic>
      <p:pic>
        <p:nvPicPr>
          <p:cNvPr id="1030" name="Picture 6" descr="「jQuery」的圖片搜尋結果">
            <a:extLst>
              <a:ext uri="{FF2B5EF4-FFF2-40B4-BE49-F238E27FC236}">
                <a16:creationId xmlns:a16="http://schemas.microsoft.com/office/drawing/2014/main" id="{58A92D5E-94F6-42F2-883C-1E065CD96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392" y="3782316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「html css javascript」的圖片搜尋結果">
            <a:extLst>
              <a:ext uri="{FF2B5EF4-FFF2-40B4-BE49-F238E27FC236}">
                <a16:creationId xmlns:a16="http://schemas.microsoft.com/office/drawing/2014/main" id="{B72CF55F-4DCA-4FA1-9284-277FFE96A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22" y="1438422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1363889-6B4F-487E-A8EC-3CE21304F75E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8158" y="4071942"/>
            <a:ext cx="1066800" cy="1076325"/>
          </a:xfrm>
          <a:prstGeom prst="rect">
            <a:avLst/>
          </a:prstGeom>
        </p:spPr>
      </p:pic>
      <p:pic>
        <p:nvPicPr>
          <p:cNvPr id="14" name="圖片 13" descr="azur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29737" y="4071942"/>
            <a:ext cx="1595414" cy="1143008"/>
          </a:xfrm>
          <a:prstGeom prst="rect">
            <a:avLst/>
          </a:prstGeom>
        </p:spPr>
      </p:pic>
      <p:pic>
        <p:nvPicPr>
          <p:cNvPr id="15" name="圖片 14" descr="aws_logo_smile_1200x630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15590" y="2303676"/>
            <a:ext cx="1952604" cy="128588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EA97953-C54E-42C7-9FE2-0E94C92D9F79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0729" y="5268495"/>
            <a:ext cx="3644915" cy="126586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2E5E166-7E50-4949-A129-4DEFFFB7B39E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34176" y="2354425"/>
            <a:ext cx="2290975" cy="155407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3C0DF01-11D3-44CE-9CCA-0FE9D8DF0667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73186" y="429164"/>
            <a:ext cx="1909961" cy="131721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22E6861-C040-4A33-A2C2-9D8EE327EE7D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705351" y="429164"/>
            <a:ext cx="2181225" cy="1207929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5255592B-6708-4421-A54C-787BA16767D6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682536" y="1916832"/>
            <a:ext cx="2733675" cy="23622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7FE04DF9-C825-47E2-ADCF-135EA75F9AE2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10325" y="5211066"/>
            <a:ext cx="20193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9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D8B091-429E-4368-A8CB-6C292D0F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pic>
        <p:nvPicPr>
          <p:cNvPr id="2050" name="Picture 2" descr="「demo」的圖片搜尋結果">
            <a:extLst>
              <a:ext uri="{FF2B5EF4-FFF2-40B4-BE49-F238E27FC236}">
                <a16:creationId xmlns:a16="http://schemas.microsoft.com/office/drawing/2014/main" id="{B7042415-EE0A-48FE-A692-3BDFF8F52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60" y="1124744"/>
            <a:ext cx="8282520" cy="484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359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F0FA8A-B1BE-425A-97D9-F98286760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4908" y="415519"/>
            <a:ext cx="1656184" cy="587150"/>
          </a:xfrm>
        </p:spPr>
        <p:txBody>
          <a:bodyPr/>
          <a:lstStyle/>
          <a:p>
            <a:r>
              <a:rPr lang="zh-TW" altLang="en-US" b="1" dirty="0"/>
              <a:t>無人商店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B179B6-C2E0-476D-9D06-867BCC729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TW" altLang="en-US" dirty="0">
                <a:solidFill>
                  <a:schemeClr val="bg1"/>
                </a:solidFill>
              </a:rPr>
              <a:t>化的入口網站機制</a:t>
            </a:r>
            <a:endParaRPr lang="en-US" altLang="zh-TW" dirty="0">
              <a:solidFill>
                <a:schemeClr val="bg1"/>
              </a:solidFill>
            </a:endParaRP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719A0E-31BC-422F-A277-F3423F76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pic>
        <p:nvPicPr>
          <p:cNvPr id="5" name="圖片 4" descr="T82303000_Max_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24504" y="1500174"/>
            <a:ext cx="3929090" cy="47863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圖片 6" descr="7-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20" y="1500174"/>
            <a:ext cx="3863171" cy="47863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5802032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F4E248-57B2-45A4-AF46-4E1F38F0F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6858" y="-28380"/>
            <a:ext cx="1692282" cy="1143000"/>
          </a:xfrm>
        </p:spPr>
        <p:txBody>
          <a:bodyPr/>
          <a:lstStyle/>
          <a:p>
            <a:r>
              <a:rPr lang="zh-TW" altLang="en-US" b="1" dirty="0"/>
              <a:t>概念介紹</a:t>
            </a:r>
          </a:p>
        </p:txBody>
      </p:sp>
      <p:pic>
        <p:nvPicPr>
          <p:cNvPr id="7" name="內容版面配置區 6" descr="圖片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8539" y="1114620"/>
            <a:ext cx="8788921" cy="562196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219AE4-211F-4F84-A079-015878D6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1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D6B709-6A10-4B4C-863B-74E56319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C15C5E8-F945-4A56-85B5-717F787CECA0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44" y="226990"/>
            <a:ext cx="4968552" cy="640402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A71C2F-5DB3-4E5F-9E77-1B7388AB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651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F0FA8A-B1BE-425A-97D9-F98286760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298" y="174887"/>
            <a:ext cx="1793404" cy="1113896"/>
          </a:xfrm>
        </p:spPr>
        <p:txBody>
          <a:bodyPr/>
          <a:lstStyle/>
          <a:p>
            <a:r>
              <a:rPr lang="zh-TW" altLang="en-US" b="1" dirty="0"/>
              <a:t> 專題架構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B179B6-C2E0-476D-9D06-867BCC729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719A0E-31BC-422F-A277-F3423F76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b="1" smtClean="0"/>
              <a:pPr/>
              <a:t>4</a:t>
            </a:fld>
            <a:endParaRPr lang="zh-TW" altLang="en-US" b="1" dirty="0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DF692208-F2B8-4850-B0C0-A55A9E135F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5624464"/>
              </p:ext>
            </p:extLst>
          </p:nvPr>
        </p:nvGraphicFramePr>
        <p:xfrm>
          <a:off x="1651000" y="1723498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491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12282" y="332656"/>
            <a:ext cx="2081436" cy="875182"/>
          </a:xfrm>
        </p:spPr>
        <p:txBody>
          <a:bodyPr/>
          <a:lstStyle/>
          <a:p>
            <a:r>
              <a:rPr lang="zh-TW" altLang="en-US" b="1" dirty="0"/>
              <a:t>   專題架構</a:t>
            </a:r>
          </a:p>
        </p:txBody>
      </p:sp>
      <p:graphicFrame>
        <p:nvGraphicFramePr>
          <p:cNvPr id="13" name="內容版面配置區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239469"/>
              </p:ext>
            </p:extLst>
          </p:nvPr>
        </p:nvGraphicFramePr>
        <p:xfrm>
          <a:off x="1523976" y="1714488"/>
          <a:ext cx="7072362" cy="457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b="1" smtClean="0"/>
              <a:pPr/>
              <a:t>5</a:t>
            </a:fld>
            <a:endParaRPr lang="zh-TW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F29573-A9B9-490E-89C4-FF53E867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710" y="33538"/>
            <a:ext cx="2304256" cy="803174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/>
              <a:t>語音機器人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548D5252-A345-447F-9158-19E3895778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781151"/>
              </p:ext>
            </p:extLst>
          </p:nvPr>
        </p:nvGraphicFramePr>
        <p:xfrm>
          <a:off x="56456" y="836712"/>
          <a:ext cx="7830572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5">
            <a:extLst>
              <a:ext uri="{FF2B5EF4-FFF2-40B4-BE49-F238E27FC236}">
                <a16:creationId xmlns:a16="http://schemas.microsoft.com/office/drawing/2014/main" id="{59FB0C50-3F7E-4CD7-97EB-7046F08AC6B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963568" y="3166833"/>
            <a:ext cx="2880320" cy="1107996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Menlo"/>
              </a:rPr>
              <a:t>JsonDatabaseAdapter</a:t>
            </a:r>
            <a:r>
              <a:rPr lang="zh-TW" altLang="en-US" sz="1400" b="1" dirty="0">
                <a:solidFill>
                  <a:srgbClr val="333333"/>
                </a:solidFill>
                <a:latin typeface="Arial Unicode MS"/>
                <a:ea typeface="Menlo"/>
              </a:rPr>
              <a:t>作為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storage adapter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ea typeface="Helvetica Neue"/>
            </a:endParaRPr>
          </a:p>
          <a:p>
            <a:pPr lvl="0" defTabSz="914400"/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/>
                <a:ea typeface="Menlo"/>
              </a:rPr>
              <a:t>ClosestMatchAdapter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 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作</a:t>
            </a:r>
            <a:r>
              <a:rPr kumimoji="0" lang="zh-TW" altLang="en-US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為</a:t>
            </a: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 logic adapter,</a:t>
            </a:r>
            <a:r>
              <a:rPr kumimoji="0" lang="zh-TW" altLang="en-US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指是裡用一些自然語言處理演算法</a:t>
            </a:r>
            <a:r>
              <a:rPr kumimoji="0" lang="zh-TW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Helvetica Neue"/>
              </a:rPr>
              <a:t>來找出與用戶輸入最接近的</a:t>
            </a:r>
            <a:r>
              <a:rPr lang="zh-TW" altLang="en-US" sz="1200" b="1" dirty="0">
                <a:solidFill>
                  <a:schemeClr val="bg1"/>
                </a:solidFill>
                <a:ea typeface="Helvetica Neue"/>
              </a:rPr>
              <a:t>問</a:t>
            </a:r>
            <a:r>
              <a:rPr kumimoji="0" lang="zh-TW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Helvetica Neue"/>
              </a:rPr>
              <a:t>句</a:t>
            </a:r>
            <a:endParaRPr lang="en-US" altLang="zh-CN" sz="1200" b="1" dirty="0">
              <a:solidFill>
                <a:schemeClr val="bg1"/>
              </a:solidFill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BABE3B89-A7CC-4F08-BE43-7BCB342169A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5335245"/>
            <a:ext cx="2088232" cy="137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14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F095D4-F254-48D6-BA09-7CFF15CF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BD923-F43A-49A9-AC82-B0527E9D4E36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777C2A93-4D12-48DE-84F3-C7881D963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88640"/>
            <a:ext cx="8712968" cy="3862484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F139C0B-7A6E-4E84-8966-99072ACA1B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07" y="4184655"/>
            <a:ext cx="8712968" cy="246941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5FFE779-94FF-4B03-9D24-FB14A2EE9B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7" y="5446661"/>
            <a:ext cx="1093972" cy="109397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FD18673-8172-4909-BEF3-73C1E48124FF}"/>
              </a:ext>
            </a:extLst>
          </p:cNvPr>
          <p:cNvSpPr/>
          <p:nvPr/>
        </p:nvSpPr>
        <p:spPr>
          <a:xfrm>
            <a:off x="482207" y="4184656"/>
            <a:ext cx="2734343" cy="243649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041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92560" y="170432"/>
            <a:ext cx="7230803" cy="604216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b="1" dirty="0"/>
              <a:t>結帳系統</a:t>
            </a:r>
            <a:r>
              <a:rPr lang="en-US" altLang="zh-TW" b="1" dirty="0"/>
              <a:t>—</a:t>
            </a:r>
            <a:r>
              <a:rPr lang="zh-TW" altLang="en-US" b="1" dirty="0"/>
              <a:t>物件偵測</a:t>
            </a:r>
            <a:r>
              <a:rPr lang="en-US" altLang="zh-TW" b="1" dirty="0"/>
              <a:t>/</a:t>
            </a:r>
            <a:r>
              <a:rPr lang="zh-TW" altLang="en-US" b="1" dirty="0"/>
              <a:t>辨識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1856656" y="1052736"/>
            <a:ext cx="1423719" cy="7920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9" name="圓角矩形 8"/>
          <p:cNvSpPr/>
          <p:nvPr/>
        </p:nvSpPr>
        <p:spPr>
          <a:xfrm>
            <a:off x="6147133" y="1052736"/>
            <a:ext cx="1423719" cy="7920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10" name="圓角矩形 9"/>
          <p:cNvSpPr/>
          <p:nvPr/>
        </p:nvSpPr>
        <p:spPr>
          <a:xfrm>
            <a:off x="1856656" y="3032956"/>
            <a:ext cx="1423719" cy="7920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11" name="圓角矩形 10"/>
          <p:cNvSpPr/>
          <p:nvPr/>
        </p:nvSpPr>
        <p:spPr>
          <a:xfrm>
            <a:off x="6147133" y="3032956"/>
            <a:ext cx="1423719" cy="7920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cxnSp>
        <p:nvCxnSpPr>
          <p:cNvPr id="12" name="直線單箭頭接點 11"/>
          <p:cNvCxnSpPr>
            <a:stCxn id="4" idx="3"/>
            <a:endCxn id="9" idx="1"/>
          </p:cNvCxnSpPr>
          <p:nvPr/>
        </p:nvCxnSpPr>
        <p:spPr>
          <a:xfrm>
            <a:off x="3280375" y="1448780"/>
            <a:ext cx="286675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9" idx="2"/>
            <a:endCxn id="11" idx="0"/>
          </p:cNvCxnSpPr>
          <p:nvPr/>
        </p:nvCxnSpPr>
        <p:spPr>
          <a:xfrm>
            <a:off x="6858993" y="1844824"/>
            <a:ext cx="0" cy="1188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1" idx="1"/>
            <a:endCxn id="10" idx="3"/>
          </p:cNvCxnSpPr>
          <p:nvPr/>
        </p:nvCxnSpPr>
        <p:spPr>
          <a:xfrm flipH="1">
            <a:off x="3280375" y="3429000"/>
            <a:ext cx="286675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968349" y="121794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資料集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6258828" y="121794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標籤檔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2135062" y="319816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驗證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6425540" y="319816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模型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4118908" y="90872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標籤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6966714" y="225785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訓練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4118908" y="288890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評估</a:t>
            </a: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59215A32-332E-4E18-AE31-FC861659CC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07" y="4184655"/>
            <a:ext cx="8712968" cy="2469413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C71A5222-94E0-410F-85A1-3AC9382E42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47" y="5402901"/>
            <a:ext cx="1093972" cy="1093972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5166B388-D3D1-4F6E-A156-B0AAD876183E}"/>
              </a:ext>
            </a:extLst>
          </p:cNvPr>
          <p:cNvSpPr/>
          <p:nvPr/>
        </p:nvSpPr>
        <p:spPr>
          <a:xfrm>
            <a:off x="6951755" y="4210149"/>
            <a:ext cx="2230287" cy="24184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40EAE309-4BCB-4384-8862-ECC24CACDB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1" y="2712816"/>
            <a:ext cx="1162951" cy="1432368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68E9F6EA-2C28-4D0C-A6C5-637B6D938DF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828" y="2532110"/>
            <a:ext cx="2908569" cy="163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1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16463" y="1772816"/>
            <a:ext cx="9595066" cy="345638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zh-TW" sz="2800" b="1" dirty="0"/>
              <a:t>1.</a:t>
            </a:r>
            <a:r>
              <a:rPr lang="zh-TW" altLang="en-US" sz="2800" b="1" dirty="0"/>
              <a:t>主要使用的是</a:t>
            </a:r>
            <a:r>
              <a:rPr lang="en-US" altLang="zh-TW" sz="2800" b="1" dirty="0"/>
              <a:t>TENSORFLOW OBJECT DETECTION</a:t>
            </a:r>
            <a:r>
              <a:rPr lang="zh-TW" altLang="en-US" sz="2800" b="1" dirty="0"/>
              <a:t>的</a:t>
            </a:r>
            <a:r>
              <a:rPr lang="en-US" altLang="zh-TW" sz="2800" b="1" dirty="0" err="1"/>
              <a:t>api</a:t>
            </a:r>
            <a:endParaRPr lang="en-US" altLang="zh-TW" sz="2800" b="1" dirty="0"/>
          </a:p>
          <a:p>
            <a:pPr algn="ctr"/>
            <a:endParaRPr lang="en-US" altLang="zh-TW" sz="2800" b="1" dirty="0"/>
          </a:p>
          <a:p>
            <a:pPr algn="ctr"/>
            <a:r>
              <a:rPr lang="en-US" altLang="zh-TW" sz="2800" b="1" dirty="0"/>
              <a:t>2.</a:t>
            </a:r>
            <a:r>
              <a:rPr lang="zh-TW" altLang="en-US" sz="2800" b="1" dirty="0"/>
              <a:t>辨識模型為</a:t>
            </a:r>
            <a:r>
              <a:rPr lang="en-US" altLang="zh-TW" sz="2800" b="1" dirty="0" err="1"/>
              <a:t>faster_rcnn_inception</a:t>
            </a:r>
            <a:endParaRPr lang="en-US" altLang="zh-TW" sz="2800" b="1" dirty="0"/>
          </a:p>
          <a:p>
            <a:pPr algn="ctr"/>
            <a:endParaRPr lang="en-US" altLang="zh-TW" sz="2800" b="1" dirty="0"/>
          </a:p>
          <a:p>
            <a:pPr algn="ctr"/>
            <a:r>
              <a:rPr lang="en-US" altLang="zh-TW" sz="2800" b="1" dirty="0"/>
              <a:t>3.</a:t>
            </a:r>
            <a:r>
              <a:rPr lang="zh-TW" altLang="en-US" sz="2800" b="1" dirty="0"/>
              <a:t>投入的資料集每項商品約</a:t>
            </a:r>
            <a:r>
              <a:rPr lang="en-US" altLang="zh-TW" sz="2800" b="1" dirty="0"/>
              <a:t>200</a:t>
            </a:r>
            <a:r>
              <a:rPr lang="zh-TW" altLang="en-US" sz="2800" b="1" dirty="0"/>
              <a:t>張照片</a:t>
            </a:r>
            <a:endParaRPr lang="en-US" altLang="zh-TW" sz="2800" b="1" dirty="0"/>
          </a:p>
          <a:p>
            <a:pPr algn="ctr"/>
            <a:endParaRPr lang="en-US" altLang="zh-TW" sz="2800" b="1" dirty="0"/>
          </a:p>
          <a:p>
            <a:pPr algn="ctr"/>
            <a:r>
              <a:rPr lang="en-US" altLang="zh-TW" sz="2800" b="1" dirty="0"/>
              <a:t>4.LOSS</a:t>
            </a:r>
            <a:r>
              <a:rPr lang="zh-TW" altLang="en-US" sz="2800" b="1" dirty="0"/>
              <a:t> </a:t>
            </a:r>
            <a:r>
              <a:rPr lang="en-US" altLang="zh-TW" sz="2800" b="1" dirty="0"/>
              <a:t>function</a:t>
            </a:r>
            <a:r>
              <a:rPr lang="zh-TW" altLang="en-US" sz="2800" b="1" dirty="0"/>
              <a:t>為</a:t>
            </a:r>
            <a:r>
              <a:rPr lang="en-US" altLang="zh-TW" sz="2800" b="1" dirty="0"/>
              <a:t>:0.0247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18541" y="188641"/>
            <a:ext cx="8420100" cy="7482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4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b="1" dirty="0"/>
              <a:t>偵測</a:t>
            </a:r>
            <a:r>
              <a:rPr lang="en-US" altLang="zh-TW" b="1" dirty="0"/>
              <a:t>/</a:t>
            </a:r>
            <a:r>
              <a:rPr lang="zh-TW" altLang="en-US" b="1" dirty="0"/>
              <a:t>辨識模型訓練</a:t>
            </a:r>
          </a:p>
        </p:txBody>
      </p:sp>
    </p:spTree>
    <p:extLst>
      <p:ext uri="{BB962C8B-B14F-4D97-AF65-F5344CB8AC3E}">
        <p14:creationId xmlns:p14="http://schemas.microsoft.com/office/powerpoint/2010/main" val="1949012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天體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947</TotalTime>
  <Words>378</Words>
  <Application>Microsoft Office PowerPoint</Application>
  <PresentationFormat>A4 紙張 (210x297 公釐)</PresentationFormat>
  <Paragraphs>118</Paragraphs>
  <Slides>19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9" baseType="lpstr">
      <vt:lpstr>Arial Unicode MS</vt:lpstr>
      <vt:lpstr>Helvetica Neue</vt:lpstr>
      <vt:lpstr>Menlo</vt:lpstr>
      <vt:lpstr>Montserrat</vt:lpstr>
      <vt:lpstr>宋体</vt:lpstr>
      <vt:lpstr>新細明體</vt:lpstr>
      <vt:lpstr>Arial</vt:lpstr>
      <vt:lpstr>Calibri</vt:lpstr>
      <vt:lpstr>Calibri Light</vt:lpstr>
      <vt:lpstr>天體</vt:lpstr>
      <vt:lpstr>無人商店 </vt:lpstr>
      <vt:lpstr>概念介紹</vt:lpstr>
      <vt:lpstr>PowerPoint 簡報</vt:lpstr>
      <vt:lpstr> 專題架構</vt:lpstr>
      <vt:lpstr>   專題架構</vt:lpstr>
      <vt:lpstr>語音機器人</vt:lpstr>
      <vt:lpstr>PowerPoint 簡報</vt:lpstr>
      <vt:lpstr>結帳系統—物件偵測/辨識</vt:lpstr>
      <vt:lpstr>PowerPoint 簡報</vt:lpstr>
      <vt:lpstr>PowerPoint 簡報</vt:lpstr>
      <vt:lpstr>PowerPoint 簡報</vt:lpstr>
      <vt:lpstr>物件偵測/辨識—貨架偵測</vt:lpstr>
      <vt:lpstr>PowerPoint 簡報</vt:lpstr>
      <vt:lpstr>PowerPoint 簡報</vt:lpstr>
      <vt:lpstr>期望目標</vt:lpstr>
      <vt:lpstr>使用技術</vt:lpstr>
      <vt:lpstr>PowerPoint 簡報</vt:lpstr>
      <vt:lpstr>PowerPoint 簡報</vt:lpstr>
      <vt:lpstr>無人商店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投影片模板</dc:title>
  <dc:creator>許竣淵</dc:creator>
  <cp:lastModifiedBy>III</cp:lastModifiedBy>
  <cp:revision>98</cp:revision>
  <cp:lastPrinted>2016-10-13T08:40:55Z</cp:lastPrinted>
  <dcterms:created xsi:type="dcterms:W3CDTF">2016-10-03T03:20:05Z</dcterms:created>
  <dcterms:modified xsi:type="dcterms:W3CDTF">2018-08-20T07:14:00Z</dcterms:modified>
</cp:coreProperties>
</file>