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73" r:id="rId4"/>
    <p:sldId id="277" r:id="rId5"/>
    <p:sldId id="272" r:id="rId6"/>
    <p:sldId id="274" r:id="rId7"/>
    <p:sldId id="278" r:id="rId8"/>
    <p:sldId id="275" r:id="rId9"/>
    <p:sldId id="271" r:id="rId10"/>
    <p:sldId id="270" r:id="rId11"/>
    <p:sldId id="260" r:id="rId12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4" autoAdjust="0"/>
    <p:restoredTop sz="94660" autoAdjust="0"/>
  </p:normalViewPr>
  <p:slideViewPr>
    <p:cSldViewPr showGuides="1">
      <p:cViewPr>
        <p:scale>
          <a:sx n="86" d="100"/>
          <a:sy n="86" d="100"/>
        </p:scale>
        <p:origin x="802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F7D48-B921-4F70-BE75-D2573FC89B4F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9DAC98FB-2104-4D6E-A489-D94A802F47EF}">
      <dgm:prSet phldrT="[文字]"/>
      <dgm:spPr/>
      <dgm:t>
        <a:bodyPr/>
        <a:lstStyle/>
        <a:p>
          <a:r>
            <a:rPr lang="zh-TW" altLang="en-US" dirty="0"/>
            <a:t>個人化與管理者的入口網站</a:t>
          </a:r>
        </a:p>
      </dgm:t>
    </dgm:pt>
    <dgm:pt modelId="{11CC02DD-58EE-4A40-93D6-50D16961220F}" type="parTrans" cxnId="{8075D6F5-45A3-4D00-804F-C01092643FD7}">
      <dgm:prSet/>
      <dgm:spPr/>
      <dgm:t>
        <a:bodyPr/>
        <a:lstStyle/>
        <a:p>
          <a:endParaRPr lang="zh-TW" altLang="en-US"/>
        </a:p>
      </dgm:t>
    </dgm:pt>
    <dgm:pt modelId="{0AD23B0F-AD46-4580-BD5C-524F59BACBFA}" type="sibTrans" cxnId="{8075D6F5-45A3-4D00-804F-C01092643FD7}">
      <dgm:prSet/>
      <dgm:spPr/>
      <dgm:t>
        <a:bodyPr/>
        <a:lstStyle/>
        <a:p>
          <a:endParaRPr lang="zh-TW" altLang="en-US"/>
        </a:p>
      </dgm:t>
    </dgm:pt>
    <dgm:pt modelId="{C9D64691-58A3-41F9-88DB-85E2CA0396C6}">
      <dgm:prSet phldrT="[文字]"/>
      <dgm:spPr/>
      <dgm:t>
        <a:bodyPr/>
        <a:lstStyle/>
        <a:p>
          <a:r>
            <a:rPr lang="zh-TW" altLang="en-US" dirty="0"/>
            <a:t>網站聊天</a:t>
          </a:r>
          <a:r>
            <a:rPr lang="en-US" altLang="zh-TW" dirty="0"/>
            <a:t>BOT</a:t>
          </a:r>
          <a:r>
            <a:rPr lang="zh-TW" altLang="en-US" dirty="0"/>
            <a:t>與影像辨識登入技術</a:t>
          </a:r>
        </a:p>
      </dgm:t>
    </dgm:pt>
    <dgm:pt modelId="{3861702B-E607-472E-B29E-5218B2BE0C97}" type="parTrans" cxnId="{D21B8AF1-F0CB-4936-A019-E6D3A458FE30}">
      <dgm:prSet/>
      <dgm:spPr/>
      <dgm:t>
        <a:bodyPr/>
        <a:lstStyle/>
        <a:p>
          <a:endParaRPr lang="zh-TW" altLang="en-US"/>
        </a:p>
      </dgm:t>
    </dgm:pt>
    <dgm:pt modelId="{1E9F17F8-2A6A-4DC7-8585-68D0C42B9F91}" type="sibTrans" cxnId="{D21B8AF1-F0CB-4936-A019-E6D3A458FE30}">
      <dgm:prSet/>
      <dgm:spPr/>
      <dgm:t>
        <a:bodyPr/>
        <a:lstStyle/>
        <a:p>
          <a:endParaRPr lang="zh-TW" altLang="en-US"/>
        </a:p>
      </dgm:t>
    </dgm:pt>
    <dgm:pt modelId="{AE0FEB80-CFE3-4449-9267-DF8F34505E25}">
      <dgm:prSet phldrT="[文字]"/>
      <dgm:spPr/>
      <dgm:t>
        <a:bodyPr/>
        <a:lstStyle/>
        <a:p>
          <a:r>
            <a:rPr lang="zh-TW" altLang="en-US" dirty="0"/>
            <a:t>語音助理影像辨識結帳功能</a:t>
          </a:r>
        </a:p>
      </dgm:t>
    </dgm:pt>
    <dgm:pt modelId="{D14C5A42-6196-45FB-8F26-F2FFBB41C37E}" type="parTrans" cxnId="{712E44F0-6A40-4753-957E-5EBB8DF97F8A}">
      <dgm:prSet/>
      <dgm:spPr/>
      <dgm:t>
        <a:bodyPr/>
        <a:lstStyle/>
        <a:p>
          <a:endParaRPr lang="zh-TW" altLang="en-US"/>
        </a:p>
      </dgm:t>
    </dgm:pt>
    <dgm:pt modelId="{30D0D0BD-D8D8-47A9-B2A6-4897ABB24FB5}" type="sibTrans" cxnId="{712E44F0-6A40-4753-957E-5EBB8DF97F8A}">
      <dgm:prSet/>
      <dgm:spPr/>
      <dgm:t>
        <a:bodyPr/>
        <a:lstStyle/>
        <a:p>
          <a:endParaRPr lang="zh-TW" altLang="en-US"/>
        </a:p>
      </dgm:t>
    </dgm:pt>
    <dgm:pt modelId="{E8B84426-C0EB-4897-806A-78A0BFE75A47}">
      <dgm:prSet/>
      <dgm:spPr/>
      <dgm:t>
        <a:bodyPr/>
        <a:lstStyle/>
        <a:p>
          <a:r>
            <a:rPr lang="zh-TW" altLang="en-US" dirty="0"/>
            <a:t>開放性區域影像辨識系統</a:t>
          </a:r>
        </a:p>
      </dgm:t>
    </dgm:pt>
    <dgm:pt modelId="{4A1B6BD4-5ADE-4196-85C7-8C6F3273AE4C}" type="parTrans" cxnId="{21BAAD56-3FC5-4778-B15F-2B09F53BAA6E}">
      <dgm:prSet/>
      <dgm:spPr/>
      <dgm:t>
        <a:bodyPr/>
        <a:lstStyle/>
        <a:p>
          <a:endParaRPr lang="zh-TW" altLang="en-US"/>
        </a:p>
      </dgm:t>
    </dgm:pt>
    <dgm:pt modelId="{98661760-A418-4830-9F66-5666CC69CBC2}" type="sibTrans" cxnId="{21BAAD56-3FC5-4778-B15F-2B09F53BAA6E}">
      <dgm:prSet/>
      <dgm:spPr/>
      <dgm:t>
        <a:bodyPr/>
        <a:lstStyle/>
        <a:p>
          <a:endParaRPr lang="zh-TW" altLang="en-US"/>
        </a:p>
      </dgm:t>
    </dgm:pt>
    <dgm:pt modelId="{B5036BC3-6EBF-46F0-B739-DD976C4421CC}" type="pres">
      <dgm:prSet presAssocID="{CC5F7D48-B921-4F70-BE75-D2573FC89B4F}" presName="linearFlow" presStyleCnt="0">
        <dgm:presLayoutVars>
          <dgm:dir/>
          <dgm:resizeHandles val="exact"/>
        </dgm:presLayoutVars>
      </dgm:prSet>
      <dgm:spPr/>
    </dgm:pt>
    <dgm:pt modelId="{D890BB6A-30C9-4DBB-A953-6144FE8B4D97}" type="pres">
      <dgm:prSet presAssocID="{9DAC98FB-2104-4D6E-A489-D94A802F47EF}" presName="composite" presStyleCnt="0"/>
      <dgm:spPr/>
    </dgm:pt>
    <dgm:pt modelId="{773101E4-5518-4112-BEB8-33BAD96AECA7}" type="pres">
      <dgm:prSet presAssocID="{9DAC98FB-2104-4D6E-A489-D94A802F47E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8780FB-9941-4BFD-8848-29C537B3BE9F}" type="pres">
      <dgm:prSet presAssocID="{9DAC98FB-2104-4D6E-A489-D94A802F47EF}" presName="txShp" presStyleLbl="node1" presStyleIdx="0" presStyleCnt="4" custLinFactNeighborX="2590" custLinFactNeighborY="-40898">
        <dgm:presLayoutVars>
          <dgm:bulletEnabled val="1"/>
        </dgm:presLayoutVars>
      </dgm:prSet>
      <dgm:spPr/>
    </dgm:pt>
    <dgm:pt modelId="{ED79D9BA-497D-4273-97C7-01BA6D43F4D7}" type="pres">
      <dgm:prSet presAssocID="{0AD23B0F-AD46-4580-BD5C-524F59BACBFA}" presName="spacing" presStyleCnt="0"/>
      <dgm:spPr/>
    </dgm:pt>
    <dgm:pt modelId="{AFD38817-0B5D-4E1B-A134-0506D6EF69C6}" type="pres">
      <dgm:prSet presAssocID="{C9D64691-58A3-41F9-88DB-85E2CA0396C6}" presName="composite" presStyleCnt="0"/>
      <dgm:spPr/>
    </dgm:pt>
    <dgm:pt modelId="{41A92DF0-F58D-440E-B6B9-E8B9D8B2F366}" type="pres">
      <dgm:prSet presAssocID="{C9D64691-58A3-41F9-88DB-85E2CA0396C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93C9D6-1890-4F45-92C1-8FF23DF0E631}" type="pres">
      <dgm:prSet presAssocID="{C9D64691-58A3-41F9-88DB-85E2CA0396C6}" presName="txShp" presStyleLbl="node1" presStyleIdx="1" presStyleCnt="4">
        <dgm:presLayoutVars>
          <dgm:bulletEnabled val="1"/>
        </dgm:presLayoutVars>
      </dgm:prSet>
      <dgm:spPr/>
    </dgm:pt>
    <dgm:pt modelId="{00D25B19-3EA2-4DE9-8DA0-004A54B20AF9}" type="pres">
      <dgm:prSet presAssocID="{1E9F17F8-2A6A-4DC7-8585-68D0C42B9F91}" presName="spacing" presStyleCnt="0"/>
      <dgm:spPr/>
    </dgm:pt>
    <dgm:pt modelId="{2172A0AA-53C2-459B-B564-3AD46BFF80E8}" type="pres">
      <dgm:prSet presAssocID="{E8B84426-C0EB-4897-806A-78A0BFE75A47}" presName="composite" presStyleCnt="0"/>
      <dgm:spPr/>
    </dgm:pt>
    <dgm:pt modelId="{E41BDC87-6D14-498F-B476-0629E4AAC3AD}" type="pres">
      <dgm:prSet presAssocID="{E8B84426-C0EB-4897-806A-78A0BFE75A47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DF25D0-EFFD-47DB-96DF-EA86D1222C56}" type="pres">
      <dgm:prSet presAssocID="{E8B84426-C0EB-4897-806A-78A0BFE75A47}" presName="txShp" presStyleLbl="node1" presStyleIdx="2" presStyleCnt="4">
        <dgm:presLayoutVars>
          <dgm:bulletEnabled val="1"/>
        </dgm:presLayoutVars>
      </dgm:prSet>
      <dgm:spPr/>
    </dgm:pt>
    <dgm:pt modelId="{CE85C472-1E9B-4F98-B354-1E5E10A0D022}" type="pres">
      <dgm:prSet presAssocID="{98661760-A418-4830-9F66-5666CC69CBC2}" presName="spacing" presStyleCnt="0"/>
      <dgm:spPr/>
    </dgm:pt>
    <dgm:pt modelId="{63ACE04B-44FD-40E6-8A17-E997F62524A2}" type="pres">
      <dgm:prSet presAssocID="{AE0FEB80-CFE3-4449-9267-DF8F34505E25}" presName="composite" presStyleCnt="0"/>
      <dgm:spPr/>
    </dgm:pt>
    <dgm:pt modelId="{EB0F4252-3F99-4D00-B4FC-85F1626286D0}" type="pres">
      <dgm:prSet presAssocID="{AE0FEB80-CFE3-4449-9267-DF8F34505E25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907C220-9C64-4BD1-979A-CD86F918FD92}" type="pres">
      <dgm:prSet presAssocID="{AE0FEB80-CFE3-4449-9267-DF8F34505E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21BAAD56-3FC5-4778-B15F-2B09F53BAA6E}" srcId="{CC5F7D48-B921-4F70-BE75-D2573FC89B4F}" destId="{E8B84426-C0EB-4897-806A-78A0BFE75A47}" srcOrd="2" destOrd="0" parTransId="{4A1B6BD4-5ADE-4196-85C7-8C6F3273AE4C}" sibTransId="{98661760-A418-4830-9F66-5666CC69CBC2}"/>
    <dgm:cxn modelId="{DED23477-A073-42E4-82DA-DF17F2224627}" type="presOf" srcId="{AE0FEB80-CFE3-4449-9267-DF8F34505E25}" destId="{5907C220-9C64-4BD1-979A-CD86F918FD92}" srcOrd="0" destOrd="0" presId="urn:microsoft.com/office/officeart/2005/8/layout/vList3#1"/>
    <dgm:cxn modelId="{354D0F78-ABA0-4FB4-ABD4-1396B21D72CD}" type="presOf" srcId="{E8B84426-C0EB-4897-806A-78A0BFE75A47}" destId="{00DF25D0-EFFD-47DB-96DF-EA86D1222C56}" srcOrd="0" destOrd="0" presId="urn:microsoft.com/office/officeart/2005/8/layout/vList3#1"/>
    <dgm:cxn modelId="{9B8E9C8A-084B-4000-84AB-5DD78BE96206}" type="presOf" srcId="{CC5F7D48-B921-4F70-BE75-D2573FC89B4F}" destId="{B5036BC3-6EBF-46F0-B739-DD976C4421CC}" srcOrd="0" destOrd="0" presId="urn:microsoft.com/office/officeart/2005/8/layout/vList3#1"/>
    <dgm:cxn modelId="{58BCB88F-F100-4929-AAFA-675569EA1B7B}" type="presOf" srcId="{C9D64691-58A3-41F9-88DB-85E2CA0396C6}" destId="{C993C9D6-1890-4F45-92C1-8FF23DF0E631}" srcOrd="0" destOrd="0" presId="urn:microsoft.com/office/officeart/2005/8/layout/vList3#1"/>
    <dgm:cxn modelId="{6FCF06A3-4C24-4103-9892-A47C0FC7032B}" type="presOf" srcId="{9DAC98FB-2104-4D6E-A489-D94A802F47EF}" destId="{648780FB-9941-4BFD-8848-29C537B3BE9F}" srcOrd="0" destOrd="0" presId="urn:microsoft.com/office/officeart/2005/8/layout/vList3#1"/>
    <dgm:cxn modelId="{712E44F0-6A40-4753-957E-5EBB8DF97F8A}" srcId="{CC5F7D48-B921-4F70-BE75-D2573FC89B4F}" destId="{AE0FEB80-CFE3-4449-9267-DF8F34505E25}" srcOrd="3" destOrd="0" parTransId="{D14C5A42-6196-45FB-8F26-F2FFBB41C37E}" sibTransId="{30D0D0BD-D8D8-47A9-B2A6-4897ABB24FB5}"/>
    <dgm:cxn modelId="{D21B8AF1-F0CB-4936-A019-E6D3A458FE30}" srcId="{CC5F7D48-B921-4F70-BE75-D2573FC89B4F}" destId="{C9D64691-58A3-41F9-88DB-85E2CA0396C6}" srcOrd="1" destOrd="0" parTransId="{3861702B-E607-472E-B29E-5218B2BE0C97}" sibTransId="{1E9F17F8-2A6A-4DC7-8585-68D0C42B9F91}"/>
    <dgm:cxn modelId="{8075D6F5-45A3-4D00-804F-C01092643FD7}" srcId="{CC5F7D48-B921-4F70-BE75-D2573FC89B4F}" destId="{9DAC98FB-2104-4D6E-A489-D94A802F47EF}" srcOrd="0" destOrd="0" parTransId="{11CC02DD-58EE-4A40-93D6-50D16961220F}" sibTransId="{0AD23B0F-AD46-4580-BD5C-524F59BACBFA}"/>
    <dgm:cxn modelId="{3FBB5CC0-AE6C-45B9-A07D-5609A0A67F83}" type="presParOf" srcId="{B5036BC3-6EBF-46F0-B739-DD976C4421CC}" destId="{D890BB6A-30C9-4DBB-A953-6144FE8B4D97}" srcOrd="0" destOrd="0" presId="urn:microsoft.com/office/officeart/2005/8/layout/vList3#1"/>
    <dgm:cxn modelId="{4E809513-EC54-4820-8874-11FDE28878F8}" type="presParOf" srcId="{D890BB6A-30C9-4DBB-A953-6144FE8B4D97}" destId="{773101E4-5518-4112-BEB8-33BAD96AECA7}" srcOrd="0" destOrd="0" presId="urn:microsoft.com/office/officeart/2005/8/layout/vList3#1"/>
    <dgm:cxn modelId="{851707C5-552D-484A-89AE-2165DCBE9520}" type="presParOf" srcId="{D890BB6A-30C9-4DBB-A953-6144FE8B4D97}" destId="{648780FB-9941-4BFD-8848-29C537B3BE9F}" srcOrd="1" destOrd="0" presId="urn:microsoft.com/office/officeart/2005/8/layout/vList3#1"/>
    <dgm:cxn modelId="{6C370DAD-50DA-4E1E-B2BA-228AE9C0C812}" type="presParOf" srcId="{B5036BC3-6EBF-46F0-B739-DD976C4421CC}" destId="{ED79D9BA-497D-4273-97C7-01BA6D43F4D7}" srcOrd="1" destOrd="0" presId="urn:microsoft.com/office/officeart/2005/8/layout/vList3#1"/>
    <dgm:cxn modelId="{4E5A48AC-AE84-4D27-96E7-001C2DAEE79A}" type="presParOf" srcId="{B5036BC3-6EBF-46F0-B739-DD976C4421CC}" destId="{AFD38817-0B5D-4E1B-A134-0506D6EF69C6}" srcOrd="2" destOrd="0" presId="urn:microsoft.com/office/officeart/2005/8/layout/vList3#1"/>
    <dgm:cxn modelId="{C693EAB4-7E63-44FF-AC04-B7A6BAF6B1DD}" type="presParOf" srcId="{AFD38817-0B5D-4E1B-A134-0506D6EF69C6}" destId="{41A92DF0-F58D-440E-B6B9-E8B9D8B2F366}" srcOrd="0" destOrd="0" presId="urn:microsoft.com/office/officeart/2005/8/layout/vList3#1"/>
    <dgm:cxn modelId="{EE55F7D6-91EB-41AB-90F8-BCC930EFB4C0}" type="presParOf" srcId="{AFD38817-0B5D-4E1B-A134-0506D6EF69C6}" destId="{C993C9D6-1890-4F45-92C1-8FF23DF0E631}" srcOrd="1" destOrd="0" presId="urn:microsoft.com/office/officeart/2005/8/layout/vList3#1"/>
    <dgm:cxn modelId="{171A9DE0-67BD-4690-9303-12A1CA0DD961}" type="presParOf" srcId="{B5036BC3-6EBF-46F0-B739-DD976C4421CC}" destId="{00D25B19-3EA2-4DE9-8DA0-004A54B20AF9}" srcOrd="3" destOrd="0" presId="urn:microsoft.com/office/officeart/2005/8/layout/vList3#1"/>
    <dgm:cxn modelId="{BEBC8EA0-F637-429B-9480-15B411D1FA08}" type="presParOf" srcId="{B5036BC3-6EBF-46F0-B739-DD976C4421CC}" destId="{2172A0AA-53C2-459B-B564-3AD46BFF80E8}" srcOrd="4" destOrd="0" presId="urn:microsoft.com/office/officeart/2005/8/layout/vList3#1"/>
    <dgm:cxn modelId="{FBC83CE5-AF4F-4774-A064-76336DBEBE53}" type="presParOf" srcId="{2172A0AA-53C2-459B-B564-3AD46BFF80E8}" destId="{E41BDC87-6D14-498F-B476-0629E4AAC3AD}" srcOrd="0" destOrd="0" presId="urn:microsoft.com/office/officeart/2005/8/layout/vList3#1"/>
    <dgm:cxn modelId="{5A0AD61C-3D77-4675-8274-9C05E3F82584}" type="presParOf" srcId="{2172A0AA-53C2-459B-B564-3AD46BFF80E8}" destId="{00DF25D0-EFFD-47DB-96DF-EA86D1222C56}" srcOrd="1" destOrd="0" presId="urn:microsoft.com/office/officeart/2005/8/layout/vList3#1"/>
    <dgm:cxn modelId="{EEE8C74E-7BFE-413D-B573-B79102FE60AC}" type="presParOf" srcId="{B5036BC3-6EBF-46F0-B739-DD976C4421CC}" destId="{CE85C472-1E9B-4F98-B354-1E5E10A0D022}" srcOrd="5" destOrd="0" presId="urn:microsoft.com/office/officeart/2005/8/layout/vList3#1"/>
    <dgm:cxn modelId="{7D8FB2A8-7DBA-4872-BAD6-21F774B36B3E}" type="presParOf" srcId="{B5036BC3-6EBF-46F0-B739-DD976C4421CC}" destId="{63ACE04B-44FD-40E6-8A17-E997F62524A2}" srcOrd="6" destOrd="0" presId="urn:microsoft.com/office/officeart/2005/8/layout/vList3#1"/>
    <dgm:cxn modelId="{480DDF86-C4D9-417F-96FE-3B7071F2DA3A}" type="presParOf" srcId="{63ACE04B-44FD-40E6-8A17-E997F62524A2}" destId="{EB0F4252-3F99-4D00-B4FC-85F1626286D0}" srcOrd="0" destOrd="0" presId="urn:microsoft.com/office/officeart/2005/8/layout/vList3#1"/>
    <dgm:cxn modelId="{E5A3AB2A-A090-49BD-8B00-0510FAEBF687}" type="presParOf" srcId="{63ACE04B-44FD-40E6-8A17-E997F62524A2}" destId="{5907C220-9C64-4BD1-979A-CD86F918FD9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6FB1-7AC0-4670-A4C2-19E94694EBA3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9E7D39-1505-43DD-846F-3B8C4B3E61DA}">
      <dgm:prSet phldrT="[文字]"/>
      <dgm:spPr/>
      <dgm:t>
        <a:bodyPr/>
        <a:lstStyle/>
        <a:p>
          <a:r>
            <a:rPr lang="zh-TW" altLang="en-US" dirty="0"/>
            <a:t>網站</a:t>
          </a:r>
        </a:p>
      </dgm:t>
    </dgm:pt>
    <dgm:pt modelId="{0DCD951F-8591-40E6-BD60-AFEA893C58E8}" type="parTrans" cxnId="{4FE058E5-EB5C-485D-BF3F-848B0F51562D}">
      <dgm:prSet/>
      <dgm:spPr/>
      <dgm:t>
        <a:bodyPr/>
        <a:lstStyle/>
        <a:p>
          <a:endParaRPr lang="zh-TW" altLang="en-US"/>
        </a:p>
      </dgm:t>
    </dgm:pt>
    <dgm:pt modelId="{783E1497-E0B6-4AA7-8C63-E7201B4775AE}" type="sibTrans" cxnId="{4FE058E5-EB5C-485D-BF3F-848B0F51562D}">
      <dgm:prSet/>
      <dgm:spPr/>
      <dgm:t>
        <a:bodyPr/>
        <a:lstStyle/>
        <a:p>
          <a:endParaRPr lang="zh-TW" altLang="en-US"/>
        </a:p>
      </dgm:t>
    </dgm:pt>
    <dgm:pt modelId="{ACA8539D-52D6-42B4-8686-3495438E748B}">
      <dgm:prSet phldrT="[文字]"/>
      <dgm:spPr/>
      <dgm:t>
        <a:bodyPr/>
        <a:lstStyle/>
        <a:p>
          <a:r>
            <a:rPr lang="zh-TW" altLang="en-US" dirty="0"/>
            <a:t>影像辨識登入</a:t>
          </a:r>
        </a:p>
      </dgm:t>
    </dgm:pt>
    <dgm:pt modelId="{A241BE64-39DB-491D-ACE7-675A01D5A06A}" type="parTrans" cxnId="{4FA614F9-A240-48E0-8530-1C779EDCA3B7}">
      <dgm:prSet/>
      <dgm:spPr/>
      <dgm:t>
        <a:bodyPr/>
        <a:lstStyle/>
        <a:p>
          <a:endParaRPr lang="zh-TW" altLang="en-US"/>
        </a:p>
      </dgm:t>
    </dgm:pt>
    <dgm:pt modelId="{23723B7E-ACD3-47A7-9D9B-FD0BB549D386}" type="sibTrans" cxnId="{4FA614F9-A240-48E0-8530-1C779EDCA3B7}">
      <dgm:prSet/>
      <dgm:spPr/>
      <dgm:t>
        <a:bodyPr/>
        <a:lstStyle/>
        <a:p>
          <a:endParaRPr lang="zh-TW" altLang="en-US"/>
        </a:p>
      </dgm:t>
    </dgm:pt>
    <dgm:pt modelId="{AD0DB71F-E6DB-4A0E-909A-ED887F3925BB}">
      <dgm:prSet phldrT="[文字]"/>
      <dgm:spPr/>
      <dgm:t>
        <a:bodyPr/>
        <a:lstStyle/>
        <a:p>
          <a:r>
            <a:rPr lang="zh-TW" altLang="en-US" dirty="0"/>
            <a:t>影像辨識結帳</a:t>
          </a:r>
        </a:p>
      </dgm:t>
    </dgm:pt>
    <dgm:pt modelId="{FFC708B8-4D31-4386-81C5-86EFE0A56A10}" type="parTrans" cxnId="{A299FCB9-E062-419D-9827-40ECFFB35AFE}">
      <dgm:prSet/>
      <dgm:spPr/>
      <dgm:t>
        <a:bodyPr/>
        <a:lstStyle/>
        <a:p>
          <a:endParaRPr lang="zh-TW" altLang="en-US"/>
        </a:p>
      </dgm:t>
    </dgm:pt>
    <dgm:pt modelId="{09092DF0-6BC7-403D-A931-42D536C5CB54}" type="sibTrans" cxnId="{A299FCB9-E062-419D-9827-40ECFFB35AFE}">
      <dgm:prSet/>
      <dgm:spPr/>
      <dgm:t>
        <a:bodyPr/>
        <a:lstStyle/>
        <a:p>
          <a:endParaRPr lang="zh-TW" altLang="en-US"/>
        </a:p>
      </dgm:t>
    </dgm:pt>
    <dgm:pt modelId="{BFF00104-E07F-404F-B61B-A4EB6C1B9CCD}">
      <dgm:prSet phldrT="[文字]"/>
      <dgm:spPr/>
      <dgm:t>
        <a:bodyPr/>
        <a:lstStyle/>
        <a:p>
          <a:r>
            <a:rPr lang="zh-TW" altLang="en-US" dirty="0"/>
            <a:t>管理者功能</a:t>
          </a:r>
        </a:p>
      </dgm:t>
    </dgm:pt>
    <dgm:pt modelId="{2BACCDDC-FC21-4E49-9706-9D688C25EC55}" type="parTrans" cxnId="{169D0849-9102-4F89-9693-AE111F1CD236}">
      <dgm:prSet/>
      <dgm:spPr/>
      <dgm:t>
        <a:bodyPr/>
        <a:lstStyle/>
        <a:p>
          <a:endParaRPr lang="zh-TW" altLang="en-US"/>
        </a:p>
      </dgm:t>
    </dgm:pt>
    <dgm:pt modelId="{617133FA-DB23-4ED1-9AB0-B3C0FD8D4AA4}" type="sibTrans" cxnId="{169D0849-9102-4F89-9693-AE111F1CD236}">
      <dgm:prSet/>
      <dgm:spPr/>
      <dgm:t>
        <a:bodyPr/>
        <a:lstStyle/>
        <a:p>
          <a:endParaRPr lang="zh-TW" altLang="en-US"/>
        </a:p>
      </dgm:t>
    </dgm:pt>
    <dgm:pt modelId="{EEC17E32-6E7C-4491-9EA7-CF6B8D3998D0}">
      <dgm:prSet phldrT="[文字]"/>
      <dgm:spPr/>
      <dgm:t>
        <a:bodyPr/>
        <a:lstStyle/>
        <a:p>
          <a:r>
            <a:rPr lang="zh-TW" altLang="en-US" dirty="0"/>
            <a:t>傳統登入</a:t>
          </a:r>
          <a:r>
            <a:rPr lang="en-US" altLang="zh-TW" dirty="0"/>
            <a:t>(</a:t>
          </a:r>
          <a:r>
            <a:rPr lang="zh-TW" altLang="en-US" dirty="0"/>
            <a:t>含</a:t>
          </a:r>
          <a:r>
            <a:rPr lang="en-US" altLang="zh-TW" dirty="0"/>
            <a:t>BOT</a:t>
          </a:r>
          <a:r>
            <a:rPr lang="zh-TW" altLang="en-US" dirty="0"/>
            <a:t>登入</a:t>
          </a:r>
          <a:r>
            <a:rPr lang="en-US" altLang="zh-TW" dirty="0"/>
            <a:t>)</a:t>
          </a:r>
          <a:endParaRPr lang="zh-TW" altLang="en-US" dirty="0"/>
        </a:p>
      </dgm:t>
    </dgm:pt>
    <dgm:pt modelId="{11CF6D3C-DC1A-4384-8E5A-CE8585E91782}" type="parTrans" cxnId="{99017933-446C-4880-AF23-FB52C3AB145A}">
      <dgm:prSet/>
      <dgm:spPr/>
      <dgm:t>
        <a:bodyPr/>
        <a:lstStyle/>
        <a:p>
          <a:endParaRPr lang="zh-TW" altLang="en-US"/>
        </a:p>
      </dgm:t>
    </dgm:pt>
    <dgm:pt modelId="{DFDC4818-484D-45AF-BA7F-C9624BCCBA90}" type="sibTrans" cxnId="{99017933-446C-4880-AF23-FB52C3AB145A}">
      <dgm:prSet/>
      <dgm:spPr/>
      <dgm:t>
        <a:bodyPr/>
        <a:lstStyle/>
        <a:p>
          <a:endParaRPr lang="zh-TW" altLang="en-US"/>
        </a:p>
      </dgm:t>
    </dgm:pt>
    <dgm:pt modelId="{62F3A95A-3EAA-4E6E-951D-A21ACC92C1C9}">
      <dgm:prSet phldrT="[文字]"/>
      <dgm:spPr/>
      <dgm:t>
        <a:bodyPr/>
        <a:lstStyle/>
        <a:p>
          <a:r>
            <a:rPr lang="zh-TW" altLang="en-US" dirty="0"/>
            <a:t>會員功能</a:t>
          </a:r>
        </a:p>
      </dgm:t>
    </dgm:pt>
    <dgm:pt modelId="{3FC478B5-F99B-4542-9CA7-481443A77FD7}" type="parTrans" cxnId="{4C35830B-0F69-4252-8A24-0F5A60D3E8CA}">
      <dgm:prSet/>
      <dgm:spPr/>
      <dgm:t>
        <a:bodyPr/>
        <a:lstStyle/>
        <a:p>
          <a:endParaRPr lang="zh-TW" altLang="en-US"/>
        </a:p>
      </dgm:t>
    </dgm:pt>
    <dgm:pt modelId="{C560B04E-1B79-4510-AFB9-7C28D0A9F92F}" type="sibTrans" cxnId="{4C35830B-0F69-4252-8A24-0F5A60D3E8CA}">
      <dgm:prSet/>
      <dgm:spPr/>
      <dgm:t>
        <a:bodyPr/>
        <a:lstStyle/>
        <a:p>
          <a:endParaRPr lang="zh-TW" altLang="en-US"/>
        </a:p>
      </dgm:t>
    </dgm:pt>
    <dgm:pt modelId="{A9DD2D96-BE70-4EEB-B05A-18465F62A1BE}" type="pres">
      <dgm:prSet presAssocID="{95F06FB1-7AC0-4670-A4C2-19E94694EBA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F5849A-0882-4B76-85A9-A23BBAF79EA8}" type="pres">
      <dgm:prSet presAssocID="{CA9E7D39-1505-43DD-846F-3B8C4B3E61DA}" presName="vertOne" presStyleCnt="0"/>
      <dgm:spPr/>
    </dgm:pt>
    <dgm:pt modelId="{58E20914-2132-482F-AEFB-B5783BA566FF}" type="pres">
      <dgm:prSet presAssocID="{CA9E7D39-1505-43DD-846F-3B8C4B3E61DA}" presName="txOne" presStyleLbl="node0" presStyleIdx="0" presStyleCnt="1" custLinFactNeighborX="-11" custLinFactNeighborY="-81">
        <dgm:presLayoutVars>
          <dgm:chPref val="3"/>
        </dgm:presLayoutVars>
      </dgm:prSet>
      <dgm:spPr/>
    </dgm:pt>
    <dgm:pt modelId="{E2A664A7-534E-4D2D-8647-4992270D815D}" type="pres">
      <dgm:prSet presAssocID="{CA9E7D39-1505-43DD-846F-3B8C4B3E61DA}" presName="parTransOne" presStyleCnt="0"/>
      <dgm:spPr/>
    </dgm:pt>
    <dgm:pt modelId="{C7C5ACF9-39F0-4C09-B93B-33D62EC32E87}" type="pres">
      <dgm:prSet presAssocID="{CA9E7D39-1505-43DD-846F-3B8C4B3E61DA}" presName="horzOne" presStyleCnt="0"/>
      <dgm:spPr/>
    </dgm:pt>
    <dgm:pt modelId="{0F69ECF6-D491-40D8-A495-D68D70D793E0}" type="pres">
      <dgm:prSet presAssocID="{ACA8539D-52D6-42B4-8686-3495438E748B}" presName="vertTwo" presStyleCnt="0"/>
      <dgm:spPr/>
    </dgm:pt>
    <dgm:pt modelId="{D4B8B08D-439E-468A-B672-557805699CF4}" type="pres">
      <dgm:prSet presAssocID="{ACA8539D-52D6-42B4-8686-3495438E748B}" presName="txTwo" presStyleLbl="node2" presStyleIdx="0" presStyleCnt="2">
        <dgm:presLayoutVars>
          <dgm:chPref val="3"/>
        </dgm:presLayoutVars>
      </dgm:prSet>
      <dgm:spPr/>
    </dgm:pt>
    <dgm:pt modelId="{B02F2CBA-9BD3-4824-B0DA-F43C3649DC59}" type="pres">
      <dgm:prSet presAssocID="{ACA8539D-52D6-42B4-8686-3495438E748B}" presName="parTransTwo" presStyleCnt="0"/>
      <dgm:spPr/>
    </dgm:pt>
    <dgm:pt modelId="{B70A0F68-8AC0-4F4D-9636-A22DB8774773}" type="pres">
      <dgm:prSet presAssocID="{ACA8539D-52D6-42B4-8686-3495438E748B}" presName="horzTwo" presStyleCnt="0"/>
      <dgm:spPr/>
    </dgm:pt>
    <dgm:pt modelId="{DA399B57-8754-4A4F-8D9E-23917DB23260}" type="pres">
      <dgm:prSet presAssocID="{AD0DB71F-E6DB-4A0E-909A-ED887F3925BB}" presName="vertThree" presStyleCnt="0"/>
      <dgm:spPr/>
    </dgm:pt>
    <dgm:pt modelId="{E6AC46C9-5663-413B-9868-1FA44013BD14}" type="pres">
      <dgm:prSet presAssocID="{AD0DB71F-E6DB-4A0E-909A-ED887F3925BB}" presName="txThree" presStyleLbl="node3" presStyleIdx="0" presStyleCnt="3">
        <dgm:presLayoutVars>
          <dgm:chPref val="3"/>
        </dgm:presLayoutVars>
      </dgm:prSet>
      <dgm:spPr/>
    </dgm:pt>
    <dgm:pt modelId="{FDFF9FB5-4543-49A8-B0B6-943D500AC773}" type="pres">
      <dgm:prSet presAssocID="{AD0DB71F-E6DB-4A0E-909A-ED887F3925BB}" presName="horzThree" presStyleCnt="0"/>
      <dgm:spPr/>
    </dgm:pt>
    <dgm:pt modelId="{4C6EDF87-4458-4673-B949-A414E70E8EAA}" type="pres">
      <dgm:prSet presAssocID="{09092DF0-6BC7-403D-A931-42D536C5CB54}" presName="sibSpaceThree" presStyleCnt="0"/>
      <dgm:spPr/>
    </dgm:pt>
    <dgm:pt modelId="{30778584-8760-4A8D-807D-4918AE19E2B7}" type="pres">
      <dgm:prSet presAssocID="{BFF00104-E07F-404F-B61B-A4EB6C1B9CCD}" presName="vertThree" presStyleCnt="0"/>
      <dgm:spPr/>
    </dgm:pt>
    <dgm:pt modelId="{3A205E6C-3B56-47D8-8B35-AE52396774F8}" type="pres">
      <dgm:prSet presAssocID="{BFF00104-E07F-404F-B61B-A4EB6C1B9CCD}" presName="txThree" presStyleLbl="node3" presStyleIdx="1" presStyleCnt="3">
        <dgm:presLayoutVars>
          <dgm:chPref val="3"/>
        </dgm:presLayoutVars>
      </dgm:prSet>
      <dgm:spPr/>
    </dgm:pt>
    <dgm:pt modelId="{190DA51E-DC35-4434-8F9D-C5A9B56A72DB}" type="pres">
      <dgm:prSet presAssocID="{BFF00104-E07F-404F-B61B-A4EB6C1B9CCD}" presName="horzThree" presStyleCnt="0"/>
      <dgm:spPr/>
    </dgm:pt>
    <dgm:pt modelId="{CA805296-0EDC-402F-A696-63DC2907BEDF}" type="pres">
      <dgm:prSet presAssocID="{23723B7E-ACD3-47A7-9D9B-FD0BB549D386}" presName="sibSpaceTwo" presStyleCnt="0"/>
      <dgm:spPr/>
    </dgm:pt>
    <dgm:pt modelId="{0E483333-5A69-4926-876C-3657208C2C04}" type="pres">
      <dgm:prSet presAssocID="{EEC17E32-6E7C-4491-9EA7-CF6B8D3998D0}" presName="vertTwo" presStyleCnt="0"/>
      <dgm:spPr/>
    </dgm:pt>
    <dgm:pt modelId="{27C43739-B5A1-4582-8445-A17CB4DC8DBE}" type="pres">
      <dgm:prSet presAssocID="{EEC17E32-6E7C-4491-9EA7-CF6B8D3998D0}" presName="txTwo" presStyleLbl="node2" presStyleIdx="1" presStyleCnt="2">
        <dgm:presLayoutVars>
          <dgm:chPref val="3"/>
        </dgm:presLayoutVars>
      </dgm:prSet>
      <dgm:spPr/>
    </dgm:pt>
    <dgm:pt modelId="{1EA8287F-F80D-4840-981C-3305BD67B3C6}" type="pres">
      <dgm:prSet presAssocID="{EEC17E32-6E7C-4491-9EA7-CF6B8D3998D0}" presName="parTransTwo" presStyleCnt="0"/>
      <dgm:spPr/>
    </dgm:pt>
    <dgm:pt modelId="{401A55A6-2DEB-4DE1-A7BB-3EB6C3C9F534}" type="pres">
      <dgm:prSet presAssocID="{EEC17E32-6E7C-4491-9EA7-CF6B8D3998D0}" presName="horzTwo" presStyleCnt="0"/>
      <dgm:spPr/>
    </dgm:pt>
    <dgm:pt modelId="{EE31FD47-C420-4299-AD01-970A44B74405}" type="pres">
      <dgm:prSet presAssocID="{62F3A95A-3EAA-4E6E-951D-A21ACC92C1C9}" presName="vertThree" presStyleCnt="0"/>
      <dgm:spPr/>
    </dgm:pt>
    <dgm:pt modelId="{E9C54E4D-55E9-4D36-A883-888772A52B96}" type="pres">
      <dgm:prSet presAssocID="{62F3A95A-3EAA-4E6E-951D-A21ACC92C1C9}" presName="txThree" presStyleLbl="node3" presStyleIdx="2" presStyleCnt="3">
        <dgm:presLayoutVars>
          <dgm:chPref val="3"/>
        </dgm:presLayoutVars>
      </dgm:prSet>
      <dgm:spPr/>
    </dgm:pt>
    <dgm:pt modelId="{B06520B2-433A-48D0-A865-727F067DD5FD}" type="pres">
      <dgm:prSet presAssocID="{62F3A95A-3EAA-4E6E-951D-A21ACC92C1C9}" presName="horzThree" presStyleCnt="0"/>
      <dgm:spPr/>
    </dgm:pt>
  </dgm:ptLst>
  <dgm:cxnLst>
    <dgm:cxn modelId="{752FAA00-380A-470A-ABD8-B9CC6D7318D5}" type="presOf" srcId="{AD0DB71F-E6DB-4A0E-909A-ED887F3925BB}" destId="{E6AC46C9-5663-413B-9868-1FA44013BD14}" srcOrd="0" destOrd="0" presId="urn:microsoft.com/office/officeart/2005/8/layout/hierarchy4"/>
    <dgm:cxn modelId="{4C35830B-0F69-4252-8A24-0F5A60D3E8CA}" srcId="{EEC17E32-6E7C-4491-9EA7-CF6B8D3998D0}" destId="{62F3A95A-3EAA-4E6E-951D-A21ACC92C1C9}" srcOrd="0" destOrd="0" parTransId="{3FC478B5-F99B-4542-9CA7-481443A77FD7}" sibTransId="{C560B04E-1B79-4510-AFB9-7C28D0A9F92F}"/>
    <dgm:cxn modelId="{D1807330-81B3-4F12-B9A9-E906ACB07E51}" type="presOf" srcId="{62F3A95A-3EAA-4E6E-951D-A21ACC92C1C9}" destId="{E9C54E4D-55E9-4D36-A883-888772A52B96}" srcOrd="0" destOrd="0" presId="urn:microsoft.com/office/officeart/2005/8/layout/hierarchy4"/>
    <dgm:cxn modelId="{99017933-446C-4880-AF23-FB52C3AB145A}" srcId="{CA9E7D39-1505-43DD-846F-3B8C4B3E61DA}" destId="{EEC17E32-6E7C-4491-9EA7-CF6B8D3998D0}" srcOrd="1" destOrd="0" parTransId="{11CF6D3C-DC1A-4384-8E5A-CE8585E91782}" sibTransId="{DFDC4818-484D-45AF-BA7F-C9624BCCBA90}"/>
    <dgm:cxn modelId="{F1E6E545-383F-43EB-BF37-27D0418F0AD9}" type="presOf" srcId="{ACA8539D-52D6-42B4-8686-3495438E748B}" destId="{D4B8B08D-439E-468A-B672-557805699CF4}" srcOrd="0" destOrd="0" presId="urn:microsoft.com/office/officeart/2005/8/layout/hierarchy4"/>
    <dgm:cxn modelId="{169D0849-9102-4F89-9693-AE111F1CD236}" srcId="{ACA8539D-52D6-42B4-8686-3495438E748B}" destId="{BFF00104-E07F-404F-B61B-A4EB6C1B9CCD}" srcOrd="1" destOrd="0" parTransId="{2BACCDDC-FC21-4E49-9706-9D688C25EC55}" sibTransId="{617133FA-DB23-4ED1-9AB0-B3C0FD8D4AA4}"/>
    <dgm:cxn modelId="{6974814E-5391-4860-87B3-0234744B867C}" type="presOf" srcId="{BFF00104-E07F-404F-B61B-A4EB6C1B9CCD}" destId="{3A205E6C-3B56-47D8-8B35-AE52396774F8}" srcOrd="0" destOrd="0" presId="urn:microsoft.com/office/officeart/2005/8/layout/hierarchy4"/>
    <dgm:cxn modelId="{737C7452-7B7C-4C21-BE73-E996CAF17A3F}" type="presOf" srcId="{CA9E7D39-1505-43DD-846F-3B8C4B3E61DA}" destId="{58E20914-2132-482F-AEFB-B5783BA566FF}" srcOrd="0" destOrd="0" presId="urn:microsoft.com/office/officeart/2005/8/layout/hierarchy4"/>
    <dgm:cxn modelId="{49DA1C8D-3C13-4ADF-8337-9CD2A7B12226}" type="presOf" srcId="{EEC17E32-6E7C-4491-9EA7-CF6B8D3998D0}" destId="{27C43739-B5A1-4582-8445-A17CB4DC8DBE}" srcOrd="0" destOrd="0" presId="urn:microsoft.com/office/officeart/2005/8/layout/hierarchy4"/>
    <dgm:cxn modelId="{B4EA1DA2-B7A7-4CF3-840A-918680C303A6}" type="presOf" srcId="{95F06FB1-7AC0-4670-A4C2-19E94694EBA3}" destId="{A9DD2D96-BE70-4EEB-B05A-18465F62A1BE}" srcOrd="0" destOrd="0" presId="urn:microsoft.com/office/officeart/2005/8/layout/hierarchy4"/>
    <dgm:cxn modelId="{A299FCB9-E062-419D-9827-40ECFFB35AFE}" srcId="{ACA8539D-52D6-42B4-8686-3495438E748B}" destId="{AD0DB71F-E6DB-4A0E-909A-ED887F3925BB}" srcOrd="0" destOrd="0" parTransId="{FFC708B8-4D31-4386-81C5-86EFE0A56A10}" sibTransId="{09092DF0-6BC7-403D-A931-42D536C5CB54}"/>
    <dgm:cxn modelId="{4FE058E5-EB5C-485D-BF3F-848B0F51562D}" srcId="{95F06FB1-7AC0-4670-A4C2-19E94694EBA3}" destId="{CA9E7D39-1505-43DD-846F-3B8C4B3E61DA}" srcOrd="0" destOrd="0" parTransId="{0DCD951F-8591-40E6-BD60-AFEA893C58E8}" sibTransId="{783E1497-E0B6-4AA7-8C63-E7201B4775AE}"/>
    <dgm:cxn modelId="{4FA614F9-A240-48E0-8530-1C779EDCA3B7}" srcId="{CA9E7D39-1505-43DD-846F-3B8C4B3E61DA}" destId="{ACA8539D-52D6-42B4-8686-3495438E748B}" srcOrd="0" destOrd="0" parTransId="{A241BE64-39DB-491D-ACE7-675A01D5A06A}" sibTransId="{23723B7E-ACD3-47A7-9D9B-FD0BB549D386}"/>
    <dgm:cxn modelId="{BF53AE2A-A6EA-4283-BECA-E9392142E5C5}" type="presParOf" srcId="{A9DD2D96-BE70-4EEB-B05A-18465F62A1BE}" destId="{81F5849A-0882-4B76-85A9-A23BBAF79EA8}" srcOrd="0" destOrd="0" presId="urn:microsoft.com/office/officeart/2005/8/layout/hierarchy4"/>
    <dgm:cxn modelId="{29850AE4-5589-4C17-A4EE-E37D4F7CF288}" type="presParOf" srcId="{81F5849A-0882-4B76-85A9-A23BBAF79EA8}" destId="{58E20914-2132-482F-AEFB-B5783BA566FF}" srcOrd="0" destOrd="0" presId="urn:microsoft.com/office/officeart/2005/8/layout/hierarchy4"/>
    <dgm:cxn modelId="{F4C72BEB-A444-408F-B730-E0261EA9DA0B}" type="presParOf" srcId="{81F5849A-0882-4B76-85A9-A23BBAF79EA8}" destId="{E2A664A7-534E-4D2D-8647-4992270D815D}" srcOrd="1" destOrd="0" presId="urn:microsoft.com/office/officeart/2005/8/layout/hierarchy4"/>
    <dgm:cxn modelId="{EBEB84F8-515B-4DDF-B117-CBFC67D02CCC}" type="presParOf" srcId="{81F5849A-0882-4B76-85A9-A23BBAF79EA8}" destId="{C7C5ACF9-39F0-4C09-B93B-33D62EC32E87}" srcOrd="2" destOrd="0" presId="urn:microsoft.com/office/officeart/2005/8/layout/hierarchy4"/>
    <dgm:cxn modelId="{35913AE0-FD7F-4FC8-A0F4-E8B772D69F3D}" type="presParOf" srcId="{C7C5ACF9-39F0-4C09-B93B-33D62EC32E87}" destId="{0F69ECF6-D491-40D8-A495-D68D70D793E0}" srcOrd="0" destOrd="0" presId="urn:microsoft.com/office/officeart/2005/8/layout/hierarchy4"/>
    <dgm:cxn modelId="{857E40C0-1388-479F-ABED-7157CE42B996}" type="presParOf" srcId="{0F69ECF6-D491-40D8-A495-D68D70D793E0}" destId="{D4B8B08D-439E-468A-B672-557805699CF4}" srcOrd="0" destOrd="0" presId="urn:microsoft.com/office/officeart/2005/8/layout/hierarchy4"/>
    <dgm:cxn modelId="{6ED865DE-C66D-4000-8420-35ECD32407A6}" type="presParOf" srcId="{0F69ECF6-D491-40D8-A495-D68D70D793E0}" destId="{B02F2CBA-9BD3-4824-B0DA-F43C3649DC59}" srcOrd="1" destOrd="0" presId="urn:microsoft.com/office/officeart/2005/8/layout/hierarchy4"/>
    <dgm:cxn modelId="{7E784305-53C3-4503-803B-BD17AB3D2BBE}" type="presParOf" srcId="{0F69ECF6-D491-40D8-A495-D68D70D793E0}" destId="{B70A0F68-8AC0-4F4D-9636-A22DB8774773}" srcOrd="2" destOrd="0" presId="urn:microsoft.com/office/officeart/2005/8/layout/hierarchy4"/>
    <dgm:cxn modelId="{79240140-8A35-4EFB-B92F-ED60E6782C19}" type="presParOf" srcId="{B70A0F68-8AC0-4F4D-9636-A22DB8774773}" destId="{DA399B57-8754-4A4F-8D9E-23917DB23260}" srcOrd="0" destOrd="0" presId="urn:microsoft.com/office/officeart/2005/8/layout/hierarchy4"/>
    <dgm:cxn modelId="{3DD0910F-C96E-41B5-A313-C2086B36A2FA}" type="presParOf" srcId="{DA399B57-8754-4A4F-8D9E-23917DB23260}" destId="{E6AC46C9-5663-413B-9868-1FA44013BD14}" srcOrd="0" destOrd="0" presId="urn:microsoft.com/office/officeart/2005/8/layout/hierarchy4"/>
    <dgm:cxn modelId="{2CA0DC0C-539C-4B31-B506-7B0340BCDF54}" type="presParOf" srcId="{DA399B57-8754-4A4F-8D9E-23917DB23260}" destId="{FDFF9FB5-4543-49A8-B0B6-943D500AC773}" srcOrd="1" destOrd="0" presId="urn:microsoft.com/office/officeart/2005/8/layout/hierarchy4"/>
    <dgm:cxn modelId="{F8A04208-6676-4872-91C1-6774C2A550AD}" type="presParOf" srcId="{B70A0F68-8AC0-4F4D-9636-A22DB8774773}" destId="{4C6EDF87-4458-4673-B949-A414E70E8EAA}" srcOrd="1" destOrd="0" presId="urn:microsoft.com/office/officeart/2005/8/layout/hierarchy4"/>
    <dgm:cxn modelId="{6B63C3C4-376F-456F-9021-081A060C366F}" type="presParOf" srcId="{B70A0F68-8AC0-4F4D-9636-A22DB8774773}" destId="{30778584-8760-4A8D-807D-4918AE19E2B7}" srcOrd="2" destOrd="0" presId="urn:microsoft.com/office/officeart/2005/8/layout/hierarchy4"/>
    <dgm:cxn modelId="{73C7C7A3-397F-4320-A57A-4D7BE5AF7EBA}" type="presParOf" srcId="{30778584-8760-4A8D-807D-4918AE19E2B7}" destId="{3A205E6C-3B56-47D8-8B35-AE52396774F8}" srcOrd="0" destOrd="0" presId="urn:microsoft.com/office/officeart/2005/8/layout/hierarchy4"/>
    <dgm:cxn modelId="{6D51CF90-11B3-48C0-804C-8150DEBEA797}" type="presParOf" srcId="{30778584-8760-4A8D-807D-4918AE19E2B7}" destId="{190DA51E-DC35-4434-8F9D-C5A9B56A72DB}" srcOrd="1" destOrd="0" presId="urn:microsoft.com/office/officeart/2005/8/layout/hierarchy4"/>
    <dgm:cxn modelId="{40253F8D-129D-4785-8466-408E66BB2214}" type="presParOf" srcId="{C7C5ACF9-39F0-4C09-B93B-33D62EC32E87}" destId="{CA805296-0EDC-402F-A696-63DC2907BEDF}" srcOrd="1" destOrd="0" presId="urn:microsoft.com/office/officeart/2005/8/layout/hierarchy4"/>
    <dgm:cxn modelId="{91FEDE21-FCC2-49E3-B7DC-906037FB267F}" type="presParOf" srcId="{C7C5ACF9-39F0-4C09-B93B-33D62EC32E87}" destId="{0E483333-5A69-4926-876C-3657208C2C04}" srcOrd="2" destOrd="0" presId="urn:microsoft.com/office/officeart/2005/8/layout/hierarchy4"/>
    <dgm:cxn modelId="{9D40E88A-01A6-4544-9E0D-D3C073CCDDEE}" type="presParOf" srcId="{0E483333-5A69-4926-876C-3657208C2C04}" destId="{27C43739-B5A1-4582-8445-A17CB4DC8DBE}" srcOrd="0" destOrd="0" presId="urn:microsoft.com/office/officeart/2005/8/layout/hierarchy4"/>
    <dgm:cxn modelId="{B9FE3889-4B3C-463C-B80B-134A4A04F0BF}" type="presParOf" srcId="{0E483333-5A69-4926-876C-3657208C2C04}" destId="{1EA8287F-F80D-4840-981C-3305BD67B3C6}" srcOrd="1" destOrd="0" presId="urn:microsoft.com/office/officeart/2005/8/layout/hierarchy4"/>
    <dgm:cxn modelId="{0464F48F-218D-4FF3-965D-C1140F87347E}" type="presParOf" srcId="{0E483333-5A69-4926-876C-3657208C2C04}" destId="{401A55A6-2DEB-4DE1-A7BB-3EB6C3C9F534}" srcOrd="2" destOrd="0" presId="urn:microsoft.com/office/officeart/2005/8/layout/hierarchy4"/>
    <dgm:cxn modelId="{313B5354-6A87-49EB-BBA1-AC7422CE25B1}" type="presParOf" srcId="{401A55A6-2DEB-4DE1-A7BB-3EB6C3C9F534}" destId="{EE31FD47-C420-4299-AD01-970A44B74405}" srcOrd="0" destOrd="0" presId="urn:microsoft.com/office/officeart/2005/8/layout/hierarchy4"/>
    <dgm:cxn modelId="{9F4A19D9-FE5A-43CC-9567-85974A2BCD6C}" type="presParOf" srcId="{EE31FD47-C420-4299-AD01-970A44B74405}" destId="{E9C54E4D-55E9-4D36-A883-888772A52B96}" srcOrd="0" destOrd="0" presId="urn:microsoft.com/office/officeart/2005/8/layout/hierarchy4"/>
    <dgm:cxn modelId="{86718A20-E4F1-4134-80B2-3671FB4CC5FB}" type="presParOf" srcId="{EE31FD47-C420-4299-AD01-970A44B74405}" destId="{B06520B2-433A-48D0-A865-727F067DD5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80FB-9941-4BFD-8848-29C537B3BE9F}">
      <dsp:nvSpPr>
        <dsp:cNvPr id="0" name=""/>
        <dsp:cNvSpPr/>
      </dsp:nvSpPr>
      <dsp:spPr>
        <a:xfrm rot="10800000">
          <a:off x="1444604" y="0"/>
          <a:ext cx="4391660" cy="8987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個人化與管理者的入口網站</a:t>
          </a:r>
        </a:p>
      </dsp:txBody>
      <dsp:txXfrm rot="10800000">
        <a:off x="1669295" y="0"/>
        <a:ext cx="4166969" cy="898763"/>
      </dsp:txXfrm>
    </dsp:sp>
    <dsp:sp modelId="{773101E4-5518-4112-BEB8-33BAD96AECA7}">
      <dsp:nvSpPr>
        <dsp:cNvPr id="0" name=""/>
        <dsp:cNvSpPr/>
      </dsp:nvSpPr>
      <dsp:spPr>
        <a:xfrm>
          <a:off x="881479" y="1376"/>
          <a:ext cx="898763" cy="8987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3C9D6-1890-4F45-92C1-8FF23DF0E631}">
      <dsp:nvSpPr>
        <dsp:cNvPr id="0" name=""/>
        <dsp:cNvSpPr/>
      </dsp:nvSpPr>
      <dsp:spPr>
        <a:xfrm rot="10800000">
          <a:off x="1330860" y="1168426"/>
          <a:ext cx="4391660" cy="8987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網站聊天</a:t>
          </a:r>
          <a:r>
            <a:rPr lang="en-US" altLang="zh-TW" sz="2300" kern="1200" dirty="0"/>
            <a:t>BOT</a:t>
          </a:r>
          <a:r>
            <a:rPr lang="zh-TW" altLang="en-US" sz="2300" kern="1200" dirty="0"/>
            <a:t>與影像辨識登入技術</a:t>
          </a:r>
        </a:p>
      </dsp:txBody>
      <dsp:txXfrm rot="10800000">
        <a:off x="1555551" y="1168426"/>
        <a:ext cx="4166969" cy="898763"/>
      </dsp:txXfrm>
    </dsp:sp>
    <dsp:sp modelId="{41A92DF0-F58D-440E-B6B9-E8B9D8B2F366}">
      <dsp:nvSpPr>
        <dsp:cNvPr id="0" name=""/>
        <dsp:cNvSpPr/>
      </dsp:nvSpPr>
      <dsp:spPr>
        <a:xfrm>
          <a:off x="881479" y="1168426"/>
          <a:ext cx="898763" cy="89876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25D0-EFFD-47DB-96DF-EA86D1222C56}">
      <dsp:nvSpPr>
        <dsp:cNvPr id="0" name=""/>
        <dsp:cNvSpPr/>
      </dsp:nvSpPr>
      <dsp:spPr>
        <a:xfrm rot="10800000">
          <a:off x="1330860" y="2335477"/>
          <a:ext cx="4391660" cy="8987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開放性區域影像辨識系統</a:t>
          </a:r>
        </a:p>
      </dsp:txBody>
      <dsp:txXfrm rot="10800000">
        <a:off x="1555551" y="2335477"/>
        <a:ext cx="4166969" cy="898763"/>
      </dsp:txXfrm>
    </dsp:sp>
    <dsp:sp modelId="{E41BDC87-6D14-498F-B476-0629E4AAC3AD}">
      <dsp:nvSpPr>
        <dsp:cNvPr id="0" name=""/>
        <dsp:cNvSpPr/>
      </dsp:nvSpPr>
      <dsp:spPr>
        <a:xfrm>
          <a:off x="881479" y="2335477"/>
          <a:ext cx="898763" cy="8987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7C220-9C64-4BD1-979A-CD86F918FD92}">
      <dsp:nvSpPr>
        <dsp:cNvPr id="0" name=""/>
        <dsp:cNvSpPr/>
      </dsp:nvSpPr>
      <dsp:spPr>
        <a:xfrm rot="10800000">
          <a:off x="1330860" y="3502527"/>
          <a:ext cx="4391660" cy="8987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語音助理影像辨識結帳功能</a:t>
          </a:r>
        </a:p>
      </dsp:txBody>
      <dsp:txXfrm rot="10800000">
        <a:off x="1555551" y="3502527"/>
        <a:ext cx="4166969" cy="898763"/>
      </dsp:txXfrm>
    </dsp:sp>
    <dsp:sp modelId="{EB0F4252-3F99-4D00-B4FC-85F1626286D0}">
      <dsp:nvSpPr>
        <dsp:cNvPr id="0" name=""/>
        <dsp:cNvSpPr/>
      </dsp:nvSpPr>
      <dsp:spPr>
        <a:xfrm>
          <a:off x="881479" y="3502527"/>
          <a:ext cx="898763" cy="89876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20914-2132-482F-AEFB-B5783BA566FF}">
      <dsp:nvSpPr>
        <dsp:cNvPr id="0" name=""/>
        <dsp:cNvSpPr/>
      </dsp:nvSpPr>
      <dsp:spPr>
        <a:xfrm>
          <a:off x="33" y="1298"/>
          <a:ext cx="7070738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900" kern="1200" dirty="0"/>
            <a:t>網站</a:t>
          </a:r>
        </a:p>
      </dsp:txBody>
      <dsp:txXfrm>
        <a:off x="42207" y="43472"/>
        <a:ext cx="6986390" cy="1355574"/>
      </dsp:txXfrm>
    </dsp:sp>
    <dsp:sp modelId="{D4B8B08D-439E-468A-B672-557805699CF4}">
      <dsp:nvSpPr>
        <dsp:cNvPr id="0" name=""/>
        <dsp:cNvSpPr/>
      </dsp:nvSpPr>
      <dsp:spPr>
        <a:xfrm>
          <a:off x="811" y="1566054"/>
          <a:ext cx="4618825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影像辨識登入</a:t>
          </a:r>
        </a:p>
      </dsp:txBody>
      <dsp:txXfrm>
        <a:off x="42985" y="1608228"/>
        <a:ext cx="4534477" cy="1355574"/>
      </dsp:txXfrm>
    </dsp:sp>
    <dsp:sp modelId="{E6AC46C9-5663-413B-9868-1FA44013BD14}">
      <dsp:nvSpPr>
        <dsp:cNvPr id="0" name=""/>
        <dsp:cNvSpPr/>
      </dsp:nvSpPr>
      <dsp:spPr>
        <a:xfrm>
          <a:off x="811" y="3130710"/>
          <a:ext cx="2261912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影像辨識結帳</a:t>
          </a:r>
        </a:p>
      </dsp:txBody>
      <dsp:txXfrm>
        <a:off x="42985" y="3172884"/>
        <a:ext cx="2177564" cy="1355574"/>
      </dsp:txXfrm>
    </dsp:sp>
    <dsp:sp modelId="{3A205E6C-3B56-47D8-8B35-AE52396774F8}">
      <dsp:nvSpPr>
        <dsp:cNvPr id="0" name=""/>
        <dsp:cNvSpPr/>
      </dsp:nvSpPr>
      <dsp:spPr>
        <a:xfrm>
          <a:off x="2357724" y="3130710"/>
          <a:ext cx="2261912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管理者功能</a:t>
          </a:r>
        </a:p>
      </dsp:txBody>
      <dsp:txXfrm>
        <a:off x="2399898" y="3172884"/>
        <a:ext cx="2177564" cy="1355574"/>
      </dsp:txXfrm>
    </dsp:sp>
    <dsp:sp modelId="{27C43739-B5A1-4582-8445-A17CB4DC8DBE}">
      <dsp:nvSpPr>
        <dsp:cNvPr id="0" name=""/>
        <dsp:cNvSpPr/>
      </dsp:nvSpPr>
      <dsp:spPr>
        <a:xfrm>
          <a:off x="4809637" y="1566054"/>
          <a:ext cx="2261912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傳統登入</a:t>
          </a:r>
          <a:r>
            <a:rPr lang="en-US" altLang="zh-TW" sz="3000" kern="1200" dirty="0"/>
            <a:t>(</a:t>
          </a:r>
          <a:r>
            <a:rPr lang="zh-TW" altLang="en-US" sz="3000" kern="1200" dirty="0"/>
            <a:t>含</a:t>
          </a:r>
          <a:r>
            <a:rPr lang="en-US" altLang="zh-TW" sz="3000" kern="1200" dirty="0"/>
            <a:t>BOT</a:t>
          </a:r>
          <a:r>
            <a:rPr lang="zh-TW" altLang="en-US" sz="3000" kern="1200" dirty="0"/>
            <a:t>登入</a:t>
          </a:r>
          <a:r>
            <a:rPr lang="en-US" altLang="zh-TW" sz="3000" kern="1200" dirty="0"/>
            <a:t>)</a:t>
          </a:r>
          <a:endParaRPr lang="zh-TW" altLang="en-US" sz="3000" kern="1200" dirty="0"/>
        </a:p>
      </dsp:txBody>
      <dsp:txXfrm>
        <a:off x="4851811" y="1608228"/>
        <a:ext cx="2177564" cy="1355574"/>
      </dsp:txXfrm>
    </dsp:sp>
    <dsp:sp modelId="{E9C54E4D-55E9-4D36-A883-888772A52B96}">
      <dsp:nvSpPr>
        <dsp:cNvPr id="0" name=""/>
        <dsp:cNvSpPr/>
      </dsp:nvSpPr>
      <dsp:spPr>
        <a:xfrm>
          <a:off x="4809637" y="3130710"/>
          <a:ext cx="2261912" cy="1439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會員功能</a:t>
          </a:r>
        </a:p>
      </dsp:txBody>
      <dsp:txXfrm>
        <a:off x="4851811" y="3172884"/>
        <a:ext cx="2177564" cy="135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2018/7/28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2018/7/28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004" y="5870577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638" y="5870577"/>
            <a:ext cx="4259815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742" y="5870577"/>
            <a:ext cx="452309" cy="377825"/>
          </a:xfrm>
        </p:spPr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65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732865"/>
            <a:ext cx="84201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0601" y="932112"/>
            <a:ext cx="74295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5299603"/>
            <a:ext cx="84201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2539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609603"/>
            <a:ext cx="84200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3" y="4343400"/>
            <a:ext cx="84200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3237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1061" y="3352800"/>
            <a:ext cx="744914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88" y="4343400"/>
            <a:ext cx="84201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9336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91648"/>
            <a:ext cx="84201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760448"/>
            <a:ext cx="84201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4122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5301" y="3886200"/>
            <a:ext cx="84201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5200"/>
            <a:ext cx="84201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811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44" y="609603"/>
            <a:ext cx="84201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144" y="3505200"/>
            <a:ext cx="84201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143" y="4343400"/>
            <a:ext cx="84201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251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0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060" y="609601"/>
            <a:ext cx="1816339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48936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27100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268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308581"/>
            <a:ext cx="84201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7381"/>
            <a:ext cx="84201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5265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2142068"/>
            <a:ext cx="4130802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4599" y="2142069"/>
            <a:ext cx="413080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6211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437" y="2218267"/>
            <a:ext cx="38356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713" y="2218267"/>
            <a:ext cx="381168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98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3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609602"/>
            <a:ext cx="84201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840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1951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94" y="1557868"/>
            <a:ext cx="3101486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656" y="609601"/>
            <a:ext cx="5013640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194" y="2997201"/>
            <a:ext cx="3101486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4090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9" y="1735672"/>
            <a:ext cx="443863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8300" y="914400"/>
            <a:ext cx="34671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39" y="3107272"/>
            <a:ext cx="443863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153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10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9596" y="1785926"/>
            <a:ext cx="8420100" cy="1684339"/>
          </a:xfrm>
        </p:spPr>
        <p:txBody>
          <a:bodyPr>
            <a:normAutofit/>
          </a:bodyPr>
          <a:lstStyle/>
          <a:p>
            <a:r>
              <a:rPr lang="zh-TW" altLang="en-US" dirty="0"/>
              <a:t>無人商店</a:t>
            </a:r>
            <a:br>
              <a:rPr lang="en-US" altLang="zh-TW" dirty="0"/>
            </a:br>
            <a:r>
              <a:rPr lang="zh-TW" altLang="en-US" dirty="0"/>
              <a:t>專題架構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52538" y="4071942"/>
            <a:ext cx="6934200" cy="203835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AI </a:t>
            </a:r>
            <a:r>
              <a:rPr lang="zh-TW" altLang="en-US" dirty="0"/>
              <a:t>整合開發工程師就業養成班</a:t>
            </a:r>
            <a:endParaRPr lang="en-US" altLang="zh-TW" dirty="0"/>
          </a:p>
          <a:p>
            <a:endParaRPr lang="en-US" altLang="zh-TW" sz="2600" dirty="0"/>
          </a:p>
          <a:p>
            <a:r>
              <a:rPr lang="zh-TW" altLang="en-US" dirty="0"/>
              <a:t>組別</a:t>
            </a:r>
            <a:r>
              <a:rPr lang="en-US" altLang="zh-TW" dirty="0"/>
              <a:t>:</a:t>
            </a:r>
            <a:r>
              <a:rPr lang="zh-TW" altLang="en-US" dirty="0"/>
              <a:t>第七組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游婷雅、葉冠麟、劉哲通、黃意舜、鄭又華、賴宣翔</a:t>
            </a:r>
          </a:p>
        </p:txBody>
      </p:sp>
    </p:spTree>
    <p:extLst>
      <p:ext uri="{BB962C8B-B14F-4D97-AF65-F5344CB8AC3E}">
        <p14:creationId xmlns:p14="http://schemas.microsoft.com/office/powerpoint/2010/main" val="56122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D8B091-429E-4368-A8CB-6C292D0F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2050" name="Picture 2" descr="「demo」的圖片搜尋結果">
            <a:extLst>
              <a:ext uri="{FF2B5EF4-FFF2-40B4-BE49-F238E27FC236}">
                <a16:creationId xmlns:a16="http://schemas.microsoft.com/office/drawing/2014/main" id="{B7042415-EE0A-48FE-A692-3BDFF8F5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124744"/>
            <a:ext cx="8282520" cy="48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0FA8A-B1BE-425A-97D9-F982867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08" y="415519"/>
            <a:ext cx="1656184" cy="587150"/>
          </a:xfrm>
        </p:spPr>
        <p:txBody>
          <a:bodyPr/>
          <a:lstStyle/>
          <a:p>
            <a:r>
              <a:rPr lang="zh-TW" altLang="en-US" dirty="0"/>
              <a:t>無人商店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179B6-C2E0-476D-9D06-867BCC7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bg1"/>
                </a:solidFill>
              </a:rPr>
              <a:t>化的入口網站機制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719A0E-31BC-422F-A277-F3423F7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 descr="T82303000_Max_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4" y="1500174"/>
            <a:ext cx="3929090" cy="4786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 descr="7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20" y="1500174"/>
            <a:ext cx="3863171" cy="4786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80203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4E248-57B2-45A4-AF46-4E1F38F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58" y="-28380"/>
            <a:ext cx="1692282" cy="1143000"/>
          </a:xfrm>
        </p:spPr>
        <p:txBody>
          <a:bodyPr/>
          <a:lstStyle/>
          <a:p>
            <a:r>
              <a:rPr lang="zh-TW" altLang="en-US" dirty="0"/>
              <a:t>概念介紹</a:t>
            </a:r>
          </a:p>
        </p:txBody>
      </p:sp>
      <p:pic>
        <p:nvPicPr>
          <p:cNvPr id="7" name="內容版面配置區 6" descr="圖片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539" y="1114620"/>
            <a:ext cx="8788921" cy="56219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19AE4-211F-4F84-A079-015878D6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6B709-6A10-4B4C-863B-74E5631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15C5E8-F945-4A56-85B5-717F787CECA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0"/>
            <a:ext cx="8352000" cy="6876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71C2F-5DB3-4E5F-9E77-1B7388AB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5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0FA8A-B1BE-425A-97D9-F982867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298" y="174887"/>
            <a:ext cx="1793404" cy="1113896"/>
          </a:xfrm>
        </p:spPr>
        <p:txBody>
          <a:bodyPr/>
          <a:lstStyle/>
          <a:p>
            <a:r>
              <a:rPr lang="zh-TW" altLang="en-US" dirty="0"/>
              <a:t> 專題架構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179B6-C2E0-476D-9D06-867BCC7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719A0E-31BC-422F-A277-F3423F7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DF692208-F2B8-4850-B0C0-A55A9E135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248302"/>
              </p:ext>
            </p:extLst>
          </p:nvPr>
        </p:nvGraphicFramePr>
        <p:xfrm>
          <a:off x="1651000" y="1723498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91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282" y="332656"/>
            <a:ext cx="2081436" cy="875182"/>
          </a:xfrm>
        </p:spPr>
        <p:txBody>
          <a:bodyPr/>
          <a:lstStyle/>
          <a:p>
            <a:r>
              <a:rPr lang="zh-TW" altLang="en-US" dirty="0"/>
              <a:t>   專題架構</a:t>
            </a:r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</p:nvPr>
        </p:nvGraphicFramePr>
        <p:xfrm>
          <a:off x="1523976" y="1714488"/>
          <a:ext cx="7072362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73401-9125-4A77-B49F-AE5F95DA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D4F28F-1476-49CE-884E-072D97F6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-40855"/>
            <a:ext cx="7524000" cy="689885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F095D4-F254-48D6-BA09-7CFF15CF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期望目標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電腦視覺偵測商品貨架上是否有商品。</a:t>
            </a:r>
            <a:endParaRPr lang="en-US" altLang="zh-TW" dirty="0"/>
          </a:p>
          <a:p>
            <a:r>
              <a:rPr lang="zh-TW" altLang="en-US" dirty="0"/>
              <a:t>電腦視覺偵測商品進貨是否有瑕疵。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chatbot</a:t>
            </a:r>
            <a:r>
              <a:rPr lang="zh-TW" altLang="en-US" dirty="0"/>
              <a:t>、</a:t>
            </a:r>
            <a:r>
              <a:rPr lang="en-US" altLang="zh-TW" dirty="0" err="1"/>
              <a:t>dialogflow</a:t>
            </a:r>
            <a:r>
              <a:rPr lang="zh-TW" altLang="en-US" dirty="0"/>
              <a:t>、</a:t>
            </a:r>
            <a:r>
              <a:rPr lang="en-US" altLang="zh-TW" dirty="0" err="1"/>
              <a:t>alexa</a:t>
            </a:r>
            <a:r>
              <a:rPr lang="zh-TW" altLang="en-US" dirty="0"/>
              <a:t>等技術加入商店助理機器人。</a:t>
            </a:r>
            <a:endParaRPr lang="en-US" altLang="zh-TW" dirty="0"/>
          </a:p>
          <a:p>
            <a:r>
              <a:rPr lang="zh-TW" altLang="en-US"/>
              <a:t>利用機器學習針對</a:t>
            </a:r>
            <a:r>
              <a:rPr lang="zh-TW" altLang="en-US" dirty="0"/>
              <a:t>消費者購物明細做</a:t>
            </a:r>
            <a:r>
              <a:rPr lang="zh-TW" altLang="en-US"/>
              <a:t>數據分析。</a:t>
            </a:r>
            <a:endParaRPr lang="en-US" altLang="zh-TW" dirty="0"/>
          </a:p>
          <a:p>
            <a:r>
              <a:rPr lang="zh-TW" altLang="en-US" dirty="0"/>
              <a:t>電腦視覺紀錄顧客行為、行走路線，滯留時時間。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04451-123E-48C8-BEA1-DB4E6E36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8217"/>
            <a:ext cx="8420100" cy="1456267"/>
          </a:xfrm>
        </p:spPr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pic>
        <p:nvPicPr>
          <p:cNvPr id="10" name="內容版面配置區 9" descr="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95678" y="1285860"/>
            <a:ext cx="2638425" cy="17049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D526A0-4F05-4D71-895F-A75003F8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1028" name="Picture 4" descr="「python django」的圖片搜尋結果">
            <a:extLst>
              <a:ext uri="{FF2B5EF4-FFF2-40B4-BE49-F238E27FC236}">
                <a16:creationId xmlns:a16="http://schemas.microsoft.com/office/drawing/2014/main" id="{C9DDD01E-EFA6-489D-AE4F-56513CB4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00" y="2932333"/>
            <a:ext cx="2448272" cy="22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D37520-FD52-43EF-8BCD-E3F859474C8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0388" y="928670"/>
            <a:ext cx="2181225" cy="1428750"/>
          </a:xfrm>
          <a:prstGeom prst="rect">
            <a:avLst/>
          </a:prstGeom>
        </p:spPr>
      </p:pic>
      <p:pic>
        <p:nvPicPr>
          <p:cNvPr id="1030" name="Picture 6" descr="「jQuery」的圖片搜尋結果">
            <a:extLst>
              <a:ext uri="{FF2B5EF4-FFF2-40B4-BE49-F238E27FC236}">
                <a16:creationId xmlns:a16="http://schemas.microsoft.com/office/drawing/2014/main" id="{58A92D5E-94F6-42F2-883C-1E065CD9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22" y="3643314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html css javascript」的圖片搜尋結果">
            <a:extLst>
              <a:ext uri="{FF2B5EF4-FFF2-40B4-BE49-F238E27FC236}">
                <a16:creationId xmlns:a16="http://schemas.microsoft.com/office/drawing/2014/main" id="{B72CF55F-4DCA-4FA1-9284-277FFE96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" y="16430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363889-6B4F-487E-A8EC-3CE21304F75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158" y="4071942"/>
            <a:ext cx="1066800" cy="1076325"/>
          </a:xfrm>
          <a:prstGeom prst="rect">
            <a:avLst/>
          </a:prstGeom>
        </p:spPr>
      </p:pic>
      <p:pic>
        <p:nvPicPr>
          <p:cNvPr id="11" name="圖片 10" descr="dialogflow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2406" y="5072074"/>
            <a:ext cx="3024174" cy="1457899"/>
          </a:xfrm>
          <a:prstGeom prst="rect">
            <a:avLst/>
          </a:prstGeom>
        </p:spPr>
      </p:pic>
      <p:pic>
        <p:nvPicPr>
          <p:cNvPr id="12" name="圖片 11" descr="th0HT3UXD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53330" y="3214686"/>
            <a:ext cx="2143140" cy="1004597"/>
          </a:xfrm>
          <a:prstGeom prst="rect">
            <a:avLst/>
          </a:prstGeom>
        </p:spPr>
      </p:pic>
      <p:pic>
        <p:nvPicPr>
          <p:cNvPr id="14" name="圖片 13" descr="azur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81958" y="5000636"/>
            <a:ext cx="1595414" cy="1143008"/>
          </a:xfrm>
          <a:prstGeom prst="rect">
            <a:avLst/>
          </a:prstGeom>
        </p:spPr>
      </p:pic>
      <p:pic>
        <p:nvPicPr>
          <p:cNvPr id="15" name="圖片 14" descr="aws_logo_smile_1200x63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53066" y="5143512"/>
            <a:ext cx="1952604" cy="12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774</TotalTime>
  <Words>165</Words>
  <Application>Microsoft Office PowerPoint</Application>
  <PresentationFormat>A4 紙張 (210x297 公釐)</PresentationFormat>
  <Paragraphs>39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天體</vt:lpstr>
      <vt:lpstr>無人商店 專題架構</vt:lpstr>
      <vt:lpstr>無人商店</vt:lpstr>
      <vt:lpstr>概念介紹</vt:lpstr>
      <vt:lpstr>PowerPoint 簡報</vt:lpstr>
      <vt:lpstr> 專題架構</vt:lpstr>
      <vt:lpstr>   專題架構</vt:lpstr>
      <vt:lpstr>PowerPoint 簡報</vt:lpstr>
      <vt:lpstr>期望目標</vt:lpstr>
      <vt:lpstr>使用技術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投影片模板</dc:title>
  <dc:creator>許竣淵</dc:creator>
  <cp:lastModifiedBy>CHris Cheng</cp:lastModifiedBy>
  <cp:revision>69</cp:revision>
  <cp:lastPrinted>2016-10-13T08:40:55Z</cp:lastPrinted>
  <dcterms:created xsi:type="dcterms:W3CDTF">2016-10-03T03:20:05Z</dcterms:created>
  <dcterms:modified xsi:type="dcterms:W3CDTF">2018-07-28T11:27:53Z</dcterms:modified>
</cp:coreProperties>
</file>