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DB577-3829-45C8-A42E-3DB5A10AC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9FB516-A091-4584-8900-B3C6AD44C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A47033-9102-4B93-9D45-AE2B17307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D30C-4F92-4EF0-B761-7891963A342A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F9D825-471D-4A21-92C7-8B4270AC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7EA399-04B9-4C6D-B715-700254E6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1F8C-4EC9-4F9D-82B9-DFEB01F00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435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512C7E-0489-4315-AFE7-9AB37E2C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68406E5-243B-4042-A0DD-313E840D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BBC299-0041-47F2-B094-CF8DD4E9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D30C-4F92-4EF0-B761-7891963A342A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F71870-96DB-4EF3-88E6-8ECAAD0B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F13B62-8F45-4785-8099-E1A5771B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1F8C-4EC9-4F9D-82B9-DFEB01F00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07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4E55F-4262-42F2-A710-409831BC6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C99DC5-2704-4769-A416-A49EF48BB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4CC2A0-F8E5-4EE8-A214-57EF045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D30C-4F92-4EF0-B761-7891963A342A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B6D181-7122-423D-8C0B-B1AE5976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476558-7FBE-4AA5-9BC3-200583C2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1F8C-4EC9-4F9D-82B9-DFEB01F00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90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C987D-6876-4FDC-A03D-98A25E2C5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13297A-E5BD-43C5-953D-58714B77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24F60B-B87C-4242-ABB7-BD901319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D30C-4F92-4EF0-B761-7891963A342A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47B18F-B12B-414F-A075-D2738588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16FDE7-650B-41E3-B69E-7F7FC813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1F8C-4EC9-4F9D-82B9-DFEB01F00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1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C1B9F-11D4-4792-AE87-2DB9A39A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C1BF58-23DE-4161-A58E-6D869BDC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1B0A4F-FBC3-4C54-B835-26F317FC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D30C-4F92-4EF0-B761-7891963A342A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177F01-2F91-4AF2-9896-BA7B19B8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07FC13-8DEC-4341-8580-05BEFA29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1F8C-4EC9-4F9D-82B9-DFEB01F00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4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2B7115-C99D-4C40-9A74-F8598A60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2BFF31-65D0-4D18-87EB-DC5EBB410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D0EA4A-70CF-4D77-A77E-56944335A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388FBB-FD45-4943-9ACC-EEAC070C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D30C-4F92-4EF0-B761-7891963A342A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8B63C8-C367-4E78-B67A-19867708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1151F1-96B8-483E-8123-96EC2E16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1F8C-4EC9-4F9D-82B9-DFEB01F00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39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0EFA2-1948-4D34-AD88-24A4C279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A3EA46-AE15-4562-8DA1-C82F85BFB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088DAA-71CB-49F6-835C-87E0E64CA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BBD746F-0C78-4B63-8083-BC9B34B15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05F61FE-E651-4B76-B61C-6C62EBCC2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8CFAE2-FC4E-4148-9CD6-8287BA9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D30C-4F92-4EF0-B761-7891963A342A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D23E0C-5741-4952-9F11-1F50B463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FDC7EB-2E65-4146-ADD4-2B792A0D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1F8C-4EC9-4F9D-82B9-DFEB01F00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17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C08BE-B922-4DE5-A40F-839A58A3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0A1C9D-212E-4F1A-A677-C34CD5B4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D30C-4F92-4EF0-B761-7891963A342A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CBBE41-F185-4476-84F2-8D822165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144118-0ADA-48E4-9AE7-B336631B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1F8C-4EC9-4F9D-82B9-DFEB01F00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045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7C55AF-4965-4C9F-8088-518BD602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D30C-4F92-4EF0-B761-7891963A342A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D9962D4-3E3C-481B-AA10-1D4FB477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423B28-2E8A-455F-B417-63C48BF4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1F8C-4EC9-4F9D-82B9-DFEB01F00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94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039F75-7FED-4C9B-8FC3-DCAF6A0A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D00D17-FC27-47B1-92C5-8D65B46A8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AE887D-A0B6-47A7-8ADC-CBE14295D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70F425-4E22-4D9C-ACFD-E6A82CC3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D30C-4F92-4EF0-B761-7891963A342A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503F2D-DD14-4EB5-951E-B7D59CF7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A3059B-9CB6-4106-A427-6F3EE839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1F8C-4EC9-4F9D-82B9-DFEB01F00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41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A6A66-0E20-4151-AAC2-A8A857E9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7F4262D-1D2B-4F89-902C-6CDBD6E1E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66C26D-DFBD-4864-84A2-B3CFC1902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2CF2977-5427-442A-8B5A-011EEBC2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D30C-4F92-4EF0-B761-7891963A342A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F825CD-1512-4F1E-9355-FB969457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2B99DA-9AC0-4059-A838-FA53DE00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1F8C-4EC9-4F9D-82B9-DFEB01F00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82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118451B-2FA1-41E2-AAA9-0D2CD347B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388B66-B35D-40D8-97A3-2C9B20473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1CE383-7CB1-42E1-A922-1937F4693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D30C-4F92-4EF0-B761-7891963A342A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54C56D-47E2-44AD-9F3A-F0C44EFFB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5CE8DB-48CB-43B5-8D63-DF08A9020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91F8C-4EC9-4F9D-82B9-DFEB01F005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17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613D84-16BE-44AF-92FE-C4C8A32702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組員介紹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57DC30-2BCF-4649-B2E2-418F974FD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45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3C760A-4DED-446A-B0EA-55A24F41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鄭又華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A9E233-977B-4E1E-B94D-73560A018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207" y="15673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責任分工</a:t>
            </a:r>
            <a:r>
              <a:rPr lang="en-US" altLang="zh-TW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人臉偵測辨識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語音機器人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物件辨識監控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BotFramework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語音介面整合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投影片製作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0C874D0-B994-401D-8D1D-D39423350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549" y="1567353"/>
            <a:ext cx="3090901" cy="412120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4F89026-C7C6-4879-A498-2627F205F93B}"/>
              </a:ext>
            </a:extLst>
          </p:cNvPr>
          <p:cNvSpPr/>
          <p:nvPr/>
        </p:nvSpPr>
        <p:spPr>
          <a:xfrm>
            <a:off x="7791424" y="4951314"/>
            <a:ext cx="38379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AIEN02 10</a:t>
            </a:r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號</a:t>
            </a:r>
          </a:p>
        </p:txBody>
      </p:sp>
    </p:spTree>
    <p:extLst>
      <p:ext uri="{BB962C8B-B14F-4D97-AF65-F5344CB8AC3E}">
        <p14:creationId xmlns:p14="http://schemas.microsoft.com/office/powerpoint/2010/main" val="3170062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7E945-6D16-4036-943A-443DC2B8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黃意舜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6C275-BF0E-44AB-9B79-A30EE0554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1769" y="162143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責任分工：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人臉辨識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人臉偵測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BotFramework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AWS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網站整合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70563D3-334F-4810-80C2-C2EA0F3DF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621438"/>
            <a:ext cx="3263504" cy="435133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59E1EAE-F722-46BC-8CC1-B44D73956B5C}"/>
              </a:ext>
            </a:extLst>
          </p:cNvPr>
          <p:cNvSpPr/>
          <p:nvPr/>
        </p:nvSpPr>
        <p:spPr>
          <a:xfrm>
            <a:off x="7871321" y="5119990"/>
            <a:ext cx="3837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AIEN02 21</a:t>
            </a:r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號</a:t>
            </a:r>
          </a:p>
        </p:txBody>
      </p:sp>
    </p:spTree>
    <p:extLst>
      <p:ext uri="{BB962C8B-B14F-4D97-AF65-F5344CB8AC3E}">
        <p14:creationId xmlns:p14="http://schemas.microsoft.com/office/powerpoint/2010/main" val="143316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C92CE-E3E4-4FBF-AD05-C7A161D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劉哲通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736A3F-7BAA-4E4E-B216-CFDE6F566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093" y="14793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責任分工：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物件辨識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物件偵測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商品推薦系統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err="1"/>
              <a:t>BotFramework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投影片製作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E761EB-DD07-4E27-8BBA-A78A1C100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61" y="1479395"/>
            <a:ext cx="3191078" cy="425477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5AB9513-EB2A-408B-BEA2-C6EB0C91E21A}"/>
              </a:ext>
            </a:extLst>
          </p:cNvPr>
          <p:cNvSpPr/>
          <p:nvPr/>
        </p:nvSpPr>
        <p:spPr>
          <a:xfrm>
            <a:off x="7903432" y="4810836"/>
            <a:ext cx="3837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AIEN02 22</a:t>
            </a:r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號</a:t>
            </a:r>
          </a:p>
        </p:txBody>
      </p:sp>
    </p:spTree>
    <p:extLst>
      <p:ext uri="{BB962C8B-B14F-4D97-AF65-F5344CB8AC3E}">
        <p14:creationId xmlns:p14="http://schemas.microsoft.com/office/powerpoint/2010/main" val="344150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10C65-24AB-411B-A71F-94F3F9BF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葉冠麟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014CD8-9D28-4F2B-8FA1-DDEE6BB7A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258" y="14382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責任分工：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物件辨識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物件偵測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商品推薦系統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網站整合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71B395-FC4D-4729-AE06-254C66B55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36" y="1438275"/>
            <a:ext cx="3133928" cy="41804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78C3650-185B-412A-81EF-0D9C69AE6A78}"/>
              </a:ext>
            </a:extLst>
          </p:cNvPr>
          <p:cNvSpPr/>
          <p:nvPr/>
        </p:nvSpPr>
        <p:spPr>
          <a:xfrm>
            <a:off x="7788022" y="4881858"/>
            <a:ext cx="3837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AIEN02 01</a:t>
            </a:r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號</a:t>
            </a:r>
          </a:p>
        </p:txBody>
      </p:sp>
    </p:spTree>
    <p:extLst>
      <p:ext uri="{BB962C8B-B14F-4D97-AF65-F5344CB8AC3E}">
        <p14:creationId xmlns:p14="http://schemas.microsoft.com/office/powerpoint/2010/main" val="202442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E5B76-CED7-4687-BD3E-96F8F61F6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游婷雅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8611C0-68BA-4948-A60A-51FE2D52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責任分工：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物件辨識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物件偵測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商品推薦系統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網站整合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6DA9F36-3674-48BD-95CA-7B48EC462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538" y="1514740"/>
            <a:ext cx="3026923" cy="40358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9ECBF45-702E-4FDB-940B-D8BC4ED86175}"/>
              </a:ext>
            </a:extLst>
          </p:cNvPr>
          <p:cNvSpPr/>
          <p:nvPr/>
        </p:nvSpPr>
        <p:spPr>
          <a:xfrm>
            <a:off x="7785818" y="4733865"/>
            <a:ext cx="38379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AIEN02 06</a:t>
            </a:r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號</a:t>
            </a:r>
          </a:p>
        </p:txBody>
      </p:sp>
    </p:spTree>
    <p:extLst>
      <p:ext uri="{BB962C8B-B14F-4D97-AF65-F5344CB8AC3E}">
        <p14:creationId xmlns:p14="http://schemas.microsoft.com/office/powerpoint/2010/main" val="274419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94</Words>
  <Application>Microsoft Office PowerPoint</Application>
  <PresentationFormat>寬螢幕</PresentationFormat>
  <Paragraphs>40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Wingdings</vt:lpstr>
      <vt:lpstr>Office 佈景主題</vt:lpstr>
      <vt:lpstr>組員介紹</vt:lpstr>
      <vt:lpstr>鄭又華</vt:lpstr>
      <vt:lpstr>黃意舜</vt:lpstr>
      <vt:lpstr>劉哲通</vt:lpstr>
      <vt:lpstr>葉冠麟</vt:lpstr>
      <vt:lpstr>游婷雅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組員介紹</dc:title>
  <dc:creator>III</dc:creator>
  <cp:lastModifiedBy>III</cp:lastModifiedBy>
  <cp:revision>5</cp:revision>
  <dcterms:created xsi:type="dcterms:W3CDTF">2018-08-23T07:38:10Z</dcterms:created>
  <dcterms:modified xsi:type="dcterms:W3CDTF">2018-08-23T08:40:30Z</dcterms:modified>
</cp:coreProperties>
</file>