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AEE8-13FC-4599-A978-25558D763EB2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3F087-1FAA-446B-9D86-CD2F81877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4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0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0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0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5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2" y="5870578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4" y="5870578"/>
            <a:ext cx="3932137" cy="3778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8"/>
            <a:ext cx="417516" cy="377825"/>
          </a:xfrm>
        </p:spPr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13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886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89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70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1909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1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2802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3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6554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0794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1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856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9235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8336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609604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1807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35801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7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4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2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7909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901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5801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7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4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1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878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1" y="609604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1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40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8913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3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0203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9" y="609602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029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3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70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3" y="5870578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 defTabSz="457200"/>
              <a:t>8/19/2018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8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8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2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74823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結帳系統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物件偵測</a:t>
            </a:r>
            <a:r>
              <a:rPr lang="en-US" altLang="zh-TW" dirty="0" smtClean="0"/>
              <a:t>/</a:t>
            </a:r>
            <a:r>
              <a:rPr lang="zh-TW" altLang="en-US" dirty="0" smtClean="0"/>
              <a:t>辨識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07704" y="2204864"/>
            <a:ext cx="1314202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868144" y="2204864"/>
            <a:ext cx="1314202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907704" y="4797152"/>
            <a:ext cx="1314202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868144" y="4797152"/>
            <a:ext cx="1314202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4" idx="3"/>
            <a:endCxn id="9" idx="1"/>
          </p:cNvCxnSpPr>
          <p:nvPr/>
        </p:nvCxnSpPr>
        <p:spPr>
          <a:xfrm>
            <a:off x="3221906" y="2600908"/>
            <a:ext cx="26462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2"/>
            <a:endCxn id="11" idx="0"/>
          </p:cNvCxnSpPr>
          <p:nvPr/>
        </p:nvCxnSpPr>
        <p:spPr>
          <a:xfrm>
            <a:off x="6525245" y="299695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1"/>
            <a:endCxn id="10" idx="3"/>
          </p:cNvCxnSpPr>
          <p:nvPr/>
        </p:nvCxnSpPr>
        <p:spPr>
          <a:xfrm flipH="1">
            <a:off x="3221906" y="5193196"/>
            <a:ext cx="26462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010805" y="23700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資料集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971247" y="23700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標籤檔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164693" y="49623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驗證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125135" y="49623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模型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995936" y="20608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標籤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62119" y="36662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訓練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995936" y="46530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評估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9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07504" y="1772816"/>
            <a:ext cx="8856984" cy="34563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sz="2800" dirty="0" smtClean="0"/>
              <a:t>1.</a:t>
            </a:r>
            <a:r>
              <a:rPr lang="zh-TW" altLang="en-US" sz="2800" dirty="0" smtClean="0"/>
              <a:t>主要使用的是</a:t>
            </a:r>
            <a:r>
              <a:rPr lang="en-US" altLang="zh-TW" sz="2800" dirty="0" smtClean="0"/>
              <a:t>TENSORFLOW OBJECT DETECTION</a:t>
            </a:r>
            <a:r>
              <a:rPr lang="zh-TW" altLang="en-US" sz="2800" dirty="0" smtClean="0"/>
              <a:t>的</a:t>
            </a:r>
            <a:r>
              <a:rPr lang="en-US" altLang="zh-TW" sz="2800" dirty="0" err="1" smtClean="0"/>
              <a:t>api</a:t>
            </a:r>
            <a:endParaRPr lang="en-US" altLang="zh-TW" sz="2800" dirty="0" smtClean="0"/>
          </a:p>
          <a:p>
            <a:pPr algn="ctr"/>
            <a:endParaRPr lang="en-US" altLang="zh-TW" sz="2800" dirty="0" smtClean="0"/>
          </a:p>
          <a:p>
            <a:pPr algn="ctr"/>
            <a:r>
              <a:rPr lang="en-US" altLang="zh-TW" sz="2800" dirty="0" smtClean="0"/>
              <a:t>2.</a:t>
            </a:r>
            <a:r>
              <a:rPr lang="zh-TW" altLang="en-US" sz="2800" dirty="0" smtClean="0"/>
              <a:t>辨識模型為</a:t>
            </a:r>
            <a:r>
              <a:rPr lang="en-US" altLang="zh-TW" sz="2800" dirty="0" err="1"/>
              <a:t>faster_rcnn_inception</a:t>
            </a:r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r>
              <a:rPr lang="en-US" altLang="zh-TW" sz="2800" dirty="0" smtClean="0"/>
              <a:t>3.</a:t>
            </a:r>
            <a:r>
              <a:rPr lang="zh-TW" altLang="en-US" sz="2800" dirty="0" smtClean="0"/>
              <a:t>投入的資料集每項商品約</a:t>
            </a:r>
            <a:r>
              <a:rPr lang="en-US" altLang="zh-TW" sz="2800" dirty="0" smtClean="0"/>
              <a:t>200</a:t>
            </a:r>
            <a:r>
              <a:rPr lang="zh-TW" altLang="en-US" sz="2800" dirty="0" smtClean="0"/>
              <a:t>張照片</a:t>
            </a:r>
            <a:endParaRPr lang="en-US" altLang="zh-TW" sz="2800" dirty="0" smtClean="0"/>
          </a:p>
          <a:p>
            <a:pPr algn="ctr"/>
            <a:endParaRPr lang="en-US" altLang="zh-TW" sz="2800" dirty="0"/>
          </a:p>
          <a:p>
            <a:pPr algn="ctr"/>
            <a:r>
              <a:rPr lang="en-US" altLang="zh-TW" sz="2800" dirty="0" smtClean="0"/>
              <a:t>4.LOSS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function</a:t>
            </a:r>
            <a:r>
              <a:rPr lang="zh-TW" altLang="en-US" sz="2800" dirty="0" smtClean="0"/>
              <a:t>為</a:t>
            </a:r>
            <a:r>
              <a:rPr lang="en-US" altLang="zh-TW" sz="2800" dirty="0" smtClean="0"/>
              <a:t>:</a:t>
            </a:r>
            <a:r>
              <a:rPr lang="en-US" altLang="zh-TW" sz="2800" dirty="0" smtClean="0"/>
              <a:t>0.0247</a:t>
            </a:r>
            <a:endParaRPr lang="en-US" altLang="zh-TW" sz="28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55576" y="188640"/>
            <a:ext cx="7772400" cy="7482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 smtClean="0"/>
              <a:t>偵測</a:t>
            </a:r>
            <a:r>
              <a:rPr lang="en-US" altLang="zh-TW" dirty="0" smtClean="0"/>
              <a:t>/</a:t>
            </a:r>
            <a:r>
              <a:rPr lang="zh-TW" altLang="en-US" dirty="0" smtClean="0"/>
              <a:t>辨識模型訓練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9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07504" y="1268760"/>
            <a:ext cx="8856984" cy="4968552"/>
          </a:xfrm>
        </p:spPr>
        <p:txBody>
          <a:bodyPr>
            <a:noAutofit/>
          </a:bodyPr>
          <a:lstStyle/>
          <a:p>
            <a:pPr algn="ctr"/>
            <a:r>
              <a:rPr lang="zh-TW" altLang="en-US" sz="2600" dirty="0"/>
              <a:t>偵測</a:t>
            </a:r>
            <a:r>
              <a:rPr lang="zh-TW" altLang="en-US" sz="2600" dirty="0" smtClean="0"/>
              <a:t>物件包含以下資訊</a:t>
            </a:r>
            <a:endParaRPr lang="en-US" altLang="zh-TW" sz="2600" dirty="0" smtClean="0"/>
          </a:p>
          <a:p>
            <a:pPr algn="ctr"/>
            <a:endParaRPr lang="en-US" altLang="zh-TW" sz="2600" dirty="0" smtClean="0"/>
          </a:p>
          <a:p>
            <a:pPr algn="ctr"/>
            <a:r>
              <a:rPr lang="en-US" altLang="zh-TW" sz="2600" dirty="0" smtClean="0"/>
              <a:t>1.boxes:</a:t>
            </a:r>
            <a:r>
              <a:rPr lang="zh-TW" altLang="en-US" sz="2600" dirty="0" smtClean="0"/>
              <a:t>框住物件矩形的座標</a:t>
            </a:r>
            <a:endParaRPr lang="en-US" altLang="zh-TW" sz="2600" dirty="0" smtClean="0"/>
          </a:p>
          <a:p>
            <a:pPr algn="ctr"/>
            <a:endParaRPr lang="en-US" altLang="zh-TW" sz="2600" dirty="0" smtClean="0"/>
          </a:p>
          <a:p>
            <a:pPr algn="ctr"/>
            <a:r>
              <a:rPr lang="en-US" altLang="zh-TW" sz="2600" dirty="0" smtClean="0"/>
              <a:t>2.classes:</a:t>
            </a:r>
            <a:r>
              <a:rPr lang="zh-TW" altLang="en-US" sz="2600" dirty="0" smtClean="0"/>
              <a:t>物件的類別</a:t>
            </a:r>
            <a:endParaRPr lang="en-US" altLang="zh-TW" sz="2600" dirty="0" smtClean="0"/>
          </a:p>
          <a:p>
            <a:pPr algn="ctr"/>
            <a:endParaRPr lang="en-US" altLang="zh-TW" sz="2600" dirty="0" smtClean="0"/>
          </a:p>
          <a:p>
            <a:pPr algn="ctr"/>
            <a:r>
              <a:rPr lang="en-US" altLang="zh-TW" sz="2600" dirty="0" smtClean="0"/>
              <a:t>3.scores:</a:t>
            </a:r>
            <a:r>
              <a:rPr lang="zh-TW" altLang="en-US" sz="2600" dirty="0" smtClean="0"/>
              <a:t>分數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信心值</a:t>
            </a:r>
            <a:r>
              <a:rPr lang="en-US" altLang="zh-TW" sz="2600" dirty="0" smtClean="0"/>
              <a:t>)</a:t>
            </a:r>
          </a:p>
          <a:p>
            <a:pPr algn="ctr"/>
            <a:endParaRPr lang="en-US" altLang="zh-TW" sz="2600" dirty="0" smtClean="0"/>
          </a:p>
          <a:p>
            <a:pPr algn="ctr"/>
            <a:r>
              <a:rPr lang="en-US" altLang="zh-TW" sz="2600" dirty="0" smtClean="0"/>
              <a:t>4.</a:t>
            </a:r>
            <a:r>
              <a:rPr lang="en-US" altLang="zh-TW" sz="2600" dirty="0"/>
              <a:t> </a:t>
            </a:r>
            <a:r>
              <a:rPr lang="en-US" altLang="zh-TW" sz="2600" dirty="0" err="1" smtClean="0"/>
              <a:t>category_index</a:t>
            </a:r>
            <a:r>
              <a:rPr lang="en-US" altLang="zh-TW" sz="2600" dirty="0" smtClean="0"/>
              <a:t>:</a:t>
            </a:r>
            <a:r>
              <a:rPr lang="zh-TW" altLang="en-US" sz="2600" dirty="0" smtClean="0"/>
              <a:t>所在類別的索引值</a:t>
            </a:r>
            <a:endParaRPr lang="en-US" altLang="zh-TW" sz="2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55576" y="188640"/>
            <a:ext cx="7772400" cy="7482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 smtClean="0"/>
              <a:t>即時影像物件偵測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5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4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D:\期末專題\流程圖\推薦系統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239001" cy="402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488876" y="332656"/>
            <a:ext cx="7772400" cy="7482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/>
              <a:t>商品推薦系統</a:t>
            </a:r>
          </a:p>
        </p:txBody>
      </p:sp>
    </p:spTree>
    <p:extLst>
      <p:ext uri="{BB962C8B-B14F-4D97-AF65-F5344CB8AC3E}">
        <p14:creationId xmlns:p14="http://schemas.microsoft.com/office/powerpoint/2010/main" val="2600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101</Words>
  <Application>Microsoft Office PowerPoint</Application>
  <PresentationFormat>如螢幕大小 (4:3)</PresentationFormat>
  <Paragraphs>31</Paragraphs>
  <Slides>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Office 佈景主題</vt:lpstr>
      <vt:lpstr>天體</vt:lpstr>
      <vt:lpstr>結帳系統—物件偵測/辨識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</dc:creator>
  <cp:lastModifiedBy>Windows 使用者</cp:lastModifiedBy>
  <cp:revision>13</cp:revision>
  <dcterms:created xsi:type="dcterms:W3CDTF">2018-08-18T04:03:06Z</dcterms:created>
  <dcterms:modified xsi:type="dcterms:W3CDTF">2018-08-19T13:19:23Z</dcterms:modified>
</cp:coreProperties>
</file>