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fc85085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fc85085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50" y="1460050"/>
            <a:ext cx="2614950" cy="262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3025" y="1451740"/>
            <a:ext cx="2642524" cy="2637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7325" y="1443466"/>
            <a:ext cx="2642525" cy="265357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8050" y="354725"/>
            <a:ext cx="25464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3000">
                <a:latin typeface="Montserrat"/>
                <a:ea typeface="Montserrat"/>
                <a:cs typeface="Montserrat"/>
                <a:sym typeface="Montserrat"/>
              </a:rPr>
              <a:t>聊天機器人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