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0D908-12FE-A81A-545F-66BFA547B5CF}" v="29" dt="2024-02-29T05:36:06.794"/>
    <p1510:client id="{207783E1-A890-4980-9169-5BE8E51CF20D}" v="420" dt="2024-02-28T13:58:27.337"/>
    <p1510:client id="{8AC503D6-2EC3-436E-B2C3-A0FCAC45921A}" v="2" dt="2024-02-28T14:00:34.837"/>
    <p1510:client id="{F4FBF94D-159F-FAD5-88A6-50015958B45C}" v="368" dt="2024-02-29T05:48:06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Pitchumani - [CB.EN.U4CSE21602]" userId="S::cb.en.u4cse21602@cb.students.amrita.edu::53f4010f-e2fa-4951-a7a6-af863fba7b3b" providerId="AD" clId="Web-{207783E1-A890-4980-9169-5BE8E51CF20D}"/>
    <pc:docChg chg="addSld modSld addMainMaster delMainMaster">
      <pc:chgData name="Aishwarya Pitchumani - [CB.EN.U4CSE21602]" userId="S::cb.en.u4cse21602@cb.students.amrita.edu::53f4010f-e2fa-4951-a7a6-af863fba7b3b" providerId="AD" clId="Web-{207783E1-A890-4980-9169-5BE8E51CF20D}" dt="2024-02-28T13:58:20.946" v="403" actId="20577"/>
      <pc:docMkLst>
        <pc:docMk/>
      </pc:docMkLst>
      <pc:sldChg chg="addSp delSp modSp mod setBg modClrScheme chgLayout">
        <pc:chgData name="Aishwarya Pitchumani - [CB.EN.U4CSE21602]" userId="S::cb.en.u4cse21602@cb.students.amrita.edu::53f4010f-e2fa-4951-a7a6-af863fba7b3b" providerId="AD" clId="Web-{207783E1-A890-4980-9169-5BE8E51CF20D}" dt="2024-02-28T13:43:33.380" v="246" actId="1076"/>
        <pc:sldMkLst>
          <pc:docMk/>
          <pc:sldMk cId="109857222" sldId="256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42:53.317" v="242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ishwarya Pitchumani - [CB.EN.U4CSE21602]" userId="S::cb.en.u4cse21602@cb.students.amrita.edu::53f4010f-e2fa-4951-a7a6-af863fba7b3b" providerId="AD" clId="Web-{207783E1-A890-4980-9169-5BE8E51CF20D}" dt="2024-02-28T13:43:27.661" v="2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spMkLst>
            <pc:docMk/>
            <pc:sldMk cId="109857222" sldId="256"/>
            <ac:spMk id="9" creationId="{6DA65B90-7B06-4499-91BA-CDDD36132481}"/>
          </ac:spMkLst>
        </pc:spChg>
        <pc:spChg chg="add del">
          <ac:chgData name="Aishwarya Pitchumani - [CB.EN.U4CSE21602]" userId="S::cb.en.u4cse21602@cb.students.amrita.edu::53f4010f-e2fa-4951-a7a6-af863fba7b3b" providerId="AD" clId="Web-{207783E1-A890-4980-9169-5BE8E51CF20D}" dt="2024-02-28T13:39:43.750" v="16"/>
          <ac:spMkLst>
            <pc:docMk/>
            <pc:sldMk cId="109857222" sldId="256"/>
            <ac:spMk id="11" creationId="{9502469D-C562-48E3-ABA2-3CFA55C52684}"/>
          </ac:spMkLst>
        </pc:spChg>
        <pc:spChg chg="add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spMkLst>
            <pc:docMk/>
            <pc:sldMk cId="109857222" sldId="256"/>
            <ac:spMk id="22" creationId="{220FBD20-EC25-4BEE-AD5F-E459FA1E6A47}"/>
          </ac:spMkLst>
        </pc:spChg>
        <pc:spChg chg="add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spMkLst>
            <pc:docMk/>
            <pc:sldMk cId="109857222" sldId="256"/>
            <ac:spMk id="24" creationId="{67F1335F-97CE-4842-9A57-2B6A3F459D82}"/>
          </ac:spMkLst>
        </pc:spChg>
        <pc:graphicFrameChg chg="add mod modGraphic">
          <ac:chgData name="Aishwarya Pitchumani - [CB.EN.U4CSE21602]" userId="S::cb.en.u4cse21602@cb.students.amrita.edu::53f4010f-e2fa-4951-a7a6-af863fba7b3b" providerId="AD" clId="Web-{207783E1-A890-4980-9169-5BE8E51CF20D}" dt="2024-02-28T13:43:33.380" v="246" actId="1076"/>
          <ac:graphicFrameMkLst>
            <pc:docMk/>
            <pc:sldMk cId="109857222" sldId="256"/>
            <ac:graphicFrameMk id="5" creationId="{F7E3DDBC-BF44-8CB7-42D9-585B32AABEFD}"/>
          </ac:graphicFrameMkLst>
        </pc:graphicFrameChg>
        <pc:picChg chg="add del mod ord">
          <ac:chgData name="Aishwarya Pitchumani - [CB.EN.U4CSE21602]" userId="S::cb.en.u4cse21602@cb.students.amrita.edu::53f4010f-e2fa-4951-a7a6-af863fba7b3b" providerId="AD" clId="Web-{207783E1-A890-4980-9169-5BE8E51CF20D}" dt="2024-02-28T13:42:27.972" v="228"/>
          <ac:picMkLst>
            <pc:docMk/>
            <pc:sldMk cId="109857222" sldId="256"/>
            <ac:picMk id="4" creationId="{D393B773-1BBB-434F-3BAF-798275E13427}"/>
          </ac:picMkLst>
        </pc:picChg>
        <pc:cxnChg chg="add del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cxnSpMkLst>
            <pc:docMk/>
            <pc:sldMk cId="109857222" sldId="256"/>
            <ac:cxnSpMk id="13" creationId="{6D4C177C-581F-4CC8-A686-0B6D25DC6A70}"/>
          </ac:cxnSpMkLst>
        </pc:cxnChg>
        <pc:cxnChg chg="add del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cxnSpMkLst>
            <pc:docMk/>
            <pc:sldMk cId="109857222" sldId="256"/>
            <ac:cxnSpMk id="15" creationId="{F3C8C2E5-55C2-48F4-A36A-473F2254C302}"/>
          </ac:cxnSpMkLst>
        </pc:cxnChg>
        <pc:cxnChg chg="add del">
          <ac:chgData name="Aishwarya Pitchumani - [CB.EN.U4CSE21602]" userId="S::cb.en.u4cse21602@cb.students.amrita.edu::53f4010f-e2fa-4951-a7a6-af863fba7b3b" providerId="AD" clId="Web-{207783E1-A890-4980-9169-5BE8E51CF20D}" dt="2024-02-28T13:40:02.079" v="17"/>
          <ac:cxnSpMkLst>
            <pc:docMk/>
            <pc:sldMk cId="109857222" sldId="256"/>
            <ac:cxnSpMk id="17" creationId="{05B8EA5E-9C54-40D2-A319-5533E7D50E3C}"/>
          </ac:cxnSpMkLst>
        </pc:cxn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0:59.874" v="264" actId="20577"/>
        <pc:sldMkLst>
          <pc:docMk/>
          <pc:sldMk cId="2195903326" sldId="257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0:25.045" v="256" actId="20577"/>
          <ac:spMkLst>
            <pc:docMk/>
            <pc:sldMk cId="2195903326" sldId="257"/>
            <ac:spMk id="2" creationId="{D889E630-141A-9F4F-95E3-D8380442C17C}"/>
          </ac:spMkLst>
        </pc:spChg>
        <pc:spChg chg="mod">
          <ac:chgData name="Aishwarya Pitchumani - [CB.EN.U4CSE21602]" userId="S::cb.en.u4cse21602@cb.students.amrita.edu::53f4010f-e2fa-4951-a7a6-af863fba7b3b" providerId="AD" clId="Web-{207783E1-A890-4980-9169-5BE8E51CF20D}" dt="2024-02-28T13:50:59.874" v="264" actId="20577"/>
          <ac:spMkLst>
            <pc:docMk/>
            <pc:sldMk cId="2195903326" sldId="257"/>
            <ac:spMk id="3" creationId="{D8CF773C-EECF-8681-FA71-B97045232EE2}"/>
          </ac:spMkLst>
        </pc:sp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2:34.048" v="298" actId="20577"/>
        <pc:sldMkLst>
          <pc:docMk/>
          <pc:sldMk cId="1332117480" sldId="258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2:01.001" v="270" actId="20577"/>
          <ac:spMkLst>
            <pc:docMk/>
            <pc:sldMk cId="1332117480" sldId="258"/>
            <ac:spMk id="2" creationId="{7DCB9AEA-1227-7860-E39F-25C99BA4F0C1}"/>
          </ac:spMkLst>
        </pc:spChg>
        <pc:spChg chg="mod">
          <ac:chgData name="Aishwarya Pitchumani - [CB.EN.U4CSE21602]" userId="S::cb.en.u4cse21602@cb.students.amrita.edu::53f4010f-e2fa-4951-a7a6-af863fba7b3b" providerId="AD" clId="Web-{207783E1-A890-4980-9169-5BE8E51CF20D}" dt="2024-02-28T13:52:34.048" v="298" actId="20577"/>
          <ac:spMkLst>
            <pc:docMk/>
            <pc:sldMk cId="1332117480" sldId="258"/>
            <ac:spMk id="3" creationId="{DF487530-3E42-1A2D-E2DE-D9E307FD5A13}"/>
          </ac:spMkLst>
        </pc:sp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6:14.475" v="340" actId="20577"/>
        <pc:sldMkLst>
          <pc:docMk/>
          <pc:sldMk cId="1102781665" sldId="259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5:10.848" v="308" actId="20577"/>
          <ac:spMkLst>
            <pc:docMk/>
            <pc:sldMk cId="1102781665" sldId="259"/>
            <ac:spMk id="2" creationId="{39E9D58A-2DCB-443F-A2FB-B1136EF21D77}"/>
          </ac:spMkLst>
        </pc:spChg>
        <pc:spChg chg="mod">
          <ac:chgData name="Aishwarya Pitchumani - [CB.EN.U4CSE21602]" userId="S::cb.en.u4cse21602@cb.students.amrita.edu::53f4010f-e2fa-4951-a7a6-af863fba7b3b" providerId="AD" clId="Web-{207783E1-A890-4980-9169-5BE8E51CF20D}" dt="2024-02-28T13:56:14.475" v="340" actId="20577"/>
          <ac:spMkLst>
            <pc:docMk/>
            <pc:sldMk cId="1102781665" sldId="259"/>
            <ac:spMk id="3" creationId="{0084FA23-F7B5-A937-79A4-E40A7765FE62}"/>
          </ac:spMkLst>
        </pc:sp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7:01.476" v="350" actId="20577"/>
        <pc:sldMkLst>
          <pc:docMk/>
          <pc:sldMk cId="294557089" sldId="260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7:01.476" v="350" actId="20577"/>
          <ac:spMkLst>
            <pc:docMk/>
            <pc:sldMk cId="294557089" sldId="260"/>
            <ac:spMk id="2" creationId="{9048084A-00F8-0894-0F0A-C63BB24C1D33}"/>
          </ac:spMkLst>
        </pc:sp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7:22.258" v="361" actId="20577"/>
        <pc:sldMkLst>
          <pc:docMk/>
          <pc:sldMk cId="956910749" sldId="261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7:22.258" v="361" actId="20577"/>
          <ac:spMkLst>
            <pc:docMk/>
            <pc:sldMk cId="956910749" sldId="261"/>
            <ac:spMk id="2" creationId="{DA2D1C51-F2E7-4077-C3BC-E435B86EE2BD}"/>
          </ac:spMkLst>
        </pc:spChg>
      </pc:sldChg>
      <pc:sldChg chg="modSp new">
        <pc:chgData name="Aishwarya Pitchumani - [CB.EN.U4CSE21602]" userId="S::cb.en.u4cse21602@cb.students.amrita.edu::53f4010f-e2fa-4951-a7a6-af863fba7b3b" providerId="AD" clId="Web-{207783E1-A890-4980-9169-5BE8E51CF20D}" dt="2024-02-28T13:58:20.946" v="403" actId="20577"/>
        <pc:sldMkLst>
          <pc:docMk/>
          <pc:sldMk cId="4019407538" sldId="262"/>
        </pc:sldMkLst>
        <pc:spChg chg="mod">
          <ac:chgData name="Aishwarya Pitchumani - [CB.EN.U4CSE21602]" userId="S::cb.en.u4cse21602@cb.students.amrita.edu::53f4010f-e2fa-4951-a7a6-af863fba7b3b" providerId="AD" clId="Web-{207783E1-A890-4980-9169-5BE8E51CF20D}" dt="2024-02-28T13:58:20.946" v="403" actId="20577"/>
          <ac:spMkLst>
            <pc:docMk/>
            <pc:sldMk cId="4019407538" sldId="262"/>
            <ac:spMk id="2" creationId="{793C020D-B421-BD8D-3CFA-5C8BCE1F72B7}"/>
          </ac:spMkLst>
        </pc:spChg>
      </pc:sldChg>
      <pc:sldMasterChg chg="del delSldLayout">
        <pc:chgData name="Aishwarya Pitchumani - [CB.EN.U4CSE21602]" userId="S::cb.en.u4cse21602@cb.students.amrita.edu::53f4010f-e2fa-4951-a7a6-af863fba7b3b" providerId="AD" clId="Web-{207783E1-A890-4980-9169-5BE8E51CF20D}" dt="2024-02-28T13:38:40.780" v="15"/>
        <pc:sldMasterMkLst>
          <pc:docMk/>
          <pc:sldMasterMk cId="2460954070" sldId="2147483660"/>
        </pc:sldMasterMkLst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ishwarya Pitchumani - [CB.EN.U4CSE21602]" userId="S::cb.en.u4cse21602@cb.students.amrita.edu::53f4010f-e2fa-4951-a7a6-af863fba7b3b" providerId="AD" clId="Web-{207783E1-A890-4980-9169-5BE8E51CF20D}" dt="2024-02-28T13:38:40.780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ishwarya Pitchumani - [CB.EN.U4CSE21602]" userId="S::cb.en.u4cse21602@cb.students.amrita.edu::53f4010f-e2fa-4951-a7a6-af863fba7b3b" providerId="AD" clId="Web-{207783E1-A890-4980-9169-5BE8E51CF20D}" dt="2024-02-28T13:40:02.079" v="17"/>
        <pc:sldMasterMkLst>
          <pc:docMk/>
          <pc:sldMasterMk cId="2657831139" sldId="2147483672"/>
        </pc:sldMasterMkLst>
        <pc:sldLayoutChg chg="add del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3044276397" sldId="2147483673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788794797" sldId="2147483674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624314204" sldId="2147483675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4200964112" sldId="2147483676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3130779631" sldId="2147483677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2738453365" sldId="2147483678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154058970" sldId="2147483679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292104705" sldId="2147483680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4042500683" sldId="2147483681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3447789552" sldId="2147483682"/>
          </pc:sldLayoutMkLst>
        </pc:sldLayoutChg>
        <pc:sldLayoutChg chg="add del replI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2657831139" sldId="2147483672"/>
            <pc:sldLayoutMk cId="1961903754" sldId="2147483683"/>
          </pc:sldLayoutMkLst>
        </pc:sldLayoutChg>
      </pc:sldMasterChg>
      <pc:sldMasterChg chg="add addSldLayout">
        <pc:chgData name="Aishwarya Pitchumani - [CB.EN.U4CSE21602]" userId="S::cb.en.u4cse21602@cb.students.amrita.edu::53f4010f-e2fa-4951-a7a6-af863fba7b3b" providerId="AD" clId="Web-{207783E1-A890-4980-9169-5BE8E51CF20D}" dt="2024-02-28T13:40:02.079" v="17"/>
        <pc:sldMasterMkLst>
          <pc:docMk/>
          <pc:sldMasterMk cId="1681164899" sldId="2147483759"/>
        </pc:sldMasterMkLst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61653977" sldId="2147483748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1148497053" sldId="2147483749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4181959160" sldId="2147483750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2782660798" sldId="2147483751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3632714548" sldId="2147483752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1933470115" sldId="2147483753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3744799015" sldId="2147483754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761522355" sldId="2147483755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3674890196" sldId="2147483756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991635378" sldId="2147483757"/>
          </pc:sldLayoutMkLst>
        </pc:sldLayoutChg>
        <pc:sldLayoutChg chg="add">
          <pc:chgData name="Aishwarya Pitchumani - [CB.EN.U4CSE21602]" userId="S::cb.en.u4cse21602@cb.students.amrita.edu::53f4010f-e2fa-4951-a7a6-af863fba7b3b" providerId="AD" clId="Web-{207783E1-A890-4980-9169-5BE8E51CF20D}" dt="2024-02-28T13:40:02.079" v="17"/>
          <pc:sldLayoutMkLst>
            <pc:docMk/>
            <pc:sldMasterMk cId="1681164899" sldId="2147483759"/>
            <pc:sldLayoutMk cId="2899056534" sldId="2147483758"/>
          </pc:sldLayoutMkLst>
        </pc:sldLayoutChg>
      </pc:sldMasterChg>
    </pc:docChg>
  </pc:docChgLst>
  <pc:docChgLst>
    <pc:chgData name="Aishwarya Pitchumani - [CB.EN.U4CSE21602]" userId="S::cb.en.u4cse21602@cb.students.amrita.edu::53f4010f-e2fa-4951-a7a6-af863fba7b3b" providerId="AD" clId="Web-{0990D908-12FE-A81A-545F-66BFA547B5CF}"/>
    <pc:docChg chg="modSld">
      <pc:chgData name="Aishwarya Pitchumani - [CB.EN.U4CSE21602]" userId="S::cb.en.u4cse21602@cb.students.amrita.edu::53f4010f-e2fa-4951-a7a6-af863fba7b3b" providerId="AD" clId="Web-{0990D908-12FE-A81A-545F-66BFA547B5CF}" dt="2024-02-29T05:36:05.528" v="27"/>
      <pc:docMkLst>
        <pc:docMk/>
      </pc:docMkLst>
      <pc:sldChg chg="addSp delSp modSp mod setBg">
        <pc:chgData name="Aishwarya Pitchumani - [CB.EN.U4CSE21602]" userId="S::cb.en.u4cse21602@cb.students.amrita.edu::53f4010f-e2fa-4951-a7a6-af863fba7b3b" providerId="AD" clId="Web-{0990D908-12FE-A81A-545F-66BFA547B5CF}" dt="2024-02-29T05:36:05.528" v="27"/>
        <pc:sldMkLst>
          <pc:docMk/>
          <pc:sldMk cId="2195903326" sldId="257"/>
        </pc:sldMkLst>
        <pc:spChg chg="mod">
          <ac:chgData name="Aishwarya Pitchumani - [CB.EN.U4CSE21602]" userId="S::cb.en.u4cse21602@cb.students.amrita.edu::53f4010f-e2fa-4951-a7a6-af863fba7b3b" providerId="AD" clId="Web-{0990D908-12FE-A81A-545F-66BFA547B5CF}" dt="2024-02-29T05:36:05.528" v="27"/>
          <ac:spMkLst>
            <pc:docMk/>
            <pc:sldMk cId="2195903326" sldId="257"/>
            <ac:spMk id="2" creationId="{D889E630-141A-9F4F-95E3-D8380442C17C}"/>
          </ac:spMkLst>
        </pc:spChg>
        <pc:spChg chg="add del">
          <ac:chgData name="Aishwarya Pitchumani - [CB.EN.U4CSE21602]" userId="S::cb.en.u4cse21602@cb.students.amrita.edu::53f4010f-e2fa-4951-a7a6-af863fba7b3b" providerId="AD" clId="Web-{0990D908-12FE-A81A-545F-66BFA547B5CF}" dt="2024-02-29T05:36:05.528" v="27"/>
          <ac:spMkLst>
            <pc:docMk/>
            <pc:sldMk cId="2195903326" sldId="257"/>
            <ac:spMk id="3" creationId="{D8CF773C-EECF-8681-FA71-B97045232EE2}"/>
          </ac:spMkLst>
        </pc:spChg>
        <pc:spChg chg="add del">
          <ac:chgData name="Aishwarya Pitchumani - [CB.EN.U4CSE21602]" userId="S::cb.en.u4cse21602@cb.students.amrita.edu::53f4010f-e2fa-4951-a7a6-af863fba7b3b" providerId="AD" clId="Web-{0990D908-12FE-A81A-545F-66BFA547B5CF}" dt="2024-02-29T05:32:17.350" v="1"/>
          <ac:spMkLst>
            <pc:docMk/>
            <pc:sldMk cId="2195903326" sldId="257"/>
            <ac:spMk id="9" creationId="{F90E1A7D-E37F-4622-979D-188B4349CFE8}"/>
          </ac:spMkLst>
        </pc:spChg>
        <pc:spChg chg="add del">
          <ac:chgData name="Aishwarya Pitchumani - [CB.EN.U4CSE21602]" userId="S::cb.en.u4cse21602@cb.students.amrita.edu::53f4010f-e2fa-4951-a7a6-af863fba7b3b" providerId="AD" clId="Web-{0990D908-12FE-A81A-545F-66BFA547B5CF}" dt="2024-02-29T05:36:05.528" v="27"/>
          <ac:spMkLst>
            <pc:docMk/>
            <pc:sldMk cId="2195903326" sldId="257"/>
            <ac:spMk id="11" creationId="{5905AACD-5279-4270-B933-D48329B24471}"/>
          </ac:spMkLst>
        </pc:spChg>
        <pc:spChg chg="add del mod">
          <ac:chgData name="Aishwarya Pitchumani - [CB.EN.U4CSE21602]" userId="S::cb.en.u4cse21602@cb.students.amrita.edu::53f4010f-e2fa-4951-a7a6-af863fba7b3b" providerId="AD" clId="Web-{0990D908-12FE-A81A-545F-66BFA547B5CF}" dt="2024-02-29T05:36:05.528" v="27"/>
          <ac:spMkLst>
            <pc:docMk/>
            <pc:sldMk cId="2195903326" sldId="257"/>
            <ac:spMk id="13" creationId="{D8CF773C-EECF-8681-FA71-B97045232EE2}"/>
          </ac:spMkLst>
        </pc:spChg>
        <pc:graphicFrameChg chg="add del">
          <ac:chgData name="Aishwarya Pitchumani - [CB.EN.U4CSE21602]" userId="S::cb.en.u4cse21602@cb.students.amrita.edu::53f4010f-e2fa-4951-a7a6-af863fba7b3b" providerId="AD" clId="Web-{0990D908-12FE-A81A-545F-66BFA547B5CF}" dt="2024-02-29T05:32:17.350" v="1"/>
          <ac:graphicFrameMkLst>
            <pc:docMk/>
            <pc:sldMk cId="2195903326" sldId="257"/>
            <ac:graphicFrameMk id="5" creationId="{EA20CF92-C570-C24D-659B-C172809CC3E0}"/>
          </ac:graphicFrameMkLst>
        </pc:graphicFrameChg>
        <pc:picChg chg="add del">
          <ac:chgData name="Aishwarya Pitchumani - [CB.EN.U4CSE21602]" userId="S::cb.en.u4cse21602@cb.students.amrita.edu::53f4010f-e2fa-4951-a7a6-af863fba7b3b" providerId="AD" clId="Web-{0990D908-12FE-A81A-545F-66BFA547B5CF}" dt="2024-02-29T05:36:05.528" v="27"/>
          <ac:picMkLst>
            <pc:docMk/>
            <pc:sldMk cId="2195903326" sldId="257"/>
            <ac:picMk id="12" creationId="{BB14AC4D-0A93-2880-9F45-01C136F835AC}"/>
          </ac:picMkLst>
        </pc:picChg>
      </pc:sldChg>
    </pc:docChg>
  </pc:docChgLst>
  <pc:docChgLst>
    <pc:chgData clId="Web-{207783E1-A890-4980-9169-5BE8E51CF20D}"/>
    <pc:docChg chg="modSld">
      <pc:chgData name="" userId="" providerId="" clId="Web-{207783E1-A890-4980-9169-5BE8E51CF20D}" dt="2024-02-28T13:38:07.170" v="0" actId="20577"/>
      <pc:docMkLst>
        <pc:docMk/>
      </pc:docMkLst>
      <pc:sldChg chg="modSp">
        <pc:chgData name="" userId="" providerId="" clId="Web-{207783E1-A890-4980-9169-5BE8E51CF20D}" dt="2024-02-28T13:38:07.170" v="0" actId="20577"/>
        <pc:sldMkLst>
          <pc:docMk/>
          <pc:sldMk cId="109857222" sldId="256"/>
        </pc:sldMkLst>
        <pc:spChg chg="mod">
          <ac:chgData name="" userId="" providerId="" clId="Web-{207783E1-A890-4980-9169-5BE8E51CF20D}" dt="2024-02-28T13:38:07.170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uest User" userId="S::urn:spo:anon#0ed3d2e98d7af650c0e149e1252008fc33df17d19e234e66d52d94294a4804eb::" providerId="AD" clId="Web-{F4FBF94D-159F-FAD5-88A6-50015958B45C}"/>
    <pc:docChg chg="addSld modSld">
      <pc:chgData name="Guest User" userId="S::urn:spo:anon#0ed3d2e98d7af650c0e149e1252008fc33df17d19e234e66d52d94294a4804eb::" providerId="AD" clId="Web-{F4FBF94D-159F-FAD5-88A6-50015958B45C}" dt="2024-02-29T05:48:06.527" v="389" actId="20577"/>
      <pc:docMkLst>
        <pc:docMk/>
      </pc:docMkLst>
      <pc:sldChg chg="modSp">
        <pc:chgData name="Guest User" userId="S::urn:spo:anon#0ed3d2e98d7af650c0e149e1252008fc33df17d19e234e66d52d94294a4804eb::" providerId="AD" clId="Web-{F4FBF94D-159F-FAD5-88A6-50015958B45C}" dt="2024-02-29T04:47:20.730" v="3" actId="20577"/>
        <pc:sldMkLst>
          <pc:docMk/>
          <pc:sldMk cId="2195903326" sldId="257"/>
        </pc:sldMkLst>
        <pc:spChg chg="mod">
          <ac:chgData name="Guest User" userId="S::urn:spo:anon#0ed3d2e98d7af650c0e149e1252008fc33df17d19e234e66d52d94294a4804eb::" providerId="AD" clId="Web-{F4FBF94D-159F-FAD5-88A6-50015958B45C}" dt="2024-02-29T04:47:20.730" v="3" actId="20577"/>
          <ac:spMkLst>
            <pc:docMk/>
            <pc:sldMk cId="2195903326" sldId="257"/>
            <ac:spMk id="3" creationId="{D8CF773C-EECF-8681-FA71-B97045232EE2}"/>
          </ac:spMkLst>
        </pc:spChg>
      </pc:sldChg>
      <pc:sldChg chg="modSp">
        <pc:chgData name="Guest User" userId="S::urn:spo:anon#0ed3d2e98d7af650c0e149e1252008fc33df17d19e234e66d52d94294a4804eb::" providerId="AD" clId="Web-{F4FBF94D-159F-FAD5-88A6-50015958B45C}" dt="2024-02-29T04:57:10.172" v="128" actId="20577"/>
        <pc:sldMkLst>
          <pc:docMk/>
          <pc:sldMk cId="294557089" sldId="260"/>
        </pc:sldMkLst>
        <pc:spChg chg="mod">
          <ac:chgData name="Guest User" userId="S::urn:spo:anon#0ed3d2e98d7af650c0e149e1252008fc33df17d19e234e66d52d94294a4804eb::" providerId="AD" clId="Web-{F4FBF94D-159F-FAD5-88A6-50015958B45C}" dt="2024-02-29T04:57:10.172" v="128" actId="20577"/>
          <ac:spMkLst>
            <pc:docMk/>
            <pc:sldMk cId="294557089" sldId="260"/>
            <ac:spMk id="3" creationId="{083AFF7A-3E74-C7C3-99A3-273AF912840F}"/>
          </ac:spMkLst>
        </pc:spChg>
      </pc:sldChg>
      <pc:sldChg chg="modSp">
        <pc:chgData name="Guest User" userId="S::urn:spo:anon#0ed3d2e98d7af650c0e149e1252008fc33df17d19e234e66d52d94294a4804eb::" providerId="AD" clId="Web-{F4FBF94D-159F-FAD5-88A6-50015958B45C}" dt="2024-02-29T05:23:03.825" v="364" actId="20577"/>
        <pc:sldMkLst>
          <pc:docMk/>
          <pc:sldMk cId="956910749" sldId="261"/>
        </pc:sldMkLst>
        <pc:spChg chg="mod">
          <ac:chgData name="Guest User" userId="S::urn:spo:anon#0ed3d2e98d7af650c0e149e1252008fc33df17d19e234e66d52d94294a4804eb::" providerId="AD" clId="Web-{F4FBF94D-159F-FAD5-88A6-50015958B45C}" dt="2024-02-29T05:23:03.825" v="364" actId="20577"/>
          <ac:spMkLst>
            <pc:docMk/>
            <pc:sldMk cId="956910749" sldId="261"/>
            <ac:spMk id="3" creationId="{7B5C9C83-69FB-EAB7-9343-E55B8E310032}"/>
          </ac:spMkLst>
        </pc:spChg>
      </pc:sldChg>
      <pc:sldChg chg="modSp">
        <pc:chgData name="Guest User" userId="S::urn:spo:anon#0ed3d2e98d7af650c0e149e1252008fc33df17d19e234e66d52d94294a4804eb::" providerId="AD" clId="Web-{F4FBF94D-159F-FAD5-88A6-50015958B45C}" dt="2024-02-29T05:23:35.310" v="365" actId="1076"/>
        <pc:sldMkLst>
          <pc:docMk/>
          <pc:sldMk cId="4019407538" sldId="262"/>
        </pc:sldMkLst>
        <pc:spChg chg="mod">
          <ac:chgData name="Guest User" userId="S::urn:spo:anon#0ed3d2e98d7af650c0e149e1252008fc33df17d19e234e66d52d94294a4804eb::" providerId="AD" clId="Web-{F4FBF94D-159F-FAD5-88A6-50015958B45C}" dt="2024-02-29T05:04:36.097" v="162" actId="1076"/>
          <ac:spMkLst>
            <pc:docMk/>
            <pc:sldMk cId="4019407538" sldId="262"/>
            <ac:spMk id="2" creationId="{793C020D-B421-BD8D-3CFA-5C8BCE1F72B7}"/>
          </ac:spMkLst>
        </pc:spChg>
        <pc:spChg chg="mod">
          <ac:chgData name="Guest User" userId="S::urn:spo:anon#0ed3d2e98d7af650c0e149e1252008fc33df17d19e234e66d52d94294a4804eb::" providerId="AD" clId="Web-{F4FBF94D-159F-FAD5-88A6-50015958B45C}" dt="2024-02-29T05:23:35.310" v="365" actId="1076"/>
          <ac:spMkLst>
            <pc:docMk/>
            <pc:sldMk cId="4019407538" sldId="262"/>
            <ac:spMk id="3" creationId="{9DE6F4D3-CC3E-A0A0-7777-A29EC3C13D9B}"/>
          </ac:spMkLst>
        </pc:spChg>
      </pc:sldChg>
      <pc:sldChg chg="delSp modSp new">
        <pc:chgData name="Guest User" userId="S::urn:spo:anon#0ed3d2e98d7af650c0e149e1252008fc33df17d19e234e66d52d94294a4804eb::" providerId="AD" clId="Web-{F4FBF94D-159F-FAD5-88A6-50015958B45C}" dt="2024-02-29T05:23:41.826" v="366" actId="1076"/>
        <pc:sldMkLst>
          <pc:docMk/>
          <pc:sldMk cId="303522076" sldId="263"/>
        </pc:sldMkLst>
        <pc:spChg chg="del mod">
          <ac:chgData name="Guest User" userId="S::urn:spo:anon#0ed3d2e98d7af650c0e149e1252008fc33df17d19e234e66d52d94294a4804eb::" providerId="AD" clId="Web-{F4FBF94D-159F-FAD5-88A6-50015958B45C}" dt="2024-02-29T05:05:19.520" v="167"/>
          <ac:spMkLst>
            <pc:docMk/>
            <pc:sldMk cId="303522076" sldId="263"/>
            <ac:spMk id="2" creationId="{1CD1A614-7EBF-FA6C-AA43-32712D76BE52}"/>
          </ac:spMkLst>
        </pc:spChg>
        <pc:spChg chg="mod">
          <ac:chgData name="Guest User" userId="S::urn:spo:anon#0ed3d2e98d7af650c0e149e1252008fc33df17d19e234e66d52d94294a4804eb::" providerId="AD" clId="Web-{F4FBF94D-159F-FAD5-88A6-50015958B45C}" dt="2024-02-29T05:23:41.826" v="366" actId="1076"/>
          <ac:spMkLst>
            <pc:docMk/>
            <pc:sldMk cId="303522076" sldId="263"/>
            <ac:spMk id="3" creationId="{075F53CB-319B-B446-703F-C517AD3532B7}"/>
          </ac:spMkLst>
        </pc:spChg>
      </pc:sldChg>
      <pc:sldChg chg="delSp modSp new">
        <pc:chgData name="Guest User" userId="S::urn:spo:anon#0ed3d2e98d7af650c0e149e1252008fc33df17d19e234e66d52d94294a4804eb::" providerId="AD" clId="Web-{F4FBF94D-159F-FAD5-88A6-50015958B45C}" dt="2024-02-29T05:23:49.076" v="367" actId="1076"/>
        <pc:sldMkLst>
          <pc:docMk/>
          <pc:sldMk cId="1335587664" sldId="264"/>
        </pc:sldMkLst>
        <pc:spChg chg="del">
          <ac:chgData name="Guest User" userId="S::urn:spo:anon#0ed3d2e98d7af650c0e149e1252008fc33df17d19e234e66d52d94294a4804eb::" providerId="AD" clId="Web-{F4FBF94D-159F-FAD5-88A6-50015958B45C}" dt="2024-02-29T05:07:00.583" v="185"/>
          <ac:spMkLst>
            <pc:docMk/>
            <pc:sldMk cId="1335587664" sldId="264"/>
            <ac:spMk id="2" creationId="{7A0D315D-236B-B07B-76DC-31C0A226ABB8}"/>
          </ac:spMkLst>
        </pc:spChg>
        <pc:spChg chg="mod">
          <ac:chgData name="Guest User" userId="S::urn:spo:anon#0ed3d2e98d7af650c0e149e1252008fc33df17d19e234e66d52d94294a4804eb::" providerId="AD" clId="Web-{F4FBF94D-159F-FAD5-88A6-50015958B45C}" dt="2024-02-29T05:23:49.076" v="367" actId="1076"/>
          <ac:spMkLst>
            <pc:docMk/>
            <pc:sldMk cId="1335587664" sldId="264"/>
            <ac:spMk id="3" creationId="{485E9C89-1EEA-D87C-9F42-DFD03ADE66C3}"/>
          </ac:spMkLst>
        </pc:spChg>
      </pc:sldChg>
      <pc:sldChg chg="delSp modSp new">
        <pc:chgData name="Guest User" userId="S::urn:spo:anon#0ed3d2e98d7af650c0e149e1252008fc33df17d19e234e66d52d94294a4804eb::" providerId="AD" clId="Web-{F4FBF94D-159F-FAD5-88A6-50015958B45C}" dt="2024-02-29T05:48:06.527" v="389" actId="20577"/>
        <pc:sldMkLst>
          <pc:docMk/>
          <pc:sldMk cId="506031070" sldId="265"/>
        </pc:sldMkLst>
        <pc:spChg chg="del">
          <ac:chgData name="Guest User" userId="S::urn:spo:anon#0ed3d2e98d7af650c0e149e1252008fc33df17d19e234e66d52d94294a4804eb::" providerId="AD" clId="Web-{F4FBF94D-159F-FAD5-88A6-50015958B45C}" dt="2024-02-29T05:46:46.526" v="369"/>
          <ac:spMkLst>
            <pc:docMk/>
            <pc:sldMk cId="506031070" sldId="265"/>
            <ac:spMk id="2" creationId="{33AB1085-015B-8C9C-FEDA-BDE31323804E}"/>
          </ac:spMkLst>
        </pc:spChg>
        <pc:spChg chg="mod">
          <ac:chgData name="Guest User" userId="S::urn:spo:anon#0ed3d2e98d7af650c0e149e1252008fc33df17d19e234e66d52d94294a4804eb::" providerId="AD" clId="Web-{F4FBF94D-159F-FAD5-88A6-50015958B45C}" dt="2024-02-29T05:48:06.527" v="389" actId="20577"/>
          <ac:spMkLst>
            <pc:docMk/>
            <pc:sldMk cId="506031070" sldId="265"/>
            <ac:spMk id="3" creationId="{4FADBCC1-7FAC-13CF-24E1-E63C0D8DF5E8}"/>
          </ac:spMkLst>
        </pc:spChg>
      </pc:sldChg>
    </pc:docChg>
  </pc:docChgLst>
  <pc:docChgLst>
    <pc:chgData name="Guest User" userId="S::urn:spo:anon#0ed3d2e98d7af650c0e149e1252008fc33df17d19e234e66d52d94294a4804eb::" providerId="AD" clId="Web-{8AC503D6-2EC3-436E-B2C3-A0FCAC45921A}"/>
    <pc:docChg chg="modSld">
      <pc:chgData name="Guest User" userId="S::urn:spo:anon#0ed3d2e98d7af650c0e149e1252008fc33df17d19e234e66d52d94294a4804eb::" providerId="AD" clId="Web-{8AC503D6-2EC3-436E-B2C3-A0FCAC45921A}" dt="2024-02-28T14:00:34.837" v="1" actId="20577"/>
      <pc:docMkLst>
        <pc:docMk/>
      </pc:docMkLst>
      <pc:sldChg chg="modSp">
        <pc:chgData name="Guest User" userId="S::urn:spo:anon#0ed3d2e98d7af650c0e149e1252008fc33df17d19e234e66d52d94294a4804eb::" providerId="AD" clId="Web-{8AC503D6-2EC3-436E-B2C3-A0FCAC45921A}" dt="2024-02-28T14:00:34.837" v="1" actId="20577"/>
        <pc:sldMkLst>
          <pc:docMk/>
          <pc:sldMk cId="1102781665" sldId="259"/>
        </pc:sldMkLst>
        <pc:spChg chg="mod">
          <ac:chgData name="Guest User" userId="S::urn:spo:anon#0ed3d2e98d7af650c0e149e1252008fc33df17d19e234e66d52d94294a4804eb::" providerId="AD" clId="Web-{8AC503D6-2EC3-436E-B2C3-A0FCAC45921A}" dt="2024-02-28T14:00:34.837" v="1" actId="20577"/>
          <ac:spMkLst>
            <pc:docMk/>
            <pc:sldMk cId="1102781665" sldId="259"/>
            <ac:spMk id="3" creationId="{0084FA23-F7B5-A937-79A4-E40A7765FE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leo-ueno/people-detection-o4rdr/dataset/" TargetMode="External"/><Relationship Id="rId2" Type="http://schemas.openxmlformats.org/officeDocument/2006/relationships/hyperlink" Target="https://www.pexels.com/search/videos/people%20wal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oryblocks.com/all-video/search/person-leavingro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756747_Real-Time_Human_Detection_and_Counting_System_Using_Deep_Learning_Computer_Vision_Techniques" TargetMode="External"/><Relationship Id="rId2" Type="http://schemas.openxmlformats.org/officeDocument/2006/relationships/hyperlink" Target="https://ieeexplore.ieee.org/document/93919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1/11/build-face-recognition-attendance-system-using-pyth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5721" y="1600200"/>
            <a:ext cx="6438645" cy="24003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400">
                <a:cs typeface="Calibri Light"/>
              </a:rPr>
              <a:t>People Monitoring and Entry/Exit Time Tracker</a:t>
            </a:r>
            <a:endParaRPr lang="en-US" sz="4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E3DDBC-BF44-8CB7-42D9-585B32AAB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94817"/>
              </p:ext>
            </p:extLst>
          </p:nvPr>
        </p:nvGraphicFramePr>
        <p:xfrm>
          <a:off x="2011680" y="4322551"/>
          <a:ext cx="8168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50">
                  <a:extLst>
                    <a:ext uri="{9D8B030D-6E8A-4147-A177-3AD203B41FA5}">
                      <a16:colId xmlns:a16="http://schemas.microsoft.com/office/drawing/2014/main" val="3484168809"/>
                    </a:ext>
                  </a:extLst>
                </a:gridCol>
                <a:gridCol w="3793434">
                  <a:extLst>
                    <a:ext uri="{9D8B030D-6E8A-4147-A177-3AD203B41FA5}">
                      <a16:colId xmlns:a16="http://schemas.microsoft.com/office/drawing/2014/main" val="95972005"/>
                    </a:ext>
                  </a:extLst>
                </a:gridCol>
                <a:gridCol w="3447550">
                  <a:extLst>
                    <a:ext uri="{9D8B030D-6E8A-4147-A177-3AD203B41FA5}">
                      <a16:colId xmlns:a16="http://schemas.microsoft.com/office/drawing/2014/main" val="292772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Aishwarya </a:t>
                      </a:r>
                      <a:r>
                        <a:rPr lang="en-US" err="1"/>
                        <a:t>Pitchumani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CB.EN.U4CSE21602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Kakollu</a:t>
                      </a:r>
                      <a:r>
                        <a:rPr lang="en-US"/>
                        <a:t> Kusuma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CB.EN.U4CSE21628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Rayabaram</a:t>
                      </a:r>
                      <a:r>
                        <a:rPr lang="en-US"/>
                        <a:t> Sai Hasanthi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CB.EN.U4CSE21651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Yakkala</a:t>
                      </a:r>
                      <a:r>
                        <a:rPr lang="en-US"/>
                        <a:t> Sai Supraja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CB.EN.U4CSE21369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1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BCC1-7FAC-13CF-24E1-E63C0D8D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62" y="294409"/>
            <a:ext cx="11716623" cy="6234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Screenshot of output</a:t>
            </a:r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03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630-141A-9F4F-95E3-D8380442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err="1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773C-EECF-8681-FA71-B9704523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In today's dynamic indoor environments, effective crowd management and resource allocation are essential for safety, efficiency, and user experience. </a:t>
            </a:r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The "People Counting and Entry/Exit Time Tracker" project aims to address these challenges by providing real-time insights into occupancy levels, entry/exit patterns, and security measures. </a:t>
            </a:r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By leveraging advanced video processing techniques, this project enables proactive decision-making, optimized resource allocation, and enhanced security, ultimately leading to safer and more efficient indoor spaces.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959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9AEA-1227-7860-E39F-25C99BA4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7530-3E42-1A2D-E2DE-D9E307FD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lr>
                <a:prstClr val="black"/>
              </a:buClr>
              <a:buAutoNum type="arabicPeriod"/>
            </a:pPr>
            <a:r>
              <a:rPr lang="en-US">
                <a:ea typeface="+mn-lt"/>
                <a:cs typeface="+mn-lt"/>
              </a:rPr>
              <a:t>How do we accurately count individuals within varying lighting conditions and crowd densities?</a:t>
            </a:r>
            <a:endParaRPr lang="en-US"/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US">
                <a:ea typeface="+mn-lt"/>
                <a:cs typeface="+mn-lt"/>
              </a:rPr>
              <a:t>Can we reliably distinguish between entries and exits in real-time?</a:t>
            </a:r>
            <a:endParaRPr lang="en-US"/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US">
                <a:ea typeface="+mn-lt"/>
                <a:cs typeface="+mn-lt"/>
              </a:rPr>
              <a:t>How do we address privacy concerns related to video footage capture and analysis?</a:t>
            </a:r>
            <a:endParaRPr lang="en-US"/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US">
                <a:ea typeface="+mn-lt"/>
                <a:cs typeface="+mn-lt"/>
              </a:rPr>
              <a:t>What methods can mitigate issues like occlusions and overlapping individuals in crowded areas?</a:t>
            </a:r>
            <a:endParaRPr lang="en-US"/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US">
                <a:ea typeface="+mn-lt"/>
                <a:cs typeface="+mn-lt"/>
              </a:rPr>
              <a:t>How can we optimize computational resources for real-time analysis of large video datasets?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D58A-2DCB-443F-A2FB-B1136EF2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FA23-F7B5-A937-79A4-E40A7765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Given a video dataset. The aim of the project is to perform the following:</a:t>
            </a:r>
          </a:p>
          <a:p>
            <a:pPr marL="800100" lvl="1" indent="-342900">
              <a:buClr>
                <a:srgbClr val="000000"/>
              </a:buClr>
              <a:buAutoNum type="alphaLcPeriod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People Monitoring: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Design and develop an algorithm to accurately count the number of people present in indoor environments and track their movements.</a:t>
            </a:r>
            <a:endParaRPr lang="en-US" sz="2400"/>
          </a:p>
          <a:p>
            <a:pPr marL="800100" lvl="1" indent="-342900">
              <a:buClr>
                <a:srgbClr val="000000"/>
              </a:buClr>
              <a:buAutoNum type="alphaLcPeriod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Entry/Exit Time Tracking: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Design and develop an algorithm to detect and track the entry and exit times of individuals within the monitored indoor environment.</a:t>
            </a:r>
            <a:endParaRPr lang="en-US" sz="2400"/>
          </a:p>
          <a:p>
            <a:pPr>
              <a:buClr>
                <a:srgbClr val="000000"/>
              </a:buClr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027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84A-00F8-0894-0F0A-C63BB24C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FF7A-3E74-C7C3-99A3-273AF912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Planning to collect samples from classroom by Integrating the external camera to the system.</a:t>
            </a:r>
          </a:p>
          <a:p>
            <a:pPr>
              <a:buClr>
                <a:srgbClr val="000000"/>
              </a:buClr>
            </a:pPr>
            <a:r>
              <a:rPr lang="en-US"/>
              <a:t>For now, the input videos are taken from some of these websites and made a sample dataset from it : </a:t>
            </a:r>
          </a:p>
          <a:p>
            <a:pPr>
              <a:buClr>
                <a:srgbClr val="000000"/>
              </a:buClr>
            </a:pPr>
            <a:r>
              <a:rPr lang="en-US">
                <a:ea typeface="+mn-lt"/>
                <a:cs typeface="+mn-lt"/>
                <a:hlinkClick r:id="rId2"/>
              </a:rPr>
              <a:t>https://www.pexels.com/search/videos/people%20walking/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>
                <a:ea typeface="+mn-lt"/>
                <a:cs typeface="+mn-lt"/>
                <a:hlinkClick r:id="rId3"/>
              </a:rPr>
              <a:t>https://universe.roboflow.com/leo-ueno/people-detection-o4rdr/dataset/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>
                <a:ea typeface="+mn-lt"/>
                <a:cs typeface="+mn-lt"/>
                <a:hlinkClick r:id="rId4"/>
              </a:rPr>
              <a:t>https://www.storyblocks.com/all-video/search/person-leavingroom</a:t>
            </a:r>
            <a:endParaRPr lang="en-US"/>
          </a:p>
          <a:p>
            <a:pPr>
              <a:buClr>
                <a:srgbClr val="000000"/>
              </a:buClr>
            </a:pPr>
            <a:endParaRPr lang="en-US" sz="1500"/>
          </a:p>
          <a:p>
            <a:pPr>
              <a:buClr>
                <a:srgbClr val="00000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1C51-F2E7-4077-C3BC-E435B86E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LIterature</a:t>
            </a:r>
            <a:r>
              <a:rPr lang="en-US"/>
              <a:t>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9C83-69FB-EAB7-9343-E55B8E3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333333"/>
                </a:solidFill>
              </a:rPr>
              <a:t>We </a:t>
            </a:r>
            <a:r>
              <a:rPr lang="en-US" sz="2400" b="1" err="1">
                <a:solidFill>
                  <a:srgbClr val="333333"/>
                </a:solidFill>
              </a:rPr>
              <a:t>refered</a:t>
            </a:r>
            <a:r>
              <a:rPr lang="en-US" sz="2400" b="1">
                <a:solidFill>
                  <a:srgbClr val="333333"/>
                </a:solidFill>
              </a:rPr>
              <a:t> some of these research papers for better understanding of our project :</a:t>
            </a:r>
          </a:p>
          <a:p>
            <a:pPr>
              <a:buClr>
                <a:srgbClr val="000000"/>
              </a:buClr>
            </a:pPr>
            <a:r>
              <a:rPr lang="en-US" sz="1800">
                <a:solidFill>
                  <a:srgbClr val="333333"/>
                </a:solidFill>
                <a:latin typeface="Grandview"/>
              </a:rPr>
              <a:t>People Detecting and Counting System</a:t>
            </a:r>
            <a:r>
              <a:rPr lang="en-US" sz="1800" b="1">
                <a:solidFill>
                  <a:srgbClr val="333333"/>
                </a:solidFill>
                <a:latin typeface="Grandview"/>
              </a:rPr>
              <a:t> - </a:t>
            </a:r>
            <a:r>
              <a:rPr lang="en-US" sz="1800">
                <a:solidFill>
                  <a:srgbClr val="333333"/>
                </a:solidFill>
                <a:latin typeface="Grandview"/>
                <a:ea typeface="+mn-lt"/>
                <a:cs typeface="+mn-lt"/>
                <a:hlinkClick r:id="rId2"/>
              </a:rPr>
              <a:t>https://ieeexplore.ieee.org/document/9391951</a:t>
            </a:r>
            <a:endParaRPr lang="en-US" sz="1800">
              <a:latin typeface="Grandview"/>
            </a:endParaRPr>
          </a:p>
          <a:p>
            <a:pPr>
              <a:buClr>
                <a:srgbClr val="000000"/>
              </a:buClr>
            </a:pPr>
            <a:r>
              <a:rPr lang="en-US" sz="1800">
                <a:solidFill>
                  <a:srgbClr val="111111"/>
                </a:solidFill>
                <a:latin typeface="Grandview"/>
              </a:rPr>
              <a:t>Real-Time Human Detection and Counting System Using Deep Learning Computer Vision Techniques -</a:t>
            </a:r>
            <a:r>
              <a:rPr lang="en-US" sz="1800">
                <a:solidFill>
                  <a:srgbClr val="111111"/>
                </a:solidFill>
                <a:latin typeface="Grandview"/>
                <a:ea typeface="+mn-lt"/>
                <a:cs typeface="+mn-lt"/>
              </a:rPr>
              <a:t> </a:t>
            </a:r>
            <a:r>
              <a:rPr lang="en-US" sz="1800">
                <a:solidFill>
                  <a:srgbClr val="111111"/>
                </a:solidFill>
                <a:latin typeface="Grandview"/>
                <a:ea typeface="+mn-lt"/>
                <a:cs typeface="+mn-lt"/>
                <a:hlinkClick r:id="rId3"/>
              </a:rPr>
              <a:t>https://www.researchgate.net/publication/371756747_Real-Time_Human_Detection_and_Counting_System_Using_Deep_Learning_Computer_Vision_Techniques</a:t>
            </a:r>
            <a:endParaRPr lang="en-US" sz="1800">
              <a:solidFill>
                <a:srgbClr val="111111"/>
              </a:solidFill>
              <a:latin typeface="Grandview"/>
            </a:endParaRPr>
          </a:p>
          <a:p>
            <a:pPr>
              <a:buClr>
                <a:srgbClr val="000000"/>
              </a:buClr>
            </a:pPr>
            <a:r>
              <a:rPr lang="en-US" sz="1800">
                <a:solidFill>
                  <a:srgbClr val="383838"/>
                </a:solidFill>
                <a:latin typeface="Grandview"/>
              </a:rPr>
              <a:t>Face Recognition Attendance System Using Python</a:t>
            </a:r>
            <a:r>
              <a:rPr lang="en-US" sz="1800" b="1">
                <a:solidFill>
                  <a:srgbClr val="383838"/>
                </a:solidFill>
                <a:latin typeface="Grandview"/>
              </a:rPr>
              <a:t> - </a:t>
            </a:r>
            <a:r>
              <a:rPr lang="en-US" sz="1800">
                <a:solidFill>
                  <a:srgbClr val="383838"/>
                </a:solidFill>
                <a:latin typeface="Grandview"/>
                <a:ea typeface="+mn-lt"/>
                <a:cs typeface="+mn-lt"/>
                <a:hlinkClick r:id="rId4"/>
              </a:rPr>
              <a:t>https://www.analyticsvidhya.com/blog/2021/11/build-face-recognition-attendance-system-using-python/</a:t>
            </a:r>
            <a:endParaRPr lang="en-US" sz="1800">
              <a:solidFill>
                <a:srgbClr val="111111"/>
              </a:solidFill>
              <a:latin typeface="Grandview"/>
            </a:endParaRPr>
          </a:p>
          <a:p>
            <a:pPr>
              <a:buClr>
                <a:srgbClr val="000000"/>
              </a:buClr>
            </a:pPr>
            <a:endParaRPr lang="en-US">
              <a:solidFill>
                <a:srgbClr val="383838"/>
              </a:solidFill>
            </a:endParaRPr>
          </a:p>
          <a:p>
            <a:pPr>
              <a:buClr>
                <a:srgbClr val="000000"/>
              </a:buClr>
            </a:pPr>
            <a:endParaRPr lang="en-US" sz="1800">
              <a:solidFill>
                <a:srgbClr val="111111"/>
              </a:solidFill>
            </a:endParaRPr>
          </a:p>
          <a:p>
            <a:pPr marL="0" indent="0">
              <a:buClr>
                <a:prstClr val="black"/>
              </a:buClr>
              <a:buNone/>
            </a:pPr>
            <a:endParaRPr lang="en-US">
              <a:solidFill>
                <a:srgbClr val="111111"/>
              </a:solidFill>
            </a:endParaRPr>
          </a:p>
          <a:p>
            <a:pPr>
              <a:buClr>
                <a:srgbClr val="000000"/>
              </a:buClr>
            </a:pPr>
            <a:endParaRPr lang="en-US" sz="2400">
              <a:solidFill>
                <a:srgbClr val="333333"/>
              </a:solidFill>
            </a:endParaRPr>
          </a:p>
          <a:p>
            <a:pPr>
              <a:buClr>
                <a:srgbClr val="000000"/>
              </a:buClr>
            </a:pPr>
            <a:endParaRPr lang="en-US" sz="2400">
              <a:solidFill>
                <a:srgbClr val="333333"/>
              </a:solidFill>
            </a:endParaRPr>
          </a:p>
          <a:p>
            <a:pPr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1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20D-B421-BD8D-3CFA-5C8BCE1F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" y="-85436"/>
            <a:ext cx="4032775" cy="916144"/>
          </a:xfrm>
        </p:spPr>
        <p:txBody>
          <a:bodyPr>
            <a:normAutofit fontScale="90000"/>
          </a:bodyPr>
          <a:lstStyle/>
          <a:p>
            <a:r>
              <a:rPr lang="en-US"/>
              <a:t>Plan of work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F4D3-CC3E-A0A0-7777-A29EC3C1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05" y="1144575"/>
            <a:ext cx="10713218" cy="53605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b="1"/>
              <a:t>Planning and Design</a:t>
            </a:r>
            <a:endParaRPr lang="en-US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Scope Definition:</a:t>
            </a:r>
            <a:endParaRPr lang="en-US" sz="1800">
              <a:ea typeface="+mn-lt"/>
              <a:cs typeface="+mn-lt"/>
            </a:endParaRPr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Objective: Develop a real-time people monitoring system with entry/exit time tracking.</a:t>
            </a:r>
            <a:endParaRPr lang="en-US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Features: People detection, tracking, entry/exit timestamp recording.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System Architecture:</a:t>
            </a:r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Modular design with components for image acquisition, preprocessing, people detection/tracking, entry/exit time tracking, and user interface.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Technology Stack:</a:t>
            </a:r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OpenCV for image processing.</a:t>
            </a:r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TensorFlow or </a:t>
            </a:r>
            <a:r>
              <a:rPr lang="en-US" err="1">
                <a:ea typeface="+mn-lt"/>
                <a:cs typeface="+mn-lt"/>
              </a:rPr>
              <a:t>PyTorch</a:t>
            </a:r>
            <a:r>
              <a:rPr lang="en-US">
                <a:ea typeface="+mn-lt"/>
                <a:cs typeface="+mn-lt"/>
              </a:rPr>
              <a:t> for deep learning-based object detection.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Data Collection:</a:t>
            </a:r>
            <a:endParaRPr lang="en-US" sz="1800">
              <a:ea typeface="+mn-lt"/>
              <a:cs typeface="+mn-lt"/>
            </a:endParaRPr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Gather annotated video datasets for algorithm training and testing.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01940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53CB-319B-B446-703F-C517AD35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0" y="290211"/>
            <a:ext cx="11065354" cy="62049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b="1"/>
              <a:t>Implementation and Integration</a:t>
            </a:r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Algorithm Development:</a:t>
            </a:r>
            <a:endParaRPr lang="en-US" sz="1800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Train and deploy object detection models for people detection.</a:t>
            </a:r>
            <a:endParaRPr lang="en-US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Implement tracking algorithms for continuous tracking across frames.</a:t>
            </a:r>
            <a:endParaRPr lang="en-US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Database Setup:</a:t>
            </a:r>
            <a:endParaRPr lang="en-US" sz="1800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Establish a relational database for storing entry/exit timestamps.</a:t>
            </a:r>
            <a:endParaRPr lang="en-US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System Integration:</a:t>
            </a:r>
            <a:endParaRPr lang="en-US" sz="1800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Integrate detection/tracking modules with the database system.</a:t>
            </a:r>
            <a:endParaRPr lang="en-US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User Interface Design:</a:t>
            </a:r>
            <a:endParaRPr lang="en-US" sz="1800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 a web-based interface for live monitoring and data visualization.</a:t>
            </a:r>
            <a:endParaRPr lang="en-US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Testing:</a:t>
            </a:r>
            <a:endParaRPr lang="en-US" sz="1800"/>
          </a:p>
          <a:p>
            <a:pPr marL="971550" lvl="1" indent="-285750">
              <a:buClr>
                <a:srgbClr val="000000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Conduct unit, integration, and performance testing to ensure functionality and reliability.</a:t>
            </a:r>
            <a:endParaRPr lang="en-US"/>
          </a:p>
          <a:p>
            <a:pPr marL="0" indent="0">
              <a:buNone/>
            </a:pPr>
            <a:br>
              <a:rPr lang="en-US"/>
            </a:br>
            <a:br>
              <a:rPr lang="en-US" sz="1800"/>
            </a:b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352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9C89-1EEA-D87C-9F42-DFD03ADE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14" y="848591"/>
            <a:ext cx="10972991" cy="555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Deployment and Optimization</a:t>
            </a:r>
            <a:endParaRPr lang="en-GB" b="1">
              <a:solidFill>
                <a:srgbClr val="ECECEC"/>
              </a:solidFill>
            </a:endParaRPr>
          </a:p>
          <a:p>
            <a:pPr>
              <a:buClr>
                <a:srgbClr val="000000"/>
              </a:buClr>
            </a:pPr>
            <a:endParaRPr lang="en-GB" sz="1800" b="1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Deployment Planning:</a:t>
            </a:r>
            <a:endParaRPr lang="en-GB" sz="1800">
              <a:ea typeface="+mn-lt"/>
              <a:cs typeface="+mn-lt"/>
            </a:endParaRP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Determine hardware requirements and deployment strategy.</a:t>
            </a:r>
            <a:endParaRPr lang="en-GB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Performance Optimization:</a:t>
            </a:r>
            <a:endParaRPr lang="en-GB" sz="1800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Optimize algorithms for real-time processing, accuracy, and resource efficiency.</a:t>
            </a:r>
            <a:endParaRPr lang="en-GB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User Training and Documentation:</a:t>
            </a:r>
            <a:endParaRPr lang="en-GB" sz="1800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Create user guides and technical documentation for system operation.</a:t>
            </a:r>
            <a:endParaRPr lang="en-GB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Evaluation:</a:t>
            </a:r>
            <a:endParaRPr lang="en-GB" sz="1800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Evaluate system performance, user satisfaction, and scalability against predefined metrics.</a:t>
            </a:r>
            <a:endParaRPr lang="en-GB"/>
          </a:p>
          <a:p>
            <a:pPr marL="0" indent="0">
              <a:buClr>
                <a:srgbClr val="000000"/>
              </a:buClr>
              <a:buNone/>
            </a:pPr>
            <a:endParaRPr lang="en-GB" sz="1200">
              <a:solidFill>
                <a:srgbClr val="ECECEC"/>
              </a:solidFill>
            </a:endParaRPr>
          </a:p>
          <a:p>
            <a:pPr marL="0" indent="0">
              <a:buNone/>
            </a:pPr>
            <a:endParaRPr lang="en-GB" sz="1600" b="1"/>
          </a:p>
          <a:p>
            <a:pPr>
              <a:buClr>
                <a:prstClr val="black"/>
              </a:buClr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33558766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CitationVTI</vt:lpstr>
      <vt:lpstr>People Monitoring and Entry/Exit Time Tracker</vt:lpstr>
      <vt:lpstr>PROJECT mOTIVATION</vt:lpstr>
      <vt:lpstr>challenges</vt:lpstr>
      <vt:lpstr>Problem Statement</vt:lpstr>
      <vt:lpstr>Dataset Detail</vt:lpstr>
      <vt:lpstr>LIterature Survey</vt:lpstr>
      <vt:lpstr>Plan of work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2024-02-28T13:38:00Z</dcterms:created>
  <dcterms:modified xsi:type="dcterms:W3CDTF">2024-02-29T05:48:06Z</dcterms:modified>
</cp:coreProperties>
</file>