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 A Machine Detect </a:t>
            </a:r>
            <a:r>
              <a:rPr lang="en-US" dirty="0" err="1" smtClean="0"/>
              <a:t>Colour</a:t>
            </a:r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Aishwarya Ramanathan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8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Detection </a:t>
            </a:r>
            <a:r>
              <a:rPr lang="en-US" dirty="0" smtClean="0"/>
              <a:t>Workflow (5 steps)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500" dirty="0" smtClean="0"/>
              <a:t>Remove Background Pixels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500" dirty="0" smtClean="0"/>
              <a:t>Detect </a:t>
            </a:r>
            <a:r>
              <a:rPr lang="en-US" sz="3500" dirty="0" err="1" smtClean="0"/>
              <a:t>colours</a:t>
            </a:r>
            <a:r>
              <a:rPr lang="en-US" sz="3500" dirty="0" smtClean="0"/>
              <a:t> in remaining pixels (incidental pixels)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500" dirty="0" smtClean="0"/>
              <a:t>Detect frequency of each </a:t>
            </a:r>
            <a:r>
              <a:rPr lang="en-US" sz="3500" dirty="0" err="1" smtClean="0"/>
              <a:t>colour</a:t>
            </a:r>
            <a:endParaRPr lang="en-US" sz="35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3500" dirty="0" smtClean="0"/>
              <a:t>Calculate percentage of each </a:t>
            </a:r>
            <a:r>
              <a:rPr lang="en-US" sz="3500" dirty="0" err="1" smtClean="0"/>
              <a:t>colour</a:t>
            </a:r>
            <a:r>
              <a:rPr lang="en-US" sz="3500" dirty="0" smtClean="0"/>
              <a:t> based on total incidental pixels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500" dirty="0" smtClean="0"/>
              <a:t>Threshold Values for optimum </a:t>
            </a:r>
            <a:r>
              <a:rPr lang="en-US" sz="3500" dirty="0" err="1" smtClean="0"/>
              <a:t>colour</a:t>
            </a:r>
            <a:r>
              <a:rPr lang="en-US" sz="3500" dirty="0" smtClean="0"/>
              <a:t> selection</a:t>
            </a:r>
          </a:p>
        </p:txBody>
      </p:sp>
    </p:spTree>
    <p:extLst>
      <p:ext uri="{BB962C8B-B14F-4D97-AF65-F5344CB8AC3E}">
        <p14:creationId xmlns:p14="http://schemas.microsoft.com/office/powerpoint/2010/main" val="30440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Subject</a:t>
            </a:r>
            <a:endParaRPr lang="en-C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97" y="2009174"/>
            <a:ext cx="4022725" cy="4022725"/>
          </a:xfrm>
        </p:spPr>
      </p:pic>
      <p:sp>
        <p:nvSpPr>
          <p:cNvPr id="12" name="TextBox 11"/>
          <p:cNvSpPr txBox="1"/>
          <p:nvPr/>
        </p:nvSpPr>
        <p:spPr>
          <a:xfrm>
            <a:off x="3757449" y="1855076"/>
            <a:ext cx="45404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cap="all" dirty="0"/>
              <a:t> LE CREUSET RUSTIC MUG - </a:t>
            </a:r>
            <a:r>
              <a:rPr lang="en-US" sz="2500" cap="all" dirty="0" smtClean="0"/>
              <a:t>PALM</a:t>
            </a:r>
            <a:endParaRPr lang="en-US" sz="2500" cap="all" dirty="0"/>
          </a:p>
          <a:p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52878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30859 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1/5: Remove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Pixels</a:t>
            </a:r>
            <a:endParaRPr lang="en-CA" dirty="0"/>
          </a:p>
        </p:txBody>
      </p:sp>
      <p:pic>
        <p:nvPicPr>
          <p:cNvPr id="6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8" y="2024941"/>
            <a:ext cx="4022725" cy="40227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61" y="2130044"/>
            <a:ext cx="3823861" cy="38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2/5: Detect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Colours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ixels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8" y="2024941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7340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48857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3/5: Detect Frequency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olour</a:t>
            </a:r>
            <a:endParaRPr lang="en-CA" dirty="0"/>
          </a:p>
        </p:txBody>
      </p:sp>
      <p:pic>
        <p:nvPicPr>
          <p:cNvPr id="6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8" y="2024941"/>
            <a:ext cx="4022725" cy="4022725"/>
          </a:xfrm>
        </p:spPr>
      </p:pic>
      <p:sp>
        <p:nvSpPr>
          <p:cNvPr id="10" name="TextBox 9"/>
          <p:cNvSpPr txBox="1"/>
          <p:nvPr/>
        </p:nvSpPr>
        <p:spPr>
          <a:xfrm>
            <a:off x="8266385" y="1781504"/>
            <a:ext cx="294289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 smtClean="0"/>
              <a:t>Total Pixels: 355786</a:t>
            </a:r>
          </a:p>
          <a:p>
            <a:pPr algn="r"/>
            <a:endParaRPr lang="en-US" sz="2500" dirty="0"/>
          </a:p>
          <a:p>
            <a:pPr algn="r"/>
            <a:r>
              <a:rPr lang="en-US" sz="2500" dirty="0" smtClean="0"/>
              <a:t>Green: 192244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Yellow: 95893</a:t>
            </a:r>
          </a:p>
          <a:p>
            <a:pPr algn="r"/>
            <a:r>
              <a:rPr lang="en-US" sz="2500" dirty="0" smtClean="0"/>
              <a:t>Grey/White: 44742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Pink: 14285</a:t>
            </a:r>
          </a:p>
          <a:p>
            <a:pPr algn="r"/>
            <a:r>
              <a:rPr lang="en-US" sz="2500" dirty="0" smtClean="0"/>
              <a:t>Brown: 10514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Orange: 75</a:t>
            </a:r>
          </a:p>
          <a:p>
            <a:pPr algn="r"/>
            <a:r>
              <a:rPr lang="en-US" sz="2500" dirty="0" smtClean="0"/>
              <a:t>Black: 32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Blue: 1</a:t>
            </a:r>
            <a:endParaRPr lang="en-CA" sz="2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4/5: Calculate Percent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olour</a:t>
            </a:r>
            <a:endParaRPr lang="en-CA" dirty="0"/>
          </a:p>
        </p:txBody>
      </p:sp>
      <p:pic>
        <p:nvPicPr>
          <p:cNvPr id="7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8" y="2024941"/>
            <a:ext cx="4022725" cy="4022725"/>
          </a:xfrm>
        </p:spPr>
      </p:pic>
      <p:sp>
        <p:nvSpPr>
          <p:cNvPr id="8" name="TextBox 7"/>
          <p:cNvSpPr txBox="1"/>
          <p:nvPr/>
        </p:nvSpPr>
        <p:spPr>
          <a:xfrm>
            <a:off x="7183820" y="1813035"/>
            <a:ext cx="38572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</a:t>
            </a:r>
            <a:r>
              <a:rPr lang="en-US" sz="3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Colours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Detected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r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Green: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54.0%</a:t>
            </a:r>
          </a:p>
          <a:p>
            <a:pPr algn="r"/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Yellow: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26.0%</a:t>
            </a:r>
          </a:p>
          <a:p>
            <a:pPr algn="r"/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Grey/White: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13.0%</a:t>
            </a:r>
          </a:p>
          <a:p>
            <a:pPr algn="r"/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Pink: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4.0%</a:t>
            </a:r>
          </a:p>
          <a:p>
            <a:pPr algn="r"/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Brown: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3.0%</a:t>
            </a:r>
            <a:endParaRPr lang="en-CA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5/5: Various Thresholds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least 20%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At LEAST A Difference of 20%</a:t>
            </a:r>
            <a:endParaRPr lang="en-CA" dirty="0"/>
          </a:p>
        </p:txBody>
      </p:sp>
      <p:pic>
        <p:nvPicPr>
          <p:cNvPr id="8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6" y="2382294"/>
            <a:ext cx="2801002" cy="2801002"/>
          </a:xfrm>
        </p:spPr>
      </p:pic>
      <p:pic>
        <p:nvPicPr>
          <p:cNvPr id="9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382294"/>
            <a:ext cx="2801002" cy="2801002"/>
          </a:xfrm>
        </p:spPr>
      </p:pic>
      <p:sp>
        <p:nvSpPr>
          <p:cNvPr id="10" name="TextBox 9"/>
          <p:cNvSpPr txBox="1"/>
          <p:nvPr/>
        </p:nvSpPr>
        <p:spPr>
          <a:xfrm>
            <a:off x="1007942" y="5064957"/>
            <a:ext cx="2802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54% Green</a:t>
            </a:r>
          </a:p>
          <a:p>
            <a:pPr algn="ctr"/>
            <a:r>
              <a:rPr lang="en-US" sz="3000" dirty="0" smtClean="0"/>
              <a:t>26% Yellow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3983" y="5064957"/>
            <a:ext cx="193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54% Green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8496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5/5: </a:t>
            </a:r>
            <a:r>
              <a:rPr lang="en-US" dirty="0" smtClean="0"/>
              <a:t>Various Thresholds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least 20%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At LEAST A Difference of 20</a:t>
            </a:r>
            <a:r>
              <a:rPr lang="en-US" dirty="0" smtClean="0"/>
              <a:t>%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 least 20% </a:t>
            </a:r>
            <a:r>
              <a:rPr lang="en-US" b="1" dirty="0" smtClean="0"/>
              <a:t>OR </a:t>
            </a:r>
            <a:r>
              <a:rPr lang="en-US" dirty="0" smtClean="0"/>
              <a:t>At LEAST A Difference of 20%</a:t>
            </a:r>
            <a:endParaRPr lang="en-CA" dirty="0"/>
          </a:p>
        </p:txBody>
      </p:sp>
      <p:pic>
        <p:nvPicPr>
          <p:cNvPr id="8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96" y="2497908"/>
            <a:ext cx="2801002" cy="2801002"/>
          </a:xfrm>
        </p:spPr>
      </p:pic>
      <p:pic>
        <p:nvPicPr>
          <p:cNvPr id="9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10" y="2497908"/>
            <a:ext cx="2801002" cy="2801002"/>
          </a:xfrm>
        </p:spPr>
      </p:pic>
      <p:sp>
        <p:nvSpPr>
          <p:cNvPr id="3" name="TextBox 2"/>
          <p:cNvSpPr txBox="1"/>
          <p:nvPr/>
        </p:nvSpPr>
        <p:spPr>
          <a:xfrm>
            <a:off x="1444121" y="5396768"/>
            <a:ext cx="1934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54% Green</a:t>
            </a:r>
            <a:endParaRPr lang="en-CA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5979335" y="5013140"/>
            <a:ext cx="2802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54% Green</a:t>
            </a:r>
          </a:p>
          <a:p>
            <a:pPr algn="ctr"/>
            <a:r>
              <a:rPr lang="en-US" sz="3000" dirty="0" smtClean="0"/>
              <a:t>26% Yellow</a:t>
            </a:r>
          </a:p>
          <a:p>
            <a:pPr algn="ctr"/>
            <a:r>
              <a:rPr lang="en-US" sz="3000" dirty="0" smtClean="0"/>
              <a:t>13% Grey/White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6269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199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Can A Machine Detect Colour?</vt:lpstr>
      <vt:lpstr>Colour Detection Workflow (5 steps)</vt:lpstr>
      <vt:lpstr>Today’s Subject</vt:lpstr>
      <vt:lpstr>Step 1/5: Remove Background Pixels</vt:lpstr>
      <vt:lpstr>Step 2/5: Detect Colours In Pixels</vt:lpstr>
      <vt:lpstr>Step 3/5: Detect Frequency of Each Colour</vt:lpstr>
      <vt:lpstr>Step 4/5: Calculate Percent of Each Colour</vt:lpstr>
      <vt:lpstr>Step 5/5: Various Thresholds</vt:lpstr>
      <vt:lpstr>Step 5/5: Various Thresholds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 Machine Detect Colour?</dc:title>
  <dc:creator>Aishwarya Ramanathan</dc:creator>
  <cp:lastModifiedBy>Aishwarya Ramanathan</cp:lastModifiedBy>
  <cp:revision>10</cp:revision>
  <dcterms:created xsi:type="dcterms:W3CDTF">2017-05-12T11:32:50Z</dcterms:created>
  <dcterms:modified xsi:type="dcterms:W3CDTF">2017-05-12T13:45:12Z</dcterms:modified>
</cp:coreProperties>
</file>