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6" name="Google Shape;96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7" name="Google Shape;97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59557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1927224" y="-361951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CSE-304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20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Recurrence Relation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Master Method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04800" y="976312"/>
            <a:ext cx="8458200" cy="511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Based on the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Master theorem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“Cookbook”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approach for solving recurrences of the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≥ 1,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1 are constants.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is asymptotically positive.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may not be an integer, but we ignore floors and ceilings. </a:t>
            </a:r>
            <a:endParaRPr b="0" i="0" sz="2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memorization of three cases.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Master Theorem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612775" y="1084262"/>
            <a:ext cx="8218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6200" y="1044575"/>
            <a:ext cx="8950325" cy="3478212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Theorem 4.1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≥ 1</a:t>
            </a:r>
            <a:r>
              <a:rPr b="0" i="0" lang="en-US" sz="2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&gt; 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constants, let 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 be a function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be defined on nonnegative integers by the recurrence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we can replace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⎣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⎦ or ⎡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⎤.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can be bounded asymptotically in three cases: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–ε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some constant ε &gt; 0, then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0" lang="en-US" sz="2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0" lang="en-US" sz="2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0" lang="en-US" sz="2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lg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Ω(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+ε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some constant ε &gt; 0,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and if, for some constant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 and all sufficiently large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we have 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≤ 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c f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0" lang="en-US" sz="2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 Method – Examples 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 = 16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/4)+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8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16,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a-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where ε = 1 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⇒ Case 1.</a:t>
            </a:r>
            <a:endParaRPr b="1" i="0" sz="32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= 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(3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/7)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7/3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⇒ Case 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baseline="3000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baseline="3000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 Method – Examples 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04800" y="1219200"/>
            <a:ext cx="864393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+ n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793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ε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⇒ Case 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+ n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asymptotically larger than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b="0" i="0" lang="en-US" sz="25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not polynomially larger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ratio lg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asymptotically less than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any positive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Thus, the Master Theorem </a:t>
            </a:r>
            <a:r>
              <a:rPr b="1" i="1" lang="en-US" sz="25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doesn’t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apply here.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