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781800" cy="99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4" name="Google Shape;84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096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 rot="5400000">
            <a:off x="4352925" y="2371725"/>
            <a:ext cx="6248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5400000">
            <a:off x="352425" y="485775"/>
            <a:ext cx="6248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 rot="5400000">
            <a:off x="2057400" y="76200"/>
            <a:ext cx="4953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📂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4762" y="3276600"/>
            <a:ext cx="9137650" cy="152400"/>
            <a:chOff x="3" y="2064"/>
            <a:chExt cx="5756" cy="96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3" y="2064"/>
              <a:ext cx="5756" cy="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Arial"/>
                <a:buNone/>
              </a:pPr>
              <a:r>
                <a:t/>
              </a:r>
              <a:endPara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" y="2136"/>
              <a:ext cx="5756" cy="2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fol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Arial"/>
                <a:buNone/>
              </a:pPr>
              <a:r>
                <a:t/>
              </a:r>
              <a:endPara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String matching </a:t>
            </a:r>
            <a:fld id="{00000000-1234-1234-1234-123412341234}" type="slidenum"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Matching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Once we use the modulo arithmetic, when p=t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some s, we can no longer be sure that P[0 .. M-1] is equal to T[s .. S+ m -1 ]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after the equality test p = 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we should compare P[0..m-1] with T[s..s+m-1] character by character to ensure that we really have a match.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the worst-case running time becomes O(nm), but it avoids a lot of unnecessary string matchings in practice.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Matching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 </a:t>
            </a:r>
            <a:r>
              <a:rPr b="0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string T[0..n-1] and a </a:t>
            </a:r>
            <a:r>
              <a:rPr b="0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pattern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P[0..m-1],  find all occurrences of the pattern within the text.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T = 000010001010001 and P = 0001, the occurrences 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occurrence starts at T[1]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 occurrence starts at T[5]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occurrence starts at T[11]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algorithm</a:t>
            </a:r>
            <a:endParaRPr/>
          </a:p>
        </p:txBody>
      </p:sp>
      <p:pic>
        <p:nvPicPr>
          <p:cNvPr id="111" name="Google Shape;11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3000"/>
            <a:ext cx="5638800" cy="1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881562" y="5105400"/>
            <a:ext cx="426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Worst-case running time = O(nm).</a:t>
            </a:r>
            <a:endParaRPr/>
          </a:p>
        </p:txBody>
      </p:sp>
      <p:pic>
        <p:nvPicPr>
          <p:cNvPr id="113" name="Google Shape;113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514600"/>
            <a:ext cx="401161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idea: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think of the pattern P[0..m-1] as a key, transform (hash) it into an equivalent integer </a:t>
            </a:r>
            <a:r>
              <a:rPr b="0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Similarly, we transform substrings in the text string T[] into integers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s=0,1,…,n-m, transform T[s..s+m-1] to an equivalent integer t</a:t>
            </a:r>
            <a:r>
              <a:rPr b="0" baseline="-2500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pattern occurs at position s if and only if p=t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compute p and t</a:t>
            </a:r>
            <a:r>
              <a:rPr b="0" baseline="-25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quickly, then the pattern matching problem is reduced to comparing p with n-m+1 integers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 …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compute p?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= 2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P[0] + 2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m-2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P[1] + … + 2 P[m-2] + P[m-1]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horner’s rule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733800"/>
            <a:ext cx="8305800" cy="54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572000"/>
            <a:ext cx="3429000" cy="12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46125" y="6030912"/>
            <a:ext cx="74834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O(m) time, assuming each arithmetic operation can be done in O(1)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 …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Similarly, to compute the (n-m+1) integers 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text string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O((n – m + 1) m) time, assuming that each arithmetic operation can be done in O(1) time.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a bit time-consuming. </a:t>
            </a:r>
            <a:endParaRPr/>
          </a:p>
        </p:txBody>
      </p:sp>
      <p:pic>
        <p:nvPicPr>
          <p:cNvPr id="135" name="Google Shape;13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590800"/>
            <a:ext cx="5181600" cy="21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better method to compute the integers is:</a:t>
            </a:r>
            <a:endParaRPr/>
          </a:p>
        </p:txBody>
      </p:sp>
      <p:pic>
        <p:nvPicPr>
          <p:cNvPr id="142" name="Google Shape;14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86000"/>
            <a:ext cx="6019800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838200" y="5334000"/>
            <a:ext cx="73310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O(n+m) time, assuming that each arithmetic operation can be done in O(1)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problem with the previous strategy is that when m is large, it is unreasonable to assume that each arithmetic operation can be done in O(1) 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fact, given a very long integer, we may not even be able to use the default integer type to represent it.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we will use modulo arithmetic.  Let q be a prime number so that 2q can be stored in one computer word.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makes sure that all computations can be done using single-precision arithmetic.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7934325" cy="454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