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  <p:sldId id="264" r:id="rId10"/>
    <p:sldId id="265" r:id="rId11"/>
    <p:sldId id="266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9B6F1-7CD7-4D47-9284-D4497C4DBE58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19100-D7EA-4B4A-8EC5-071524609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1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Leap</a:t>
            </a:r>
            <a:r>
              <a:rPr lang="en-US" baseline="0" dirty="0"/>
              <a:t> is so precise that it can track movements down to 1/100</a:t>
            </a:r>
            <a:r>
              <a:rPr lang="en-US" baseline="30000" dirty="0"/>
              <a:t>th</a:t>
            </a:r>
            <a:r>
              <a:rPr lang="en-US" baseline="0" dirty="0"/>
              <a:t> of a millimeter. This means that it is 200 times more sensitive than existing touch-free products and technologies such as the Kinect, which can sense motion and movement in a larger whole. The precision of this device can tell the difference between each finger and knows which is which, and it can sense the difference between a hand and a pencil.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C695F-EB36-441E-9A6E-EBD1D8878D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6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</a:t>
            </a:r>
            <a:r>
              <a:rPr lang="en-US" baseline="0" dirty="0"/>
              <a:t>e are so many different ways that Leap Motion can be used that it has obvious potential to impact the world. </a:t>
            </a:r>
            <a:r>
              <a:rPr lang="en-US" dirty="0"/>
              <a:t>Artists and creative types can use The Leap to emulate a stylus or easily create 3D </a:t>
            </a:r>
            <a:r>
              <a:rPr lang="en-US" dirty="0" err="1"/>
              <a:t>img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/>
              <a:t>Anyone can use The Leap to interact with Windows 7/8 or Mac OS X by clicking, grabbing, scrolling and using familiar gestures like pinch to zoom in 3D space.</a:t>
            </a:r>
            <a:r>
              <a:rPr lang="en-US" baseline="0" dirty="0"/>
              <a:t> </a:t>
            </a:r>
            <a:r>
              <a:rPr lang="en-US" dirty="0"/>
              <a:t>Users pointing a pen at the signature line of a document to sign it in space.</a:t>
            </a:r>
            <a:r>
              <a:rPr lang="en-US" baseline="0" dirty="0"/>
              <a:t> </a:t>
            </a:r>
            <a:r>
              <a:rPr lang="en-US" dirty="0"/>
              <a:t>Engineers can interact more easily with 3D modeling software.</a:t>
            </a:r>
          </a:p>
          <a:p>
            <a:r>
              <a:rPr lang="en-US" dirty="0"/>
              <a:t>Gamers can play more easily and many will modify with Leap in mind.</a:t>
            </a:r>
          </a:p>
          <a:p>
            <a:r>
              <a:rPr lang="en-US" dirty="0"/>
              <a:t>Surgeons can control 3D medical data with their hands without taking off their gloves.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C695F-EB36-441E-9A6E-EBD1D8878D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7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6D47-AEFD-40E8-9068-EB26B039BE83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77A1-9222-42C2-BBB8-6ED2E73EF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6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6D47-AEFD-40E8-9068-EB26B039BE83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77A1-9222-42C2-BBB8-6ED2E73EF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6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6D47-AEFD-40E8-9068-EB26B039BE83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77A1-9222-42C2-BBB8-6ED2E73EF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7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6D47-AEFD-40E8-9068-EB26B039BE83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77A1-9222-42C2-BBB8-6ED2E73EF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3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6D47-AEFD-40E8-9068-EB26B039BE83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77A1-9222-42C2-BBB8-6ED2E73EF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7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6D47-AEFD-40E8-9068-EB26B039BE83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77A1-9222-42C2-BBB8-6ED2E73EF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1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6D47-AEFD-40E8-9068-EB26B039BE83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77A1-9222-42C2-BBB8-6ED2E73EF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8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6D47-AEFD-40E8-9068-EB26B039BE83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77A1-9222-42C2-BBB8-6ED2E73EF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7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6D47-AEFD-40E8-9068-EB26B039BE83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77A1-9222-42C2-BBB8-6ED2E73EF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5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6D47-AEFD-40E8-9068-EB26B039BE83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77A1-9222-42C2-BBB8-6ED2E73EF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4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6D47-AEFD-40E8-9068-EB26B039BE83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77A1-9222-42C2-BBB8-6ED2E73EF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3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6D47-AEFD-40E8-9068-EB26B039BE83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477A1-9222-42C2-BBB8-6ED2E73EF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7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Ligo</a:t>
            </a:r>
            <a:r>
              <a:rPr lang="en-US" dirty="0"/>
              <a:t> concept  in Virtual Reality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Leap Motion Sensor</a:t>
            </a:r>
          </a:p>
          <a:p>
            <a:r>
              <a:rPr lang="en-US" dirty="0"/>
              <a:t>                         By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Aishwariya.R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0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://cdn.buysnip.com/Original-Leap-Motion-Real-3D-interaction-Somatosensory-controller-mouse-Gesture-Motion-Control-for-PC-Robotics-buy-in-india-lowest-price-buysnip-com-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119" y="1331103"/>
            <a:ext cx="66291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583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MOTIONS </a:t>
            </a:r>
          </a:p>
          <a:p>
            <a:r>
              <a:rPr lang="en-US" dirty="0"/>
              <a:t>Translate </a:t>
            </a:r>
          </a:p>
          <a:p>
            <a:r>
              <a:rPr lang="en-US" dirty="0"/>
              <a:t>Rotate </a:t>
            </a:r>
          </a:p>
          <a:p>
            <a:r>
              <a:rPr lang="en-US" dirty="0"/>
              <a:t>Scale</a:t>
            </a:r>
          </a:p>
          <a:p>
            <a:r>
              <a:rPr lang="en-US" dirty="0"/>
              <a:t>GESTURES</a:t>
            </a:r>
          </a:p>
          <a:p>
            <a:r>
              <a:rPr lang="en-US" dirty="0"/>
              <a:t> Circle</a:t>
            </a:r>
          </a:p>
          <a:p>
            <a:r>
              <a:rPr lang="en-US" dirty="0"/>
              <a:t> Swipe </a:t>
            </a:r>
          </a:p>
          <a:p>
            <a:r>
              <a:rPr lang="en-US" dirty="0"/>
              <a:t>Tap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0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Artists and creative types can use The Leap to emulate a stylus or easily create 3D </a:t>
            </a:r>
            <a:r>
              <a:rPr lang="en-US" dirty="0" err="1"/>
              <a:t>img</a:t>
            </a:r>
            <a:r>
              <a:rPr lang="en-US" dirty="0"/>
              <a:t>.</a:t>
            </a:r>
          </a:p>
          <a:p>
            <a:r>
              <a:rPr lang="en-US" dirty="0"/>
              <a:t>Anyone can use The Leap to interact with Windows 7/8 or Mac OS X by clicking, grabbing, scrolling and using familiar gestures like pinch to zoom in 3D space.</a:t>
            </a:r>
          </a:p>
          <a:p>
            <a:r>
              <a:rPr lang="en-US" dirty="0"/>
              <a:t>Engineers can interact more easily with 3D modeling software.</a:t>
            </a:r>
          </a:p>
          <a:p>
            <a:r>
              <a:rPr lang="en-US" dirty="0"/>
              <a:t>Gamers can play more easily and many will modify with Leap in mind.</a:t>
            </a:r>
          </a:p>
          <a:p>
            <a:r>
              <a:rPr lang="en-US" dirty="0"/>
              <a:t>Surgeons can control 3D medical data with their hands without taking off their gloves.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5294" y="236989"/>
            <a:ext cx="87009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12700" stA="25000" endPos="58000" dist="1905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It Will Impact The World</a:t>
            </a:r>
          </a:p>
        </p:txBody>
      </p:sp>
    </p:spTree>
    <p:extLst>
      <p:ext uri="{BB962C8B-B14F-4D97-AF65-F5344CB8AC3E}">
        <p14:creationId xmlns:p14="http://schemas.microsoft.com/office/powerpoint/2010/main" val="225687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Stories are how we make sense of the world. One of the most effective ways to draw a user into any experience you build is to provide a story. </a:t>
            </a:r>
          </a:p>
          <a:p>
            <a:r>
              <a:rPr lang="en-US" dirty="0"/>
              <a:t>We observe, we listen, we absorb.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35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7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Leap motion sensor?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 computer hardware sensor device that supports hand and finger motions as input analogous to 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mouse,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requires no hand contact or touching. </a:t>
            </a:r>
          </a:p>
          <a:p>
            <a:r>
              <a:rPr lang="en-US" dirty="0"/>
              <a:t>Reach into virtual reality with your bare hands.</a:t>
            </a:r>
          </a:p>
        </p:txBody>
      </p:sp>
    </p:spTree>
    <p:extLst>
      <p:ext uri="{BB962C8B-B14F-4D97-AF65-F5344CB8AC3E}">
        <p14:creationId xmlns:p14="http://schemas.microsoft.com/office/powerpoint/2010/main" val="112709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Leap motion sensor</a:t>
            </a:r>
          </a:p>
        </p:txBody>
      </p:sp>
      <p:pic>
        <p:nvPicPr>
          <p:cNvPr id="1028" name="Picture 4" descr="http://assets.sbnation.com/assets/2942833/leap56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172" y="1825625"/>
            <a:ext cx="66036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79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47915" y="228600"/>
            <a:ext cx="7843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12700" stA="25000" endPos="58000" dist="19050" dir="5400000" sy="-100000" algn="bl" rotWithShape="0"/>
                </a:effectLst>
              </a:rPr>
              <a:t>How does the Leap WORK?</a:t>
            </a:r>
          </a:p>
        </p:txBody>
      </p:sp>
      <p:sp>
        <p:nvSpPr>
          <p:cNvPr id="7" name="Rectangle 6"/>
          <p:cNvSpPr/>
          <p:nvPr/>
        </p:nvSpPr>
        <p:spPr>
          <a:xfrm>
            <a:off x="1920517" y="2812197"/>
            <a:ext cx="24911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The Leap senses hand and finger movements independently, as well as items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1928403" y="1981201"/>
            <a:ext cx="8295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/>
              <a:t>It’s 200x more sensitive than existing touch-free products &amp; technologies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928402" y="1519536"/>
            <a:ext cx="7882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Can track movements down to a 1/100th of a millimeter</a:t>
            </a:r>
          </a:p>
        </p:txBody>
      </p:sp>
      <p:pic>
        <p:nvPicPr>
          <p:cNvPr id="10" name="Picture 2" descr="http://www.robotshop.com/blog/en/files/leap-motion-3d-motion-2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003" y="2526842"/>
            <a:ext cx="4272812" cy="366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96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www.robotshop.com/blog/en/files/leap-motion-3d-motion-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83" y="1825625"/>
            <a:ext cx="507543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22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80" y="2045268"/>
            <a:ext cx="10981888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010" y="3362980"/>
            <a:ext cx="8065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iPod sized USB peripheral</a:t>
            </a:r>
          </a:p>
        </p:txBody>
      </p:sp>
      <p:sp>
        <p:nvSpPr>
          <p:cNvPr id="6" name="Rectangle 5"/>
          <p:cNvSpPr/>
          <p:nvPr/>
        </p:nvSpPr>
        <p:spPr>
          <a:xfrm>
            <a:off x="313010" y="3824393"/>
            <a:ext cx="8065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Creates a 3D interaction space of 8 cubic feet to precisely control software on a computer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13010" y="4788350"/>
            <a:ext cx="6921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Distinguishes thumbs from fingers to pencils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3010" y="5310161"/>
            <a:ext cx="4656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Can create custom gestures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3010" y="5801380"/>
            <a:ext cx="5770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Network more than one Leap device</a:t>
            </a:r>
          </a:p>
        </p:txBody>
      </p:sp>
    </p:spTree>
    <p:extLst>
      <p:ext uri="{BB962C8B-B14F-4D97-AF65-F5344CB8AC3E}">
        <p14:creationId xmlns:p14="http://schemas.microsoft.com/office/powerpoint/2010/main" val="300605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s.blogcdn.com/www.engadget.com/media/2013/07/boomtouchles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2" y="1929606"/>
            <a:ext cx="589597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27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mediatools.com.br/fotos/21330229100030018250102201711004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805" y="738915"/>
            <a:ext cx="8056311" cy="573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79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https://image.slidesharecdn.com/leap-130502092341-phpapp02/95/leap-motion-controller-3-638.jpg?cb=1367486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51" y="365125"/>
            <a:ext cx="9332398" cy="546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35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445</Words>
  <Application>Microsoft Office PowerPoint</Application>
  <PresentationFormat>Widescreen</PresentationFormat>
  <Paragraphs>40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Ligo concept  in Virtual Reality</vt:lpstr>
      <vt:lpstr>What is Leap motion sensor?</vt:lpstr>
      <vt:lpstr>Leap motion sensor</vt:lpstr>
      <vt:lpstr>PowerPoint Presentation</vt:lpstr>
      <vt:lpstr>PowerPoint Presentation</vt:lpstr>
      <vt:lpstr>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Ligo concept  in Virtual Reality</dc:title>
  <dc:creator>Vinayan Nair</dc:creator>
  <cp:lastModifiedBy>Vinayan Nair</cp:lastModifiedBy>
  <cp:revision>12</cp:revision>
  <dcterms:created xsi:type="dcterms:W3CDTF">2017-06-30T06:04:47Z</dcterms:created>
  <dcterms:modified xsi:type="dcterms:W3CDTF">2017-06-30T09:57:36Z</dcterms:modified>
</cp:coreProperties>
</file>